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handoutMasterIdLst>
    <p:handoutMasterId r:id="rId20"/>
  </p:handoutMasterIdLst>
  <p:sldIdLst>
    <p:sldId id="258" r:id="rId5"/>
    <p:sldId id="280" r:id="rId6"/>
    <p:sldId id="259" r:id="rId7"/>
    <p:sldId id="260" r:id="rId8"/>
    <p:sldId id="281" r:id="rId9"/>
    <p:sldId id="265" r:id="rId10"/>
    <p:sldId id="267" r:id="rId11"/>
    <p:sldId id="269" r:id="rId12"/>
    <p:sldId id="271" r:id="rId13"/>
    <p:sldId id="272" r:id="rId14"/>
    <p:sldId id="275" r:id="rId15"/>
    <p:sldId id="274" r:id="rId16"/>
    <p:sldId id="278" r:id="rId17"/>
    <p:sldId id="277" r:id="rId1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0812"/>
    <a:srgbClr val="9EAAB5"/>
    <a:srgbClr val="191919"/>
    <a:srgbClr val="F3F3F3"/>
    <a:srgbClr val="EBEBEB"/>
    <a:srgbClr val="000000"/>
    <a:srgbClr val="D4D2D2"/>
    <a:srgbClr val="EAEAEA"/>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CFB763-96C4-4191-9E5F-E563BF6F94BC}" v="7" dt="2025-11-18T15:28:27.9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rgio Alejo Gonzalez" userId="35c59ef8-829e-48cf-a97c-a0cd3d711e19" providerId="ADAL" clId="{9FC03C52-423D-404D-A434-514928742B8E}"/>
    <pc:docChg chg="custSel modSld">
      <pc:chgData name="Sergio Alejo Gonzalez" userId="35c59ef8-829e-48cf-a97c-a0cd3d711e19" providerId="ADAL" clId="{9FC03C52-423D-404D-A434-514928742B8E}" dt="2025-11-19T14:14:42.809" v="7" actId="478"/>
      <pc:docMkLst>
        <pc:docMk/>
      </pc:docMkLst>
      <pc:sldChg chg="delSp mod">
        <pc:chgData name="Sergio Alejo Gonzalez" userId="35c59ef8-829e-48cf-a97c-a0cd3d711e19" providerId="ADAL" clId="{9FC03C52-423D-404D-A434-514928742B8E}" dt="2025-11-19T14:14:23.460" v="3" actId="478"/>
        <pc:sldMkLst>
          <pc:docMk/>
          <pc:sldMk cId="2072191038" sldId="274"/>
        </pc:sldMkLst>
        <pc:spChg chg="del">
          <ac:chgData name="Sergio Alejo Gonzalez" userId="35c59ef8-829e-48cf-a97c-a0cd3d711e19" providerId="ADAL" clId="{9FC03C52-423D-404D-A434-514928742B8E}" dt="2025-11-19T14:14:23.460" v="3" actId="478"/>
          <ac:spMkLst>
            <pc:docMk/>
            <pc:sldMk cId="2072191038" sldId="274"/>
            <ac:spMk id="3" creationId="{0AF79000-8B3B-C0F6-3CD8-F8705F60B025}"/>
          </ac:spMkLst>
        </pc:spChg>
      </pc:sldChg>
      <pc:sldChg chg="delSp mod">
        <pc:chgData name="Sergio Alejo Gonzalez" userId="35c59ef8-829e-48cf-a97c-a0cd3d711e19" providerId="ADAL" clId="{9FC03C52-423D-404D-A434-514928742B8E}" dt="2025-11-19T14:14:34.273" v="6" actId="478"/>
        <pc:sldMkLst>
          <pc:docMk/>
          <pc:sldMk cId="482262388" sldId="275"/>
        </pc:sldMkLst>
        <pc:spChg chg="del">
          <ac:chgData name="Sergio Alejo Gonzalez" userId="35c59ef8-829e-48cf-a97c-a0cd3d711e19" providerId="ADAL" clId="{9FC03C52-423D-404D-A434-514928742B8E}" dt="2025-11-19T14:14:34.273" v="6" actId="478"/>
          <ac:spMkLst>
            <pc:docMk/>
            <pc:sldMk cId="482262388" sldId="275"/>
            <ac:spMk id="4" creationId="{188DE6A7-E223-BF55-0C39-EB56EB2B944C}"/>
          </ac:spMkLst>
        </pc:spChg>
      </pc:sldChg>
      <pc:sldChg chg="delSp mod">
        <pc:chgData name="Sergio Alejo Gonzalez" userId="35c59ef8-829e-48cf-a97c-a0cd3d711e19" providerId="ADAL" clId="{9FC03C52-423D-404D-A434-514928742B8E}" dt="2025-11-19T14:14:27.224" v="4" actId="478"/>
        <pc:sldMkLst>
          <pc:docMk/>
          <pc:sldMk cId="1832853499" sldId="277"/>
        </pc:sldMkLst>
        <pc:spChg chg="del">
          <ac:chgData name="Sergio Alejo Gonzalez" userId="35c59ef8-829e-48cf-a97c-a0cd3d711e19" providerId="ADAL" clId="{9FC03C52-423D-404D-A434-514928742B8E}" dt="2025-11-19T14:14:27.224" v="4" actId="478"/>
          <ac:spMkLst>
            <pc:docMk/>
            <pc:sldMk cId="1832853499" sldId="277"/>
            <ac:spMk id="30" creationId="{7F746249-1EB6-2DB2-1CBB-E3F08578BCD6}"/>
          </ac:spMkLst>
        </pc:spChg>
      </pc:sldChg>
      <pc:sldChg chg="delSp modSp mod">
        <pc:chgData name="Sergio Alejo Gonzalez" userId="35c59ef8-829e-48cf-a97c-a0cd3d711e19" providerId="ADAL" clId="{9FC03C52-423D-404D-A434-514928742B8E}" dt="2025-11-19T14:14:30.585" v="5" actId="478"/>
        <pc:sldMkLst>
          <pc:docMk/>
          <pc:sldMk cId="1674161685" sldId="278"/>
        </pc:sldMkLst>
        <pc:spChg chg="mod">
          <ac:chgData name="Sergio Alejo Gonzalez" userId="35c59ef8-829e-48cf-a97c-a0cd3d711e19" providerId="ADAL" clId="{9FC03C52-423D-404D-A434-514928742B8E}" dt="2025-11-19T14:13:46.945" v="2" actId="6549"/>
          <ac:spMkLst>
            <pc:docMk/>
            <pc:sldMk cId="1674161685" sldId="278"/>
            <ac:spMk id="2" creationId="{3C0F120D-85E0-8860-AC95-FFCEE78CD951}"/>
          </ac:spMkLst>
        </pc:spChg>
        <pc:spChg chg="del">
          <ac:chgData name="Sergio Alejo Gonzalez" userId="35c59ef8-829e-48cf-a97c-a0cd3d711e19" providerId="ADAL" clId="{9FC03C52-423D-404D-A434-514928742B8E}" dt="2025-11-19T14:14:30.585" v="5" actId="478"/>
          <ac:spMkLst>
            <pc:docMk/>
            <pc:sldMk cId="1674161685" sldId="278"/>
            <ac:spMk id="4" creationId="{9FA7709F-D853-B872-3A75-16EE48C262E4}"/>
          </ac:spMkLst>
        </pc:spChg>
      </pc:sldChg>
      <pc:sldChg chg="delSp mod">
        <pc:chgData name="Sergio Alejo Gonzalez" userId="35c59ef8-829e-48cf-a97c-a0cd3d711e19" providerId="ADAL" clId="{9FC03C52-423D-404D-A434-514928742B8E}" dt="2025-11-19T14:14:42.809" v="7" actId="478"/>
        <pc:sldMkLst>
          <pc:docMk/>
          <pc:sldMk cId="3206324746" sldId="280"/>
        </pc:sldMkLst>
        <pc:spChg chg="del">
          <ac:chgData name="Sergio Alejo Gonzalez" userId="35c59ef8-829e-48cf-a97c-a0cd3d711e19" providerId="ADAL" clId="{9FC03C52-423D-404D-A434-514928742B8E}" dt="2025-11-19T14:14:42.809" v="7" actId="478"/>
          <ac:spMkLst>
            <pc:docMk/>
            <pc:sldMk cId="3206324746" sldId="280"/>
            <ac:spMk id="2" creationId="{8B06AB53-FF0A-2127-8182-440FECA17B0F}"/>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Serie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Categoría 1</c:v>
                </c:pt>
                <c:pt idx="1">
                  <c:v>Categoría 2</c:v>
                </c:pt>
                <c:pt idx="2">
                  <c:v>Categoría 3</c:v>
                </c:pt>
                <c:pt idx="3">
                  <c:v>Categoría 4</c:v>
                </c:pt>
              </c:strCache>
            </c:strRef>
          </c:cat>
          <c:val>
            <c:numRef>
              <c:f>Hoja1!$B$2:$B$5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9158-4CE9-B0BD-52168D6CD73C}"/>
            </c:ext>
          </c:extLst>
        </c:ser>
        <c:ser>
          <c:idx val="1"/>
          <c:order val="1"/>
          <c:tx>
            <c:strRef>
              <c:f>Hoja1!$C$1</c:f>
              <c:strCache>
                <c:ptCount val="1"/>
                <c:pt idx="0">
                  <c:v>Serie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Categoría 1</c:v>
                </c:pt>
                <c:pt idx="1">
                  <c:v>Categoría 2</c:v>
                </c:pt>
                <c:pt idx="2">
                  <c:v>Categoría 3</c:v>
                </c:pt>
                <c:pt idx="3">
                  <c:v>Categoría 4</c:v>
                </c:pt>
              </c:strCache>
            </c:strRef>
          </c:cat>
          <c:val>
            <c:numRef>
              <c:f>Hoja1!$C$2:$C$5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9158-4CE9-B0BD-52168D6CD73C}"/>
            </c:ext>
          </c:extLst>
        </c:ser>
        <c:ser>
          <c:idx val="2"/>
          <c:order val="2"/>
          <c:tx>
            <c:strRef>
              <c:f>Hoja1!$D$1</c:f>
              <c:strCache>
                <c:ptCount val="1"/>
                <c:pt idx="0">
                  <c:v>Serie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Categoría 1</c:v>
                </c:pt>
                <c:pt idx="1">
                  <c:v>Categoría 2</c:v>
                </c:pt>
                <c:pt idx="2">
                  <c:v>Categoría 3</c:v>
                </c:pt>
                <c:pt idx="3">
                  <c:v>Categoría 4</c:v>
                </c:pt>
              </c:strCache>
            </c:strRef>
          </c:cat>
          <c:val>
            <c:numRef>
              <c:f>Hoja1!$D$2:$D$5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9158-4CE9-B0BD-52168D6CD73C}"/>
            </c:ext>
          </c:extLst>
        </c:ser>
        <c:ser>
          <c:idx val="3"/>
          <c:order val="3"/>
          <c:tx>
            <c:strRef>
              <c:f>Hoja1!$E$1</c:f>
              <c:strCache>
                <c:ptCount val="1"/>
                <c:pt idx="0">
                  <c:v>Serie 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Categoría 1</c:v>
                </c:pt>
                <c:pt idx="1">
                  <c:v>Categoría 2</c:v>
                </c:pt>
                <c:pt idx="2">
                  <c:v>Categoría 3</c:v>
                </c:pt>
                <c:pt idx="3">
                  <c:v>Categoría 4</c:v>
                </c:pt>
              </c:strCache>
            </c:strRef>
          </c:cat>
          <c:val>
            <c:numRef>
              <c:f>Hoja1!$E$2:$E$5</c:f>
              <c:numCache>
                <c:formatCode>General</c:formatCode>
                <c:ptCount val="4"/>
                <c:pt idx="0">
                  <c:v>3</c:v>
                </c:pt>
                <c:pt idx="1">
                  <c:v>4</c:v>
                </c:pt>
                <c:pt idx="2">
                  <c:v>2</c:v>
                </c:pt>
                <c:pt idx="3">
                  <c:v>3</c:v>
                </c:pt>
              </c:numCache>
            </c:numRef>
          </c:val>
          <c:extLst>
            <c:ext xmlns:c16="http://schemas.microsoft.com/office/drawing/2014/chart" uri="{C3380CC4-5D6E-409C-BE32-E72D297353CC}">
              <c16:uniqueId val="{00000003-9158-4CE9-B0BD-52168D6CD73C}"/>
            </c:ext>
          </c:extLst>
        </c:ser>
        <c:ser>
          <c:idx val="4"/>
          <c:order val="4"/>
          <c:tx>
            <c:strRef>
              <c:f>Hoja1!$F$1</c:f>
              <c:strCache>
                <c:ptCount val="1"/>
                <c:pt idx="0">
                  <c:v>Serie 5</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Categoría 1</c:v>
                </c:pt>
                <c:pt idx="1">
                  <c:v>Categoría 2</c:v>
                </c:pt>
                <c:pt idx="2">
                  <c:v>Categoría 3</c:v>
                </c:pt>
                <c:pt idx="3">
                  <c:v>Categoría 4</c:v>
                </c:pt>
              </c:strCache>
            </c:strRef>
          </c:cat>
          <c:val>
            <c:numRef>
              <c:f>Hoja1!$F$2:$F$5</c:f>
              <c:numCache>
                <c:formatCode>General</c:formatCode>
                <c:ptCount val="4"/>
                <c:pt idx="0">
                  <c:v>4</c:v>
                </c:pt>
                <c:pt idx="1">
                  <c:v>1</c:v>
                </c:pt>
                <c:pt idx="2">
                  <c:v>4</c:v>
                </c:pt>
                <c:pt idx="3">
                  <c:v>3</c:v>
                </c:pt>
              </c:numCache>
            </c:numRef>
          </c:val>
          <c:extLst>
            <c:ext xmlns:c16="http://schemas.microsoft.com/office/drawing/2014/chart" uri="{C3380CC4-5D6E-409C-BE32-E72D297353CC}">
              <c16:uniqueId val="{00000006-9158-4CE9-B0BD-52168D6CD73C}"/>
            </c:ext>
          </c:extLst>
        </c:ser>
        <c:ser>
          <c:idx val="5"/>
          <c:order val="5"/>
          <c:tx>
            <c:strRef>
              <c:f>Hoja1!$G$1</c:f>
              <c:strCache>
                <c:ptCount val="1"/>
                <c:pt idx="0">
                  <c:v>Serie 6</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Categoría 1</c:v>
                </c:pt>
                <c:pt idx="1">
                  <c:v>Categoría 2</c:v>
                </c:pt>
                <c:pt idx="2">
                  <c:v>Categoría 3</c:v>
                </c:pt>
                <c:pt idx="3">
                  <c:v>Categoría 4</c:v>
                </c:pt>
              </c:strCache>
            </c:strRef>
          </c:cat>
          <c:val>
            <c:numRef>
              <c:f>Hoja1!$G$2:$G$5</c:f>
              <c:numCache>
                <c:formatCode>General</c:formatCode>
                <c:ptCount val="4"/>
                <c:pt idx="0">
                  <c:v>2</c:v>
                </c:pt>
                <c:pt idx="1">
                  <c:v>2</c:v>
                </c:pt>
                <c:pt idx="2">
                  <c:v>3</c:v>
                </c:pt>
              </c:numCache>
            </c:numRef>
          </c:val>
          <c:extLst>
            <c:ext xmlns:c16="http://schemas.microsoft.com/office/drawing/2014/chart" uri="{C3380CC4-5D6E-409C-BE32-E72D297353CC}">
              <c16:uniqueId val="{00000007-9158-4CE9-B0BD-52168D6CD73C}"/>
            </c:ext>
          </c:extLst>
        </c:ser>
        <c:dLbls>
          <c:dLblPos val="outEnd"/>
          <c:showLegendKey val="0"/>
          <c:showVal val="1"/>
          <c:showCatName val="0"/>
          <c:showSerName val="0"/>
          <c:showPercent val="0"/>
          <c:showBubbleSize val="0"/>
        </c:dLbls>
        <c:gapWidth val="219"/>
        <c:overlap val="-27"/>
        <c:axId val="1154273935"/>
        <c:axId val="1154272495"/>
      </c:barChart>
      <c:catAx>
        <c:axId val="1154273935"/>
        <c:scaling>
          <c:orientation val="minMax"/>
        </c:scaling>
        <c:delete val="1"/>
        <c:axPos val="b"/>
        <c:numFmt formatCode="General" sourceLinked="1"/>
        <c:majorTickMark val="out"/>
        <c:minorTickMark val="none"/>
        <c:tickLblPos val="nextTo"/>
        <c:crossAx val="1154272495"/>
        <c:crosses val="autoZero"/>
        <c:auto val="1"/>
        <c:lblAlgn val="ctr"/>
        <c:lblOffset val="100"/>
        <c:noMultiLvlLbl val="0"/>
      </c:catAx>
      <c:valAx>
        <c:axId val="11542724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154273935"/>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Serie 1</c:v>
                </c:pt>
              </c:strCache>
            </c:strRef>
          </c:tx>
          <c:spPr>
            <a:solidFill>
              <a:srgbClr val="191919"/>
            </a:solidFill>
            <a:ln>
              <a:solidFill>
                <a:srgbClr val="191919"/>
              </a:solidFill>
            </a:ln>
            <a:effectLst/>
          </c:spPr>
          <c:invertIfNegative val="0"/>
          <c:dPt>
            <c:idx val="1"/>
            <c:invertIfNegative val="0"/>
            <c:bubble3D val="0"/>
            <c:spPr>
              <a:solidFill>
                <a:schemeClr val="accent2"/>
              </a:solidFill>
              <a:ln>
                <a:solidFill>
                  <a:schemeClr val="accent2"/>
                </a:solidFill>
              </a:ln>
              <a:effectLst/>
            </c:spPr>
            <c:extLst>
              <c:ext xmlns:c16="http://schemas.microsoft.com/office/drawing/2014/chart" uri="{C3380CC4-5D6E-409C-BE32-E72D297353CC}">
                <c16:uniqueId val="{00000003-4D61-4BB6-A890-09EA45D8E785}"/>
              </c:ext>
            </c:extLst>
          </c:dPt>
          <c:dPt>
            <c:idx val="2"/>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4-4D61-4BB6-A890-09EA45D8E785}"/>
              </c:ext>
            </c:extLst>
          </c:dPt>
          <c:dPt>
            <c:idx val="3"/>
            <c:invertIfNegative val="0"/>
            <c:bubble3D val="0"/>
            <c:spPr>
              <a:solidFill>
                <a:schemeClr val="accent3"/>
              </a:solidFill>
              <a:ln>
                <a:solidFill>
                  <a:schemeClr val="accent3"/>
                </a:solidFill>
              </a:ln>
              <a:effectLst/>
            </c:spPr>
            <c:extLst>
              <c:ext xmlns:c16="http://schemas.microsoft.com/office/drawing/2014/chart" uri="{C3380CC4-5D6E-409C-BE32-E72D297353CC}">
                <c16:uniqueId val="{00000005-4D61-4BB6-A890-09EA45D8E785}"/>
              </c:ext>
            </c:extLst>
          </c:dPt>
          <c:dPt>
            <c:idx val="4"/>
            <c:invertIfNegative val="0"/>
            <c:bubble3D val="0"/>
            <c:spPr>
              <a:solidFill>
                <a:schemeClr val="accent4"/>
              </a:solidFill>
              <a:ln>
                <a:solidFill>
                  <a:schemeClr val="accent4"/>
                </a:solidFill>
              </a:ln>
              <a:effectLst/>
            </c:spPr>
            <c:extLst>
              <c:ext xmlns:c16="http://schemas.microsoft.com/office/drawing/2014/chart" uri="{C3380CC4-5D6E-409C-BE32-E72D297353CC}">
                <c16:uniqueId val="{00000006-4D61-4BB6-A890-09EA45D8E785}"/>
              </c:ext>
            </c:extLst>
          </c:dPt>
          <c:dPt>
            <c:idx val="5"/>
            <c:invertIfNegative val="0"/>
            <c:bubble3D val="0"/>
            <c:spPr>
              <a:solidFill>
                <a:schemeClr val="accent6"/>
              </a:solidFill>
              <a:ln>
                <a:solidFill>
                  <a:schemeClr val="accent6"/>
                </a:solidFill>
              </a:ln>
              <a:effectLst/>
            </c:spPr>
            <c:extLst>
              <c:ext xmlns:c16="http://schemas.microsoft.com/office/drawing/2014/chart" uri="{C3380CC4-5D6E-409C-BE32-E72D297353CC}">
                <c16:uniqueId val="{00000007-4D61-4BB6-A890-09EA45D8E785}"/>
              </c:ext>
            </c:extLst>
          </c:dPt>
          <c:cat>
            <c:strRef>
              <c:f>Hoja1!$A$2:$A$7</c:f>
              <c:strCache>
                <c:ptCount val="6"/>
                <c:pt idx="0">
                  <c:v>R2017</c:v>
                </c:pt>
                <c:pt idx="1">
                  <c:v>R2018 </c:v>
                </c:pt>
                <c:pt idx="2">
                  <c:v>R2019</c:v>
                </c:pt>
                <c:pt idx="3">
                  <c:v>R2020</c:v>
                </c:pt>
                <c:pt idx="4">
                  <c:v>R2021</c:v>
                </c:pt>
                <c:pt idx="5">
                  <c:v>R2022</c:v>
                </c:pt>
              </c:strCache>
            </c:strRef>
          </c:cat>
          <c:val>
            <c:numRef>
              <c:f>Hoja1!$B$2:$B$7</c:f>
              <c:numCache>
                <c:formatCode>General</c:formatCode>
                <c:ptCount val="6"/>
                <c:pt idx="0">
                  <c:v>225</c:v>
                </c:pt>
                <c:pt idx="1">
                  <c:v>420</c:v>
                </c:pt>
                <c:pt idx="2">
                  <c:v>610</c:v>
                </c:pt>
                <c:pt idx="3">
                  <c:v>380</c:v>
                </c:pt>
                <c:pt idx="4">
                  <c:v>430</c:v>
                </c:pt>
                <c:pt idx="5">
                  <c:v>220</c:v>
                </c:pt>
              </c:numCache>
            </c:numRef>
          </c:val>
          <c:extLst>
            <c:ext xmlns:c16="http://schemas.microsoft.com/office/drawing/2014/chart" uri="{C3380CC4-5D6E-409C-BE32-E72D297353CC}">
              <c16:uniqueId val="{00000000-4D61-4BB6-A890-09EA45D8E785}"/>
            </c:ext>
          </c:extLst>
        </c:ser>
        <c:dLbls>
          <c:showLegendKey val="0"/>
          <c:showVal val="0"/>
          <c:showCatName val="0"/>
          <c:showSerName val="0"/>
          <c:showPercent val="0"/>
          <c:showBubbleSize val="0"/>
        </c:dLbls>
        <c:gapWidth val="219"/>
        <c:overlap val="-27"/>
        <c:axId val="1431430304"/>
        <c:axId val="1431429824"/>
      </c:barChart>
      <c:catAx>
        <c:axId val="143143030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431429824"/>
        <c:crosses val="autoZero"/>
        <c:auto val="1"/>
        <c:lblAlgn val="ctr"/>
        <c:lblOffset val="100"/>
        <c:noMultiLvlLbl val="0"/>
      </c:catAx>
      <c:valAx>
        <c:axId val="143142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4314303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6F53362-E76D-4EEB-8C10-BF21F3D37E2A}" type="datetimeFigureOut">
              <a:rPr lang="es-ES" smtClean="0"/>
              <a:t>19/11/2025</a:t>
            </a:fld>
            <a:endParaRPr lang="es-ES"/>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55E6F-ABF5-4A8F-9C1F-78AB6772B398}" type="slidenum">
              <a:rPr lang="es-ES" smtClean="0"/>
              <a:t>‹Nº›</a:t>
            </a:fld>
            <a:endParaRPr lang="es-ES"/>
          </a:p>
        </p:txBody>
      </p:sp>
    </p:spTree>
    <p:extLst>
      <p:ext uri="{BB962C8B-B14F-4D97-AF65-F5344CB8AC3E}">
        <p14:creationId xmlns:p14="http://schemas.microsoft.com/office/powerpoint/2010/main" val="1822005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FE9605-4713-4C2D-AC44-4611FAEA4B1D}" type="datetimeFigureOut">
              <a:rPr lang="en-US" smtClean="0"/>
              <a:t>11/19/2025</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F8D6FC-6817-4F6C-A9DB-490B090F44C8}" type="slidenum">
              <a:rPr lang="en-US" smtClean="0"/>
              <a:t>‹Nº›</a:t>
            </a:fld>
            <a:endParaRPr lang="en-US"/>
          </a:p>
        </p:txBody>
      </p:sp>
    </p:spTree>
    <p:extLst>
      <p:ext uri="{BB962C8B-B14F-4D97-AF65-F5344CB8AC3E}">
        <p14:creationId xmlns:p14="http://schemas.microsoft.com/office/powerpoint/2010/main" val="3860832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5"/>
          </p:nvPr>
        </p:nvSpPr>
        <p:spPr/>
        <p:txBody>
          <a:bodyPr/>
          <a:lstStyle/>
          <a:p>
            <a:fld id="{C0F8D6FC-6817-4F6C-A9DB-490B090F44C8}" type="slidenum">
              <a:rPr lang="en-US" smtClean="0"/>
              <a:t>2</a:t>
            </a:fld>
            <a:endParaRPr lang="en-US"/>
          </a:p>
        </p:txBody>
      </p:sp>
    </p:spTree>
    <p:extLst>
      <p:ext uri="{BB962C8B-B14F-4D97-AF65-F5344CB8AC3E}">
        <p14:creationId xmlns:p14="http://schemas.microsoft.com/office/powerpoint/2010/main" val="20428688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chart" Target="../charts/chart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jpe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7.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8.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Portada">
    <p:spTree>
      <p:nvGrpSpPr>
        <p:cNvPr id="1" name=""/>
        <p:cNvGrpSpPr/>
        <p:nvPr/>
      </p:nvGrpSpPr>
      <p:grpSpPr>
        <a:xfrm>
          <a:off x="0" y="0"/>
          <a:ext cx="0" cy="0"/>
          <a:chOff x="0" y="0"/>
          <a:chExt cx="0" cy="0"/>
        </a:xfrm>
      </p:grpSpPr>
      <p:pic>
        <p:nvPicPr>
          <p:cNvPr id="10" name="Imagen 9"/>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1117525"/>
            <a:ext cx="8792309" cy="4957597"/>
          </a:xfrm>
          <a:prstGeom prst="rect">
            <a:avLst/>
          </a:prstGeom>
        </p:spPr>
      </p:pic>
      <p:sp>
        <p:nvSpPr>
          <p:cNvPr id="9" name="Datos 7"/>
          <p:cNvSpPr/>
          <p:nvPr userDrawn="1"/>
        </p:nvSpPr>
        <p:spPr>
          <a:xfrm>
            <a:off x="5223337" y="1112569"/>
            <a:ext cx="6971023" cy="4961562"/>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813"/>
              <a:gd name="connsiteY0" fmla="*/ 10002 h 10004"/>
              <a:gd name="connsiteX1" fmla="*/ 5782 w 11813"/>
              <a:gd name="connsiteY1" fmla="*/ 0 h 10004"/>
              <a:gd name="connsiteX2" fmla="*/ 11813 w 11813"/>
              <a:gd name="connsiteY2" fmla="*/ 4 h 10004"/>
              <a:gd name="connsiteX3" fmla="*/ 11800 w 11813"/>
              <a:gd name="connsiteY3" fmla="*/ 10004 h 10004"/>
              <a:gd name="connsiteX4" fmla="*/ 0 w 11813"/>
              <a:gd name="connsiteY4" fmla="*/ 10002 h 10004"/>
              <a:gd name="connsiteX0" fmla="*/ 0 w 11813"/>
              <a:gd name="connsiteY0" fmla="*/ 10002 h 10004"/>
              <a:gd name="connsiteX1" fmla="*/ 5782 w 11813"/>
              <a:gd name="connsiteY1" fmla="*/ 0 h 10004"/>
              <a:gd name="connsiteX2" fmla="*/ 11813 w 11813"/>
              <a:gd name="connsiteY2" fmla="*/ 4 h 10004"/>
              <a:gd name="connsiteX3" fmla="*/ 11800 w 11813"/>
              <a:gd name="connsiteY3" fmla="*/ 10004 h 10004"/>
              <a:gd name="connsiteX4" fmla="*/ 0 w 11813"/>
              <a:gd name="connsiteY4" fmla="*/ 10002 h 10004"/>
              <a:gd name="connsiteX0" fmla="*/ 0 w 11805"/>
              <a:gd name="connsiteY0" fmla="*/ 10003 h 10005"/>
              <a:gd name="connsiteX1" fmla="*/ 5782 w 11805"/>
              <a:gd name="connsiteY1" fmla="*/ 1 h 10005"/>
              <a:gd name="connsiteX2" fmla="*/ 11805 w 11805"/>
              <a:gd name="connsiteY2" fmla="*/ 0 h 10005"/>
              <a:gd name="connsiteX3" fmla="*/ 11800 w 11805"/>
              <a:gd name="connsiteY3" fmla="*/ 10005 h 10005"/>
              <a:gd name="connsiteX4" fmla="*/ 0 w 11805"/>
              <a:gd name="connsiteY4" fmla="*/ 10003 h 10005"/>
              <a:gd name="connsiteX0" fmla="*/ 0 w 11817"/>
              <a:gd name="connsiteY0" fmla="*/ 10013 h 10015"/>
              <a:gd name="connsiteX1" fmla="*/ 5782 w 11817"/>
              <a:gd name="connsiteY1" fmla="*/ 11 h 10015"/>
              <a:gd name="connsiteX2" fmla="*/ 11817 w 11817"/>
              <a:gd name="connsiteY2" fmla="*/ 0 h 10015"/>
              <a:gd name="connsiteX3" fmla="*/ 11800 w 11817"/>
              <a:gd name="connsiteY3" fmla="*/ 10015 h 10015"/>
              <a:gd name="connsiteX4" fmla="*/ 0 w 11817"/>
              <a:gd name="connsiteY4" fmla="*/ 10013 h 10015"/>
              <a:gd name="connsiteX0" fmla="*/ 0 w 11817"/>
              <a:gd name="connsiteY0" fmla="*/ 10013 h 10015"/>
              <a:gd name="connsiteX1" fmla="*/ 5786 w 11817"/>
              <a:gd name="connsiteY1" fmla="*/ 1 h 10015"/>
              <a:gd name="connsiteX2" fmla="*/ 11817 w 11817"/>
              <a:gd name="connsiteY2" fmla="*/ 0 h 10015"/>
              <a:gd name="connsiteX3" fmla="*/ 11800 w 11817"/>
              <a:gd name="connsiteY3" fmla="*/ 10015 h 10015"/>
              <a:gd name="connsiteX4" fmla="*/ 0 w 11817"/>
              <a:gd name="connsiteY4" fmla="*/ 10013 h 10015"/>
              <a:gd name="connsiteX0" fmla="*/ 0 w 11817"/>
              <a:gd name="connsiteY0" fmla="*/ 10013 h 10015"/>
              <a:gd name="connsiteX1" fmla="*/ 5786 w 11817"/>
              <a:gd name="connsiteY1" fmla="*/ 1 h 10015"/>
              <a:gd name="connsiteX2" fmla="*/ 11817 w 11817"/>
              <a:gd name="connsiteY2" fmla="*/ 0 h 10015"/>
              <a:gd name="connsiteX3" fmla="*/ 11816 w 11817"/>
              <a:gd name="connsiteY3" fmla="*/ 10015 h 10015"/>
              <a:gd name="connsiteX4" fmla="*/ 0 w 11817"/>
              <a:gd name="connsiteY4" fmla="*/ 10013 h 10015"/>
              <a:gd name="connsiteX0" fmla="*/ 0 w 11817"/>
              <a:gd name="connsiteY0" fmla="*/ 10013 h 10013"/>
              <a:gd name="connsiteX1" fmla="*/ 5786 w 11817"/>
              <a:gd name="connsiteY1" fmla="*/ 1 h 10013"/>
              <a:gd name="connsiteX2" fmla="*/ 11817 w 11817"/>
              <a:gd name="connsiteY2" fmla="*/ 0 h 10013"/>
              <a:gd name="connsiteX3" fmla="*/ 11812 w 11817"/>
              <a:gd name="connsiteY3" fmla="*/ 10010 h 10013"/>
              <a:gd name="connsiteX4" fmla="*/ 0 w 11817"/>
              <a:gd name="connsiteY4" fmla="*/ 10013 h 10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17" h="10013">
                <a:moveTo>
                  <a:pt x="0" y="10013"/>
                </a:moveTo>
                <a:lnTo>
                  <a:pt x="5786" y="1"/>
                </a:lnTo>
                <a:lnTo>
                  <a:pt x="11817" y="0"/>
                </a:lnTo>
                <a:cubicBezTo>
                  <a:pt x="11813" y="3333"/>
                  <a:pt x="11816" y="6677"/>
                  <a:pt x="11812" y="10010"/>
                </a:cubicBezTo>
                <a:lnTo>
                  <a:pt x="0" y="10013"/>
                </a:lnTo>
                <a:close/>
              </a:path>
            </a:pathLst>
          </a:custGeom>
          <a:solidFill>
            <a:srgbClr val="F3F3F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Rectángulo 30"/>
          <p:cNvSpPr/>
          <p:nvPr userDrawn="1"/>
        </p:nvSpPr>
        <p:spPr>
          <a:xfrm>
            <a:off x="0" y="6075123"/>
            <a:ext cx="12192000" cy="782877"/>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a:cxnSpLocks/>
            <a:endCxn id="9" idx="3"/>
          </p:cNvCxnSpPr>
          <p:nvPr userDrawn="1"/>
        </p:nvCxnSpPr>
        <p:spPr>
          <a:xfrm flipV="1">
            <a:off x="1" y="6072644"/>
            <a:ext cx="12191409" cy="2479"/>
          </a:xfrm>
          <a:prstGeom prst="line">
            <a:avLst/>
          </a:prstGeom>
        </p:spPr>
        <p:style>
          <a:lnRef idx="1">
            <a:schemeClr val="dk1"/>
          </a:lnRef>
          <a:fillRef idx="0">
            <a:schemeClr val="dk1"/>
          </a:fillRef>
          <a:effectRef idx="0">
            <a:schemeClr val="dk1"/>
          </a:effectRef>
          <a:fontRef idx="minor">
            <a:schemeClr val="tx1"/>
          </a:fontRef>
        </p:style>
      </p:cxnSp>
      <p:sp>
        <p:nvSpPr>
          <p:cNvPr id="32" name="CuadroTexto 31"/>
          <p:cNvSpPr txBox="1"/>
          <p:nvPr userDrawn="1"/>
        </p:nvSpPr>
        <p:spPr>
          <a:xfrm>
            <a:off x="165100" y="6335756"/>
            <a:ext cx="3098800" cy="261610"/>
          </a:xfrm>
          <a:prstGeom prst="rect">
            <a:avLst/>
          </a:prstGeom>
          <a:noFill/>
        </p:spPr>
        <p:txBody>
          <a:bodyPr wrap="square" rtlCol="0">
            <a:spAutoFit/>
          </a:bodyPr>
          <a:lstStyle/>
          <a:p>
            <a:r>
              <a:rPr lang="es-ES" sz="1100"/>
              <a:t>cafmobility.com</a:t>
            </a:r>
          </a:p>
        </p:txBody>
      </p:sp>
      <p:sp>
        <p:nvSpPr>
          <p:cNvPr id="33" name="Marcador de contenido 2"/>
          <p:cNvSpPr>
            <a:spLocks noGrp="1"/>
          </p:cNvSpPr>
          <p:nvPr>
            <p:ph sz="half" idx="14" hasCustomPrompt="1"/>
          </p:nvPr>
        </p:nvSpPr>
        <p:spPr>
          <a:xfrm>
            <a:off x="10096500" y="6335755"/>
            <a:ext cx="1714499" cy="261611"/>
          </a:xfrm>
        </p:spPr>
        <p:txBody>
          <a:bodyPr>
            <a:noAutofit/>
          </a:bodyPr>
          <a:lstStyle>
            <a:lvl1pPr marL="0" indent="0" algn="r">
              <a:buNone/>
              <a:defRPr sz="1100" b="0" baseline="0">
                <a:latin typeface="Rubik" pitchFamily="2" charset="-79"/>
                <a:cs typeface="Rubik" pitchFamily="2" charset="-79"/>
              </a:defRPr>
            </a:lvl1pPr>
            <a:lvl2pPr>
              <a:defRPr sz="3600">
                <a:latin typeface="Rubik SemiBold" pitchFamily="2" charset="-79"/>
                <a:cs typeface="Rubik SemiBold" pitchFamily="2" charset="-79"/>
              </a:defRPr>
            </a:lvl2pPr>
            <a:lvl3pPr>
              <a:defRPr sz="3600">
                <a:latin typeface="Rubik SemiBold" pitchFamily="2" charset="-79"/>
                <a:cs typeface="Rubik SemiBold" pitchFamily="2" charset="-79"/>
              </a:defRPr>
            </a:lvl3pPr>
            <a:lvl4pPr>
              <a:defRPr sz="3600">
                <a:latin typeface="Rubik SemiBold" pitchFamily="2" charset="-79"/>
                <a:cs typeface="Rubik SemiBold" pitchFamily="2" charset="-79"/>
              </a:defRPr>
            </a:lvl4pPr>
            <a:lvl5pPr>
              <a:defRPr sz="3600">
                <a:latin typeface="Rubik SemiBold" pitchFamily="2" charset="-79"/>
                <a:cs typeface="Rubik SemiBold" pitchFamily="2" charset="-79"/>
              </a:defRPr>
            </a:lvl5pPr>
          </a:lstStyle>
          <a:p>
            <a:pPr lvl="0"/>
            <a:r>
              <a:rPr lang="es-ES"/>
              <a:t>FECHA</a:t>
            </a:r>
          </a:p>
        </p:txBody>
      </p:sp>
      <p:pic>
        <p:nvPicPr>
          <p:cNvPr id="12" name="Imagen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525" y="-6273"/>
            <a:ext cx="1581150" cy="949225"/>
          </a:xfrm>
          <a:prstGeom prst="rect">
            <a:avLst/>
          </a:prstGeom>
        </p:spPr>
      </p:pic>
      <p:sp>
        <p:nvSpPr>
          <p:cNvPr id="3" name="Marcador de texto 7">
            <a:extLst>
              <a:ext uri="{FF2B5EF4-FFF2-40B4-BE49-F238E27FC236}">
                <a16:creationId xmlns:a16="http://schemas.microsoft.com/office/drawing/2014/main" id="{F3C18CF8-B3B4-1EF8-7228-AE2BEA601B5B}"/>
              </a:ext>
            </a:extLst>
          </p:cNvPr>
          <p:cNvSpPr>
            <a:spLocks noGrp="1"/>
          </p:cNvSpPr>
          <p:nvPr>
            <p:ph type="body" sz="quarter" idx="16" hasCustomPrompt="1"/>
          </p:nvPr>
        </p:nvSpPr>
        <p:spPr>
          <a:xfrm>
            <a:off x="7007347" y="5013325"/>
            <a:ext cx="4821237" cy="509588"/>
          </a:xfrm>
        </p:spPr>
        <p:txBody>
          <a:bodyPr>
            <a:normAutofit/>
          </a:bodyPr>
          <a:lstStyle>
            <a:lvl1pPr marL="0" indent="0" algn="r">
              <a:buNone/>
              <a:defRPr sz="1800"/>
            </a:lvl1pPr>
          </a:lstStyle>
          <a:p>
            <a:pPr lvl="0"/>
            <a:r>
              <a:rPr lang="es-ES"/>
              <a:t>SUBTÍTULO</a:t>
            </a:r>
          </a:p>
        </p:txBody>
      </p:sp>
      <p:sp>
        <p:nvSpPr>
          <p:cNvPr id="5" name="Título 4">
            <a:extLst>
              <a:ext uri="{FF2B5EF4-FFF2-40B4-BE49-F238E27FC236}">
                <a16:creationId xmlns:a16="http://schemas.microsoft.com/office/drawing/2014/main" id="{8AB3A2F3-60C4-8639-7319-D7967F7B2CA9}"/>
              </a:ext>
            </a:extLst>
          </p:cNvPr>
          <p:cNvSpPr>
            <a:spLocks noGrp="1"/>
          </p:cNvSpPr>
          <p:nvPr>
            <p:ph type="title" hasCustomPrompt="1"/>
          </p:nvPr>
        </p:nvSpPr>
        <p:spPr>
          <a:xfrm>
            <a:off x="7007347" y="3877961"/>
            <a:ext cx="4821237" cy="1034923"/>
          </a:xfrm>
        </p:spPr>
        <p:txBody>
          <a:bodyPr>
            <a:normAutofit/>
          </a:bodyPr>
          <a:lstStyle>
            <a:lvl1pPr>
              <a:defRPr lang="es-ES" sz="3600" b="1" kern="1200" dirty="0">
                <a:solidFill>
                  <a:schemeClr val="tx1"/>
                </a:solidFill>
                <a:latin typeface="+mn-lt"/>
                <a:ea typeface="+mn-ea"/>
                <a:cs typeface="+mn-cs"/>
              </a:defRPr>
            </a:lvl1pPr>
          </a:lstStyle>
          <a:p>
            <a:pPr marL="0" lvl="0" indent="0" algn="r" defTabSz="914400" rtl="0" eaLnBrk="1" latinLnBrk="0" hangingPunct="1">
              <a:lnSpc>
                <a:spcPct val="90000"/>
              </a:lnSpc>
              <a:spcBef>
                <a:spcPts val="1000"/>
              </a:spcBef>
              <a:buFont typeface="Arial" panose="020B0604020202020204" pitchFamily="34" charset="0"/>
              <a:buNone/>
            </a:pPr>
            <a:r>
              <a:rPr lang="es-ES"/>
              <a:t>ESCRIBIR TÍTULO DE LA PRESENTACIÓN</a:t>
            </a:r>
          </a:p>
        </p:txBody>
      </p:sp>
    </p:spTree>
    <p:extLst>
      <p:ext uri="{BB962C8B-B14F-4D97-AF65-F5344CB8AC3E}">
        <p14:creationId xmlns:p14="http://schemas.microsoft.com/office/powerpoint/2010/main" val="1766853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Portada">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3E431D1-7276-0261-0941-57AFCDDCBBE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V="1">
            <a:off x="-7670" y="1120369"/>
            <a:ext cx="8835148" cy="4956988"/>
          </a:xfrm>
          <a:prstGeom prst="rect">
            <a:avLst/>
          </a:prstGeom>
        </p:spPr>
      </p:pic>
      <p:sp>
        <p:nvSpPr>
          <p:cNvPr id="3" name="Datos 7">
            <a:extLst>
              <a:ext uri="{FF2B5EF4-FFF2-40B4-BE49-F238E27FC236}">
                <a16:creationId xmlns:a16="http://schemas.microsoft.com/office/drawing/2014/main" id="{E0859E71-8411-91FA-8C38-4DC62740B038}"/>
              </a:ext>
            </a:extLst>
          </p:cNvPr>
          <p:cNvSpPr/>
          <p:nvPr userDrawn="1"/>
        </p:nvSpPr>
        <p:spPr>
          <a:xfrm>
            <a:off x="5223337" y="1112569"/>
            <a:ext cx="6971023" cy="4961562"/>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813"/>
              <a:gd name="connsiteY0" fmla="*/ 10002 h 10004"/>
              <a:gd name="connsiteX1" fmla="*/ 5782 w 11813"/>
              <a:gd name="connsiteY1" fmla="*/ 0 h 10004"/>
              <a:gd name="connsiteX2" fmla="*/ 11813 w 11813"/>
              <a:gd name="connsiteY2" fmla="*/ 4 h 10004"/>
              <a:gd name="connsiteX3" fmla="*/ 11800 w 11813"/>
              <a:gd name="connsiteY3" fmla="*/ 10004 h 10004"/>
              <a:gd name="connsiteX4" fmla="*/ 0 w 11813"/>
              <a:gd name="connsiteY4" fmla="*/ 10002 h 10004"/>
              <a:gd name="connsiteX0" fmla="*/ 0 w 11813"/>
              <a:gd name="connsiteY0" fmla="*/ 10002 h 10004"/>
              <a:gd name="connsiteX1" fmla="*/ 5782 w 11813"/>
              <a:gd name="connsiteY1" fmla="*/ 0 h 10004"/>
              <a:gd name="connsiteX2" fmla="*/ 11813 w 11813"/>
              <a:gd name="connsiteY2" fmla="*/ 4 h 10004"/>
              <a:gd name="connsiteX3" fmla="*/ 11800 w 11813"/>
              <a:gd name="connsiteY3" fmla="*/ 10004 h 10004"/>
              <a:gd name="connsiteX4" fmla="*/ 0 w 11813"/>
              <a:gd name="connsiteY4" fmla="*/ 10002 h 10004"/>
              <a:gd name="connsiteX0" fmla="*/ 0 w 11805"/>
              <a:gd name="connsiteY0" fmla="*/ 10003 h 10005"/>
              <a:gd name="connsiteX1" fmla="*/ 5782 w 11805"/>
              <a:gd name="connsiteY1" fmla="*/ 1 h 10005"/>
              <a:gd name="connsiteX2" fmla="*/ 11805 w 11805"/>
              <a:gd name="connsiteY2" fmla="*/ 0 h 10005"/>
              <a:gd name="connsiteX3" fmla="*/ 11800 w 11805"/>
              <a:gd name="connsiteY3" fmla="*/ 10005 h 10005"/>
              <a:gd name="connsiteX4" fmla="*/ 0 w 11805"/>
              <a:gd name="connsiteY4" fmla="*/ 10003 h 10005"/>
              <a:gd name="connsiteX0" fmla="*/ 0 w 11817"/>
              <a:gd name="connsiteY0" fmla="*/ 10013 h 10015"/>
              <a:gd name="connsiteX1" fmla="*/ 5782 w 11817"/>
              <a:gd name="connsiteY1" fmla="*/ 11 h 10015"/>
              <a:gd name="connsiteX2" fmla="*/ 11817 w 11817"/>
              <a:gd name="connsiteY2" fmla="*/ 0 h 10015"/>
              <a:gd name="connsiteX3" fmla="*/ 11800 w 11817"/>
              <a:gd name="connsiteY3" fmla="*/ 10015 h 10015"/>
              <a:gd name="connsiteX4" fmla="*/ 0 w 11817"/>
              <a:gd name="connsiteY4" fmla="*/ 10013 h 10015"/>
              <a:gd name="connsiteX0" fmla="*/ 0 w 11817"/>
              <a:gd name="connsiteY0" fmla="*/ 10013 h 10015"/>
              <a:gd name="connsiteX1" fmla="*/ 5786 w 11817"/>
              <a:gd name="connsiteY1" fmla="*/ 1 h 10015"/>
              <a:gd name="connsiteX2" fmla="*/ 11817 w 11817"/>
              <a:gd name="connsiteY2" fmla="*/ 0 h 10015"/>
              <a:gd name="connsiteX3" fmla="*/ 11800 w 11817"/>
              <a:gd name="connsiteY3" fmla="*/ 10015 h 10015"/>
              <a:gd name="connsiteX4" fmla="*/ 0 w 11817"/>
              <a:gd name="connsiteY4" fmla="*/ 10013 h 10015"/>
              <a:gd name="connsiteX0" fmla="*/ 0 w 11817"/>
              <a:gd name="connsiteY0" fmla="*/ 10013 h 10015"/>
              <a:gd name="connsiteX1" fmla="*/ 5786 w 11817"/>
              <a:gd name="connsiteY1" fmla="*/ 1 h 10015"/>
              <a:gd name="connsiteX2" fmla="*/ 11817 w 11817"/>
              <a:gd name="connsiteY2" fmla="*/ 0 h 10015"/>
              <a:gd name="connsiteX3" fmla="*/ 11816 w 11817"/>
              <a:gd name="connsiteY3" fmla="*/ 10015 h 10015"/>
              <a:gd name="connsiteX4" fmla="*/ 0 w 11817"/>
              <a:gd name="connsiteY4" fmla="*/ 10013 h 10015"/>
              <a:gd name="connsiteX0" fmla="*/ 0 w 11817"/>
              <a:gd name="connsiteY0" fmla="*/ 10013 h 10013"/>
              <a:gd name="connsiteX1" fmla="*/ 5786 w 11817"/>
              <a:gd name="connsiteY1" fmla="*/ 1 h 10013"/>
              <a:gd name="connsiteX2" fmla="*/ 11817 w 11817"/>
              <a:gd name="connsiteY2" fmla="*/ 0 h 10013"/>
              <a:gd name="connsiteX3" fmla="*/ 11812 w 11817"/>
              <a:gd name="connsiteY3" fmla="*/ 10010 h 10013"/>
              <a:gd name="connsiteX4" fmla="*/ 0 w 11817"/>
              <a:gd name="connsiteY4" fmla="*/ 10013 h 10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17" h="10013">
                <a:moveTo>
                  <a:pt x="0" y="10013"/>
                </a:moveTo>
                <a:lnTo>
                  <a:pt x="5786" y="1"/>
                </a:lnTo>
                <a:lnTo>
                  <a:pt x="11817" y="0"/>
                </a:lnTo>
                <a:cubicBezTo>
                  <a:pt x="11813" y="3333"/>
                  <a:pt x="11816" y="6677"/>
                  <a:pt x="11812" y="10010"/>
                </a:cubicBezTo>
                <a:lnTo>
                  <a:pt x="0" y="10013"/>
                </a:lnTo>
                <a:close/>
              </a:path>
            </a:pathLst>
          </a:custGeom>
          <a:solidFill>
            <a:srgbClr val="F3F3F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Rectángulo 30"/>
          <p:cNvSpPr/>
          <p:nvPr userDrawn="1"/>
        </p:nvSpPr>
        <p:spPr>
          <a:xfrm>
            <a:off x="0" y="6075123"/>
            <a:ext cx="12192000" cy="782877"/>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a:cxnSpLocks/>
          </p:cNvCxnSpPr>
          <p:nvPr userDrawn="1"/>
        </p:nvCxnSpPr>
        <p:spPr>
          <a:xfrm>
            <a:off x="0" y="6075123"/>
            <a:ext cx="12184330" cy="0"/>
          </a:xfrm>
          <a:prstGeom prst="line">
            <a:avLst/>
          </a:prstGeom>
        </p:spPr>
        <p:style>
          <a:lnRef idx="1">
            <a:schemeClr val="dk1"/>
          </a:lnRef>
          <a:fillRef idx="0">
            <a:schemeClr val="dk1"/>
          </a:fillRef>
          <a:effectRef idx="0">
            <a:schemeClr val="dk1"/>
          </a:effectRef>
          <a:fontRef idx="minor">
            <a:schemeClr val="tx1"/>
          </a:fontRef>
        </p:style>
      </p:cxnSp>
      <p:sp>
        <p:nvSpPr>
          <p:cNvPr id="32" name="CuadroTexto 31"/>
          <p:cNvSpPr txBox="1"/>
          <p:nvPr userDrawn="1"/>
        </p:nvSpPr>
        <p:spPr>
          <a:xfrm>
            <a:off x="165100" y="6335756"/>
            <a:ext cx="3098800" cy="261610"/>
          </a:xfrm>
          <a:prstGeom prst="rect">
            <a:avLst/>
          </a:prstGeom>
          <a:noFill/>
        </p:spPr>
        <p:txBody>
          <a:bodyPr wrap="square" rtlCol="0">
            <a:spAutoFit/>
          </a:bodyPr>
          <a:lstStyle/>
          <a:p>
            <a:r>
              <a:rPr lang="es-ES" sz="1100"/>
              <a:t>cafmobility.com</a:t>
            </a:r>
          </a:p>
        </p:txBody>
      </p:sp>
      <p:sp>
        <p:nvSpPr>
          <p:cNvPr id="33" name="Marcador de contenido 2"/>
          <p:cNvSpPr>
            <a:spLocks noGrp="1"/>
          </p:cNvSpPr>
          <p:nvPr>
            <p:ph sz="half" idx="14" hasCustomPrompt="1"/>
          </p:nvPr>
        </p:nvSpPr>
        <p:spPr>
          <a:xfrm>
            <a:off x="10096500" y="6335755"/>
            <a:ext cx="1714499" cy="261611"/>
          </a:xfrm>
        </p:spPr>
        <p:txBody>
          <a:bodyPr>
            <a:noAutofit/>
          </a:bodyPr>
          <a:lstStyle>
            <a:lvl1pPr marL="0" indent="0" algn="r">
              <a:buNone/>
              <a:defRPr sz="1100" b="0" baseline="0">
                <a:latin typeface="Rubik" pitchFamily="2" charset="-79"/>
                <a:cs typeface="Rubik" pitchFamily="2" charset="-79"/>
              </a:defRPr>
            </a:lvl1pPr>
            <a:lvl2pPr>
              <a:defRPr sz="3600">
                <a:latin typeface="Rubik SemiBold" pitchFamily="2" charset="-79"/>
                <a:cs typeface="Rubik SemiBold" pitchFamily="2" charset="-79"/>
              </a:defRPr>
            </a:lvl2pPr>
            <a:lvl3pPr>
              <a:defRPr sz="3600">
                <a:latin typeface="Rubik SemiBold" pitchFamily="2" charset="-79"/>
                <a:cs typeface="Rubik SemiBold" pitchFamily="2" charset="-79"/>
              </a:defRPr>
            </a:lvl3pPr>
            <a:lvl4pPr>
              <a:defRPr sz="3600">
                <a:latin typeface="Rubik SemiBold" pitchFamily="2" charset="-79"/>
                <a:cs typeface="Rubik SemiBold" pitchFamily="2" charset="-79"/>
              </a:defRPr>
            </a:lvl4pPr>
            <a:lvl5pPr>
              <a:defRPr sz="3600">
                <a:latin typeface="Rubik SemiBold" pitchFamily="2" charset="-79"/>
                <a:cs typeface="Rubik SemiBold" pitchFamily="2" charset="-79"/>
              </a:defRPr>
            </a:lvl5pPr>
          </a:lstStyle>
          <a:p>
            <a:pPr lvl="0"/>
            <a:r>
              <a:rPr lang="es-ES"/>
              <a:t>FECHA</a:t>
            </a:r>
          </a:p>
        </p:txBody>
      </p:sp>
      <p:pic>
        <p:nvPicPr>
          <p:cNvPr id="12" name="Imagen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525" y="-6273"/>
            <a:ext cx="1581150" cy="949225"/>
          </a:xfrm>
          <a:prstGeom prst="rect">
            <a:avLst/>
          </a:prstGeom>
        </p:spPr>
      </p:pic>
      <p:sp>
        <p:nvSpPr>
          <p:cNvPr id="4" name="Marcador de texto 5">
            <a:extLst>
              <a:ext uri="{FF2B5EF4-FFF2-40B4-BE49-F238E27FC236}">
                <a16:creationId xmlns:a16="http://schemas.microsoft.com/office/drawing/2014/main" id="{1A489349-7103-34FB-C1CB-585AEF9A6597}"/>
              </a:ext>
            </a:extLst>
          </p:cNvPr>
          <p:cNvSpPr>
            <a:spLocks noGrp="1"/>
          </p:cNvSpPr>
          <p:nvPr>
            <p:ph type="body" sz="quarter" idx="15" hasCustomPrompt="1"/>
          </p:nvPr>
        </p:nvSpPr>
        <p:spPr>
          <a:xfrm>
            <a:off x="7010888" y="3877961"/>
            <a:ext cx="4821237" cy="1030288"/>
          </a:xfrm>
        </p:spPr>
        <p:txBody>
          <a:bodyPr>
            <a:noAutofit/>
          </a:bodyPr>
          <a:lstStyle>
            <a:lvl1pPr marL="0" indent="0" algn="r">
              <a:buNone/>
              <a:defRPr sz="3600" b="1"/>
            </a:lvl1pPr>
          </a:lstStyle>
          <a:p>
            <a:pPr lvl="0"/>
            <a:r>
              <a:rPr lang="es-ES"/>
              <a:t>ESCRIBIR TÍTULO DE PRESENTACIÓN</a:t>
            </a:r>
          </a:p>
        </p:txBody>
      </p:sp>
      <p:sp>
        <p:nvSpPr>
          <p:cNvPr id="5" name="Marcador de texto 7">
            <a:extLst>
              <a:ext uri="{FF2B5EF4-FFF2-40B4-BE49-F238E27FC236}">
                <a16:creationId xmlns:a16="http://schemas.microsoft.com/office/drawing/2014/main" id="{22816449-9102-97FD-1329-FB419518D130}"/>
              </a:ext>
            </a:extLst>
          </p:cNvPr>
          <p:cNvSpPr>
            <a:spLocks noGrp="1"/>
          </p:cNvSpPr>
          <p:nvPr>
            <p:ph type="body" sz="quarter" idx="16" hasCustomPrompt="1"/>
          </p:nvPr>
        </p:nvSpPr>
        <p:spPr>
          <a:xfrm>
            <a:off x="7007347" y="5013325"/>
            <a:ext cx="4821237" cy="509588"/>
          </a:xfrm>
        </p:spPr>
        <p:txBody>
          <a:bodyPr>
            <a:normAutofit/>
          </a:bodyPr>
          <a:lstStyle>
            <a:lvl1pPr marL="0" indent="0" algn="r">
              <a:buNone/>
              <a:defRPr sz="1800"/>
            </a:lvl1pPr>
          </a:lstStyle>
          <a:p>
            <a:pPr lvl="0"/>
            <a:r>
              <a:rPr lang="es-ES"/>
              <a:t>PODRÍAMOS INCLUIR UN SUBTÍTULO DE DOS LÍNEAS</a:t>
            </a:r>
          </a:p>
        </p:txBody>
      </p:sp>
    </p:spTree>
    <p:extLst>
      <p:ext uri="{BB962C8B-B14F-4D97-AF65-F5344CB8AC3E}">
        <p14:creationId xmlns:p14="http://schemas.microsoft.com/office/powerpoint/2010/main" val="3812961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Portada">
    <p:spTree>
      <p:nvGrpSpPr>
        <p:cNvPr id="1" name=""/>
        <p:cNvGrpSpPr/>
        <p:nvPr/>
      </p:nvGrpSpPr>
      <p:grpSpPr>
        <a:xfrm>
          <a:off x="0" y="0"/>
          <a:ext cx="0" cy="0"/>
          <a:chOff x="0" y="0"/>
          <a:chExt cx="0" cy="0"/>
        </a:xfrm>
      </p:grpSpPr>
      <p:pic>
        <p:nvPicPr>
          <p:cNvPr id="10" name="Imagen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112569"/>
            <a:ext cx="8861989" cy="4961561"/>
          </a:xfrm>
          <a:prstGeom prst="rect">
            <a:avLst/>
          </a:prstGeom>
        </p:spPr>
      </p:pic>
      <p:sp>
        <p:nvSpPr>
          <p:cNvPr id="2" name="Datos 7">
            <a:extLst>
              <a:ext uri="{FF2B5EF4-FFF2-40B4-BE49-F238E27FC236}">
                <a16:creationId xmlns:a16="http://schemas.microsoft.com/office/drawing/2014/main" id="{4D42B356-2B2A-B1E3-AAA5-C08169799800}"/>
              </a:ext>
            </a:extLst>
          </p:cNvPr>
          <p:cNvSpPr/>
          <p:nvPr userDrawn="1"/>
        </p:nvSpPr>
        <p:spPr>
          <a:xfrm>
            <a:off x="5223337" y="1112569"/>
            <a:ext cx="6971023" cy="4961562"/>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813"/>
              <a:gd name="connsiteY0" fmla="*/ 10002 h 10004"/>
              <a:gd name="connsiteX1" fmla="*/ 5782 w 11813"/>
              <a:gd name="connsiteY1" fmla="*/ 0 h 10004"/>
              <a:gd name="connsiteX2" fmla="*/ 11813 w 11813"/>
              <a:gd name="connsiteY2" fmla="*/ 4 h 10004"/>
              <a:gd name="connsiteX3" fmla="*/ 11800 w 11813"/>
              <a:gd name="connsiteY3" fmla="*/ 10004 h 10004"/>
              <a:gd name="connsiteX4" fmla="*/ 0 w 11813"/>
              <a:gd name="connsiteY4" fmla="*/ 10002 h 10004"/>
              <a:gd name="connsiteX0" fmla="*/ 0 w 11813"/>
              <a:gd name="connsiteY0" fmla="*/ 10002 h 10004"/>
              <a:gd name="connsiteX1" fmla="*/ 5782 w 11813"/>
              <a:gd name="connsiteY1" fmla="*/ 0 h 10004"/>
              <a:gd name="connsiteX2" fmla="*/ 11813 w 11813"/>
              <a:gd name="connsiteY2" fmla="*/ 4 h 10004"/>
              <a:gd name="connsiteX3" fmla="*/ 11800 w 11813"/>
              <a:gd name="connsiteY3" fmla="*/ 10004 h 10004"/>
              <a:gd name="connsiteX4" fmla="*/ 0 w 11813"/>
              <a:gd name="connsiteY4" fmla="*/ 10002 h 10004"/>
              <a:gd name="connsiteX0" fmla="*/ 0 w 11805"/>
              <a:gd name="connsiteY0" fmla="*/ 10003 h 10005"/>
              <a:gd name="connsiteX1" fmla="*/ 5782 w 11805"/>
              <a:gd name="connsiteY1" fmla="*/ 1 h 10005"/>
              <a:gd name="connsiteX2" fmla="*/ 11805 w 11805"/>
              <a:gd name="connsiteY2" fmla="*/ 0 h 10005"/>
              <a:gd name="connsiteX3" fmla="*/ 11800 w 11805"/>
              <a:gd name="connsiteY3" fmla="*/ 10005 h 10005"/>
              <a:gd name="connsiteX4" fmla="*/ 0 w 11805"/>
              <a:gd name="connsiteY4" fmla="*/ 10003 h 10005"/>
              <a:gd name="connsiteX0" fmla="*/ 0 w 11817"/>
              <a:gd name="connsiteY0" fmla="*/ 10013 h 10015"/>
              <a:gd name="connsiteX1" fmla="*/ 5782 w 11817"/>
              <a:gd name="connsiteY1" fmla="*/ 11 h 10015"/>
              <a:gd name="connsiteX2" fmla="*/ 11817 w 11817"/>
              <a:gd name="connsiteY2" fmla="*/ 0 h 10015"/>
              <a:gd name="connsiteX3" fmla="*/ 11800 w 11817"/>
              <a:gd name="connsiteY3" fmla="*/ 10015 h 10015"/>
              <a:gd name="connsiteX4" fmla="*/ 0 w 11817"/>
              <a:gd name="connsiteY4" fmla="*/ 10013 h 10015"/>
              <a:gd name="connsiteX0" fmla="*/ 0 w 11817"/>
              <a:gd name="connsiteY0" fmla="*/ 10013 h 10015"/>
              <a:gd name="connsiteX1" fmla="*/ 5786 w 11817"/>
              <a:gd name="connsiteY1" fmla="*/ 1 h 10015"/>
              <a:gd name="connsiteX2" fmla="*/ 11817 w 11817"/>
              <a:gd name="connsiteY2" fmla="*/ 0 h 10015"/>
              <a:gd name="connsiteX3" fmla="*/ 11800 w 11817"/>
              <a:gd name="connsiteY3" fmla="*/ 10015 h 10015"/>
              <a:gd name="connsiteX4" fmla="*/ 0 w 11817"/>
              <a:gd name="connsiteY4" fmla="*/ 10013 h 10015"/>
              <a:gd name="connsiteX0" fmla="*/ 0 w 11817"/>
              <a:gd name="connsiteY0" fmla="*/ 10013 h 10015"/>
              <a:gd name="connsiteX1" fmla="*/ 5786 w 11817"/>
              <a:gd name="connsiteY1" fmla="*/ 1 h 10015"/>
              <a:gd name="connsiteX2" fmla="*/ 11817 w 11817"/>
              <a:gd name="connsiteY2" fmla="*/ 0 h 10015"/>
              <a:gd name="connsiteX3" fmla="*/ 11816 w 11817"/>
              <a:gd name="connsiteY3" fmla="*/ 10015 h 10015"/>
              <a:gd name="connsiteX4" fmla="*/ 0 w 11817"/>
              <a:gd name="connsiteY4" fmla="*/ 10013 h 10015"/>
              <a:gd name="connsiteX0" fmla="*/ 0 w 11817"/>
              <a:gd name="connsiteY0" fmla="*/ 10013 h 10013"/>
              <a:gd name="connsiteX1" fmla="*/ 5786 w 11817"/>
              <a:gd name="connsiteY1" fmla="*/ 1 h 10013"/>
              <a:gd name="connsiteX2" fmla="*/ 11817 w 11817"/>
              <a:gd name="connsiteY2" fmla="*/ 0 h 10013"/>
              <a:gd name="connsiteX3" fmla="*/ 11812 w 11817"/>
              <a:gd name="connsiteY3" fmla="*/ 10010 h 10013"/>
              <a:gd name="connsiteX4" fmla="*/ 0 w 11817"/>
              <a:gd name="connsiteY4" fmla="*/ 10013 h 10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17" h="10013">
                <a:moveTo>
                  <a:pt x="0" y="10013"/>
                </a:moveTo>
                <a:lnTo>
                  <a:pt x="5786" y="1"/>
                </a:lnTo>
                <a:lnTo>
                  <a:pt x="11817" y="0"/>
                </a:lnTo>
                <a:cubicBezTo>
                  <a:pt x="11813" y="3333"/>
                  <a:pt x="11816" y="6677"/>
                  <a:pt x="11812" y="10010"/>
                </a:cubicBezTo>
                <a:lnTo>
                  <a:pt x="0" y="10013"/>
                </a:lnTo>
                <a:close/>
              </a:path>
            </a:pathLst>
          </a:custGeom>
          <a:solidFill>
            <a:srgbClr val="F3F3F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Rectángulo 30"/>
          <p:cNvSpPr/>
          <p:nvPr userDrawn="1"/>
        </p:nvSpPr>
        <p:spPr>
          <a:xfrm>
            <a:off x="0" y="6075123"/>
            <a:ext cx="12192000" cy="782877"/>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Imagen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525" y="-6273"/>
            <a:ext cx="1581150" cy="949225"/>
          </a:xfrm>
          <a:prstGeom prst="rect">
            <a:avLst/>
          </a:prstGeom>
        </p:spPr>
      </p:pic>
      <p:cxnSp>
        <p:nvCxnSpPr>
          <p:cNvPr id="17" name="Conector recto 16"/>
          <p:cNvCxnSpPr>
            <a:cxnSpLocks/>
          </p:cNvCxnSpPr>
          <p:nvPr userDrawn="1"/>
        </p:nvCxnSpPr>
        <p:spPr>
          <a:xfrm>
            <a:off x="0" y="6075123"/>
            <a:ext cx="12184330" cy="0"/>
          </a:xfrm>
          <a:prstGeom prst="line">
            <a:avLst/>
          </a:prstGeom>
        </p:spPr>
        <p:style>
          <a:lnRef idx="1">
            <a:schemeClr val="dk1"/>
          </a:lnRef>
          <a:fillRef idx="0">
            <a:schemeClr val="dk1"/>
          </a:fillRef>
          <a:effectRef idx="0">
            <a:schemeClr val="dk1"/>
          </a:effectRef>
          <a:fontRef idx="minor">
            <a:schemeClr val="tx1"/>
          </a:fontRef>
        </p:style>
      </p:cxnSp>
      <p:sp>
        <p:nvSpPr>
          <p:cNvPr id="32" name="CuadroTexto 31"/>
          <p:cNvSpPr txBox="1"/>
          <p:nvPr userDrawn="1"/>
        </p:nvSpPr>
        <p:spPr>
          <a:xfrm>
            <a:off x="165100" y="6335756"/>
            <a:ext cx="3098800" cy="261610"/>
          </a:xfrm>
          <a:prstGeom prst="rect">
            <a:avLst/>
          </a:prstGeom>
          <a:noFill/>
        </p:spPr>
        <p:txBody>
          <a:bodyPr wrap="square" rtlCol="0">
            <a:spAutoFit/>
          </a:bodyPr>
          <a:lstStyle/>
          <a:p>
            <a:r>
              <a:rPr lang="es-ES" sz="1100"/>
              <a:t>cafmobility.com</a:t>
            </a:r>
          </a:p>
        </p:txBody>
      </p:sp>
      <p:sp>
        <p:nvSpPr>
          <p:cNvPr id="33" name="Marcador de contenido 2"/>
          <p:cNvSpPr>
            <a:spLocks noGrp="1"/>
          </p:cNvSpPr>
          <p:nvPr>
            <p:ph sz="half" idx="14" hasCustomPrompt="1"/>
          </p:nvPr>
        </p:nvSpPr>
        <p:spPr>
          <a:xfrm>
            <a:off x="10096500" y="6335755"/>
            <a:ext cx="1714499" cy="261611"/>
          </a:xfrm>
        </p:spPr>
        <p:txBody>
          <a:bodyPr>
            <a:noAutofit/>
          </a:bodyPr>
          <a:lstStyle>
            <a:lvl1pPr marL="0" indent="0" algn="r">
              <a:buNone/>
              <a:defRPr sz="1100" b="0" baseline="0">
                <a:latin typeface="Rubik" pitchFamily="2" charset="-79"/>
                <a:cs typeface="Rubik" pitchFamily="2" charset="-79"/>
              </a:defRPr>
            </a:lvl1pPr>
            <a:lvl2pPr>
              <a:defRPr sz="3600">
                <a:latin typeface="Rubik SemiBold" pitchFamily="2" charset="-79"/>
                <a:cs typeface="Rubik SemiBold" pitchFamily="2" charset="-79"/>
              </a:defRPr>
            </a:lvl2pPr>
            <a:lvl3pPr>
              <a:defRPr sz="3600">
                <a:latin typeface="Rubik SemiBold" pitchFamily="2" charset="-79"/>
                <a:cs typeface="Rubik SemiBold" pitchFamily="2" charset="-79"/>
              </a:defRPr>
            </a:lvl3pPr>
            <a:lvl4pPr>
              <a:defRPr sz="3600">
                <a:latin typeface="Rubik SemiBold" pitchFamily="2" charset="-79"/>
                <a:cs typeface="Rubik SemiBold" pitchFamily="2" charset="-79"/>
              </a:defRPr>
            </a:lvl4pPr>
            <a:lvl5pPr>
              <a:defRPr sz="3600">
                <a:latin typeface="Rubik SemiBold" pitchFamily="2" charset="-79"/>
                <a:cs typeface="Rubik SemiBold" pitchFamily="2" charset="-79"/>
              </a:defRPr>
            </a:lvl5pPr>
          </a:lstStyle>
          <a:p>
            <a:pPr lvl="0"/>
            <a:r>
              <a:rPr lang="es-ES"/>
              <a:t>FECHA</a:t>
            </a:r>
          </a:p>
        </p:txBody>
      </p:sp>
      <p:sp>
        <p:nvSpPr>
          <p:cNvPr id="3" name="Marcador de texto 5">
            <a:extLst>
              <a:ext uri="{FF2B5EF4-FFF2-40B4-BE49-F238E27FC236}">
                <a16:creationId xmlns:a16="http://schemas.microsoft.com/office/drawing/2014/main" id="{5A0C81BD-F37E-1DC8-E619-DA85A0E1CA10}"/>
              </a:ext>
            </a:extLst>
          </p:cNvPr>
          <p:cNvSpPr>
            <a:spLocks noGrp="1"/>
          </p:cNvSpPr>
          <p:nvPr>
            <p:ph type="body" sz="quarter" idx="15" hasCustomPrompt="1"/>
          </p:nvPr>
        </p:nvSpPr>
        <p:spPr>
          <a:xfrm>
            <a:off x="7010888" y="3877961"/>
            <a:ext cx="4821237" cy="1030288"/>
          </a:xfrm>
        </p:spPr>
        <p:txBody>
          <a:bodyPr>
            <a:noAutofit/>
          </a:bodyPr>
          <a:lstStyle>
            <a:lvl1pPr marL="0" indent="0" algn="r">
              <a:buNone/>
              <a:defRPr sz="3600" b="1"/>
            </a:lvl1pPr>
          </a:lstStyle>
          <a:p>
            <a:pPr lvl="0"/>
            <a:r>
              <a:rPr lang="es-ES"/>
              <a:t>ESCRIBIR TÍTULO DE PRESENTACIÓN</a:t>
            </a:r>
          </a:p>
        </p:txBody>
      </p:sp>
      <p:sp>
        <p:nvSpPr>
          <p:cNvPr id="4" name="Marcador de texto 7">
            <a:extLst>
              <a:ext uri="{FF2B5EF4-FFF2-40B4-BE49-F238E27FC236}">
                <a16:creationId xmlns:a16="http://schemas.microsoft.com/office/drawing/2014/main" id="{E0AB0BBE-D5B9-AD26-6E79-00484CBA9A97}"/>
              </a:ext>
            </a:extLst>
          </p:cNvPr>
          <p:cNvSpPr>
            <a:spLocks noGrp="1"/>
          </p:cNvSpPr>
          <p:nvPr>
            <p:ph type="body" sz="quarter" idx="16" hasCustomPrompt="1"/>
          </p:nvPr>
        </p:nvSpPr>
        <p:spPr>
          <a:xfrm>
            <a:off x="7007347" y="5013325"/>
            <a:ext cx="4821237" cy="509588"/>
          </a:xfrm>
        </p:spPr>
        <p:txBody>
          <a:bodyPr>
            <a:normAutofit/>
          </a:bodyPr>
          <a:lstStyle>
            <a:lvl1pPr marL="0" indent="0" algn="r">
              <a:buNone/>
              <a:defRPr sz="1800"/>
            </a:lvl1pPr>
          </a:lstStyle>
          <a:p>
            <a:pPr lvl="0"/>
            <a:r>
              <a:rPr lang="es-ES"/>
              <a:t>SUBTÍTULO</a:t>
            </a:r>
          </a:p>
        </p:txBody>
      </p:sp>
    </p:spTree>
    <p:extLst>
      <p:ext uri="{BB962C8B-B14F-4D97-AF65-F5344CB8AC3E}">
        <p14:creationId xmlns:p14="http://schemas.microsoft.com/office/powerpoint/2010/main" val="93241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Portada">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4CE7D32-6454-7B9C-ACF0-BDB50EA7575D}"/>
              </a:ext>
            </a:extLst>
          </p:cNvPr>
          <p:cNvSpPr/>
          <p:nvPr userDrawn="1"/>
        </p:nvSpPr>
        <p:spPr>
          <a:xfrm>
            <a:off x="0" y="6075123"/>
            <a:ext cx="12192000" cy="782877"/>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Imagen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112568"/>
            <a:ext cx="8648129" cy="4966293"/>
          </a:xfrm>
          <a:prstGeom prst="rect">
            <a:avLst/>
          </a:prstGeom>
        </p:spPr>
      </p:pic>
      <p:sp>
        <p:nvSpPr>
          <p:cNvPr id="2" name="Datos 7">
            <a:extLst>
              <a:ext uri="{FF2B5EF4-FFF2-40B4-BE49-F238E27FC236}">
                <a16:creationId xmlns:a16="http://schemas.microsoft.com/office/drawing/2014/main" id="{477005EA-AE93-55BB-DA35-719F41504DB4}"/>
              </a:ext>
            </a:extLst>
          </p:cNvPr>
          <p:cNvSpPr/>
          <p:nvPr userDrawn="1"/>
        </p:nvSpPr>
        <p:spPr>
          <a:xfrm>
            <a:off x="5223337" y="1112569"/>
            <a:ext cx="6971023" cy="4961562"/>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813"/>
              <a:gd name="connsiteY0" fmla="*/ 10002 h 10004"/>
              <a:gd name="connsiteX1" fmla="*/ 5782 w 11813"/>
              <a:gd name="connsiteY1" fmla="*/ 0 h 10004"/>
              <a:gd name="connsiteX2" fmla="*/ 11813 w 11813"/>
              <a:gd name="connsiteY2" fmla="*/ 4 h 10004"/>
              <a:gd name="connsiteX3" fmla="*/ 11800 w 11813"/>
              <a:gd name="connsiteY3" fmla="*/ 10004 h 10004"/>
              <a:gd name="connsiteX4" fmla="*/ 0 w 11813"/>
              <a:gd name="connsiteY4" fmla="*/ 10002 h 10004"/>
              <a:gd name="connsiteX0" fmla="*/ 0 w 11813"/>
              <a:gd name="connsiteY0" fmla="*/ 10002 h 10004"/>
              <a:gd name="connsiteX1" fmla="*/ 5782 w 11813"/>
              <a:gd name="connsiteY1" fmla="*/ 0 h 10004"/>
              <a:gd name="connsiteX2" fmla="*/ 11813 w 11813"/>
              <a:gd name="connsiteY2" fmla="*/ 4 h 10004"/>
              <a:gd name="connsiteX3" fmla="*/ 11800 w 11813"/>
              <a:gd name="connsiteY3" fmla="*/ 10004 h 10004"/>
              <a:gd name="connsiteX4" fmla="*/ 0 w 11813"/>
              <a:gd name="connsiteY4" fmla="*/ 10002 h 10004"/>
              <a:gd name="connsiteX0" fmla="*/ 0 w 11805"/>
              <a:gd name="connsiteY0" fmla="*/ 10003 h 10005"/>
              <a:gd name="connsiteX1" fmla="*/ 5782 w 11805"/>
              <a:gd name="connsiteY1" fmla="*/ 1 h 10005"/>
              <a:gd name="connsiteX2" fmla="*/ 11805 w 11805"/>
              <a:gd name="connsiteY2" fmla="*/ 0 h 10005"/>
              <a:gd name="connsiteX3" fmla="*/ 11800 w 11805"/>
              <a:gd name="connsiteY3" fmla="*/ 10005 h 10005"/>
              <a:gd name="connsiteX4" fmla="*/ 0 w 11805"/>
              <a:gd name="connsiteY4" fmla="*/ 10003 h 10005"/>
              <a:gd name="connsiteX0" fmla="*/ 0 w 11817"/>
              <a:gd name="connsiteY0" fmla="*/ 10013 h 10015"/>
              <a:gd name="connsiteX1" fmla="*/ 5782 w 11817"/>
              <a:gd name="connsiteY1" fmla="*/ 11 h 10015"/>
              <a:gd name="connsiteX2" fmla="*/ 11817 w 11817"/>
              <a:gd name="connsiteY2" fmla="*/ 0 h 10015"/>
              <a:gd name="connsiteX3" fmla="*/ 11800 w 11817"/>
              <a:gd name="connsiteY3" fmla="*/ 10015 h 10015"/>
              <a:gd name="connsiteX4" fmla="*/ 0 w 11817"/>
              <a:gd name="connsiteY4" fmla="*/ 10013 h 10015"/>
              <a:gd name="connsiteX0" fmla="*/ 0 w 11817"/>
              <a:gd name="connsiteY0" fmla="*/ 10013 h 10015"/>
              <a:gd name="connsiteX1" fmla="*/ 5786 w 11817"/>
              <a:gd name="connsiteY1" fmla="*/ 1 h 10015"/>
              <a:gd name="connsiteX2" fmla="*/ 11817 w 11817"/>
              <a:gd name="connsiteY2" fmla="*/ 0 h 10015"/>
              <a:gd name="connsiteX3" fmla="*/ 11800 w 11817"/>
              <a:gd name="connsiteY3" fmla="*/ 10015 h 10015"/>
              <a:gd name="connsiteX4" fmla="*/ 0 w 11817"/>
              <a:gd name="connsiteY4" fmla="*/ 10013 h 10015"/>
              <a:gd name="connsiteX0" fmla="*/ 0 w 11817"/>
              <a:gd name="connsiteY0" fmla="*/ 10013 h 10015"/>
              <a:gd name="connsiteX1" fmla="*/ 5786 w 11817"/>
              <a:gd name="connsiteY1" fmla="*/ 1 h 10015"/>
              <a:gd name="connsiteX2" fmla="*/ 11817 w 11817"/>
              <a:gd name="connsiteY2" fmla="*/ 0 h 10015"/>
              <a:gd name="connsiteX3" fmla="*/ 11816 w 11817"/>
              <a:gd name="connsiteY3" fmla="*/ 10015 h 10015"/>
              <a:gd name="connsiteX4" fmla="*/ 0 w 11817"/>
              <a:gd name="connsiteY4" fmla="*/ 10013 h 10015"/>
              <a:gd name="connsiteX0" fmla="*/ 0 w 11817"/>
              <a:gd name="connsiteY0" fmla="*/ 10013 h 10013"/>
              <a:gd name="connsiteX1" fmla="*/ 5786 w 11817"/>
              <a:gd name="connsiteY1" fmla="*/ 1 h 10013"/>
              <a:gd name="connsiteX2" fmla="*/ 11817 w 11817"/>
              <a:gd name="connsiteY2" fmla="*/ 0 h 10013"/>
              <a:gd name="connsiteX3" fmla="*/ 11812 w 11817"/>
              <a:gd name="connsiteY3" fmla="*/ 10010 h 10013"/>
              <a:gd name="connsiteX4" fmla="*/ 0 w 11817"/>
              <a:gd name="connsiteY4" fmla="*/ 10013 h 10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17" h="10013">
                <a:moveTo>
                  <a:pt x="0" y="10013"/>
                </a:moveTo>
                <a:lnTo>
                  <a:pt x="5786" y="1"/>
                </a:lnTo>
                <a:lnTo>
                  <a:pt x="11817" y="0"/>
                </a:lnTo>
                <a:cubicBezTo>
                  <a:pt x="11813" y="3333"/>
                  <a:pt x="11816" y="6677"/>
                  <a:pt x="11812" y="10010"/>
                </a:cubicBezTo>
                <a:lnTo>
                  <a:pt x="0" y="10013"/>
                </a:lnTo>
                <a:close/>
              </a:path>
            </a:pathLst>
          </a:custGeom>
          <a:solidFill>
            <a:srgbClr val="F3F3F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a:cxnSpLocks/>
          </p:cNvCxnSpPr>
          <p:nvPr userDrawn="1"/>
        </p:nvCxnSpPr>
        <p:spPr>
          <a:xfrm>
            <a:off x="0" y="6075123"/>
            <a:ext cx="12184330" cy="0"/>
          </a:xfrm>
          <a:prstGeom prst="line">
            <a:avLst/>
          </a:prstGeom>
        </p:spPr>
        <p:style>
          <a:lnRef idx="1">
            <a:schemeClr val="dk1"/>
          </a:lnRef>
          <a:fillRef idx="0">
            <a:schemeClr val="dk1"/>
          </a:fillRef>
          <a:effectRef idx="0">
            <a:schemeClr val="dk1"/>
          </a:effectRef>
          <a:fontRef idx="minor">
            <a:schemeClr val="tx1"/>
          </a:fontRef>
        </p:style>
      </p:cxnSp>
      <p:sp>
        <p:nvSpPr>
          <p:cNvPr id="32" name="CuadroTexto 31"/>
          <p:cNvSpPr txBox="1"/>
          <p:nvPr userDrawn="1"/>
        </p:nvSpPr>
        <p:spPr>
          <a:xfrm>
            <a:off x="165100" y="6335756"/>
            <a:ext cx="3098800" cy="261610"/>
          </a:xfrm>
          <a:prstGeom prst="rect">
            <a:avLst/>
          </a:prstGeom>
          <a:noFill/>
        </p:spPr>
        <p:txBody>
          <a:bodyPr wrap="square" rtlCol="0">
            <a:spAutoFit/>
          </a:bodyPr>
          <a:lstStyle/>
          <a:p>
            <a:r>
              <a:rPr lang="es-ES" sz="1100"/>
              <a:t>cafmobility.com</a:t>
            </a:r>
          </a:p>
        </p:txBody>
      </p:sp>
      <p:sp>
        <p:nvSpPr>
          <p:cNvPr id="33" name="Marcador de contenido 2"/>
          <p:cNvSpPr>
            <a:spLocks noGrp="1"/>
          </p:cNvSpPr>
          <p:nvPr>
            <p:ph sz="half" idx="14" hasCustomPrompt="1"/>
          </p:nvPr>
        </p:nvSpPr>
        <p:spPr>
          <a:xfrm>
            <a:off x="10096500" y="6335755"/>
            <a:ext cx="1714499" cy="261611"/>
          </a:xfrm>
        </p:spPr>
        <p:txBody>
          <a:bodyPr>
            <a:noAutofit/>
          </a:bodyPr>
          <a:lstStyle>
            <a:lvl1pPr marL="0" indent="0" algn="r">
              <a:buNone/>
              <a:defRPr sz="1100" b="0" baseline="0">
                <a:latin typeface="Rubik" pitchFamily="2" charset="-79"/>
                <a:cs typeface="Rubik" pitchFamily="2" charset="-79"/>
              </a:defRPr>
            </a:lvl1pPr>
            <a:lvl2pPr>
              <a:defRPr sz="3600">
                <a:latin typeface="Rubik SemiBold" pitchFamily="2" charset="-79"/>
                <a:cs typeface="Rubik SemiBold" pitchFamily="2" charset="-79"/>
              </a:defRPr>
            </a:lvl2pPr>
            <a:lvl3pPr>
              <a:defRPr sz="3600">
                <a:latin typeface="Rubik SemiBold" pitchFamily="2" charset="-79"/>
                <a:cs typeface="Rubik SemiBold" pitchFamily="2" charset="-79"/>
              </a:defRPr>
            </a:lvl3pPr>
            <a:lvl4pPr>
              <a:defRPr sz="3600">
                <a:latin typeface="Rubik SemiBold" pitchFamily="2" charset="-79"/>
                <a:cs typeface="Rubik SemiBold" pitchFamily="2" charset="-79"/>
              </a:defRPr>
            </a:lvl4pPr>
            <a:lvl5pPr>
              <a:defRPr sz="3600">
                <a:latin typeface="Rubik SemiBold" pitchFamily="2" charset="-79"/>
                <a:cs typeface="Rubik SemiBold" pitchFamily="2" charset="-79"/>
              </a:defRPr>
            </a:lvl5pPr>
          </a:lstStyle>
          <a:p>
            <a:pPr lvl="0"/>
            <a:r>
              <a:rPr lang="es-ES"/>
              <a:t>FECHA</a:t>
            </a:r>
          </a:p>
        </p:txBody>
      </p:sp>
      <p:pic>
        <p:nvPicPr>
          <p:cNvPr id="12" name="Imagen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525" y="-6273"/>
            <a:ext cx="1581150" cy="949225"/>
          </a:xfrm>
          <a:prstGeom prst="rect">
            <a:avLst/>
          </a:prstGeom>
        </p:spPr>
      </p:pic>
      <p:sp>
        <p:nvSpPr>
          <p:cNvPr id="4" name="Marcador de texto 5">
            <a:extLst>
              <a:ext uri="{FF2B5EF4-FFF2-40B4-BE49-F238E27FC236}">
                <a16:creationId xmlns:a16="http://schemas.microsoft.com/office/drawing/2014/main" id="{F1B13217-8AA6-1028-7433-860B40A72698}"/>
              </a:ext>
            </a:extLst>
          </p:cNvPr>
          <p:cNvSpPr>
            <a:spLocks noGrp="1"/>
          </p:cNvSpPr>
          <p:nvPr>
            <p:ph type="body" sz="quarter" idx="15" hasCustomPrompt="1"/>
          </p:nvPr>
        </p:nvSpPr>
        <p:spPr>
          <a:xfrm>
            <a:off x="7010888" y="3877961"/>
            <a:ext cx="4821237" cy="1030288"/>
          </a:xfrm>
        </p:spPr>
        <p:txBody>
          <a:bodyPr>
            <a:noAutofit/>
          </a:bodyPr>
          <a:lstStyle>
            <a:lvl1pPr marL="0" indent="0" algn="r">
              <a:buNone/>
              <a:defRPr sz="3600" b="1"/>
            </a:lvl1pPr>
          </a:lstStyle>
          <a:p>
            <a:pPr lvl="0"/>
            <a:r>
              <a:rPr lang="es-ES"/>
              <a:t>ESCRIBIR TÍTULO DE PRESENTACIÓN</a:t>
            </a:r>
          </a:p>
        </p:txBody>
      </p:sp>
      <p:sp>
        <p:nvSpPr>
          <p:cNvPr id="5" name="Marcador de texto 7">
            <a:extLst>
              <a:ext uri="{FF2B5EF4-FFF2-40B4-BE49-F238E27FC236}">
                <a16:creationId xmlns:a16="http://schemas.microsoft.com/office/drawing/2014/main" id="{41A03CCA-AAC6-968F-F064-339598234140}"/>
              </a:ext>
            </a:extLst>
          </p:cNvPr>
          <p:cNvSpPr>
            <a:spLocks noGrp="1"/>
          </p:cNvSpPr>
          <p:nvPr>
            <p:ph type="body" sz="quarter" idx="16" hasCustomPrompt="1"/>
          </p:nvPr>
        </p:nvSpPr>
        <p:spPr>
          <a:xfrm>
            <a:off x="7007347" y="5013325"/>
            <a:ext cx="4821237" cy="509588"/>
          </a:xfrm>
        </p:spPr>
        <p:txBody>
          <a:bodyPr>
            <a:normAutofit/>
          </a:bodyPr>
          <a:lstStyle>
            <a:lvl1pPr marL="0" indent="0" algn="r">
              <a:buNone/>
              <a:defRPr sz="1800"/>
            </a:lvl1pPr>
          </a:lstStyle>
          <a:p>
            <a:pPr lvl="0"/>
            <a:r>
              <a:rPr lang="es-ES"/>
              <a:t>SUBTÍTULO</a:t>
            </a:r>
          </a:p>
        </p:txBody>
      </p:sp>
    </p:spTree>
    <p:extLst>
      <p:ext uri="{BB962C8B-B14F-4D97-AF65-F5344CB8AC3E}">
        <p14:creationId xmlns:p14="http://schemas.microsoft.com/office/powerpoint/2010/main" val="1874714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Portada">
    <p:spTree>
      <p:nvGrpSpPr>
        <p:cNvPr id="1" name=""/>
        <p:cNvGrpSpPr/>
        <p:nvPr/>
      </p:nvGrpSpPr>
      <p:grpSpPr>
        <a:xfrm>
          <a:off x="0" y="0"/>
          <a:ext cx="0" cy="0"/>
          <a:chOff x="0" y="0"/>
          <a:chExt cx="0" cy="0"/>
        </a:xfrm>
      </p:grpSpPr>
      <p:pic>
        <p:nvPicPr>
          <p:cNvPr id="10" name="Imagen 9"/>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670" y="1118787"/>
            <a:ext cx="8644677" cy="4956336"/>
          </a:xfrm>
          <a:prstGeom prst="rect">
            <a:avLst/>
          </a:prstGeom>
        </p:spPr>
      </p:pic>
      <p:sp>
        <p:nvSpPr>
          <p:cNvPr id="4" name="Datos 7">
            <a:extLst>
              <a:ext uri="{FF2B5EF4-FFF2-40B4-BE49-F238E27FC236}">
                <a16:creationId xmlns:a16="http://schemas.microsoft.com/office/drawing/2014/main" id="{0E2C3781-CDB3-4370-D855-18F35CD84E24}"/>
              </a:ext>
            </a:extLst>
          </p:cNvPr>
          <p:cNvSpPr/>
          <p:nvPr userDrawn="1"/>
        </p:nvSpPr>
        <p:spPr>
          <a:xfrm>
            <a:off x="5223337" y="1112569"/>
            <a:ext cx="6971023" cy="4961562"/>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813"/>
              <a:gd name="connsiteY0" fmla="*/ 10002 h 10004"/>
              <a:gd name="connsiteX1" fmla="*/ 5782 w 11813"/>
              <a:gd name="connsiteY1" fmla="*/ 0 h 10004"/>
              <a:gd name="connsiteX2" fmla="*/ 11813 w 11813"/>
              <a:gd name="connsiteY2" fmla="*/ 4 h 10004"/>
              <a:gd name="connsiteX3" fmla="*/ 11800 w 11813"/>
              <a:gd name="connsiteY3" fmla="*/ 10004 h 10004"/>
              <a:gd name="connsiteX4" fmla="*/ 0 w 11813"/>
              <a:gd name="connsiteY4" fmla="*/ 10002 h 10004"/>
              <a:gd name="connsiteX0" fmla="*/ 0 w 11813"/>
              <a:gd name="connsiteY0" fmla="*/ 10002 h 10004"/>
              <a:gd name="connsiteX1" fmla="*/ 5782 w 11813"/>
              <a:gd name="connsiteY1" fmla="*/ 0 h 10004"/>
              <a:gd name="connsiteX2" fmla="*/ 11813 w 11813"/>
              <a:gd name="connsiteY2" fmla="*/ 4 h 10004"/>
              <a:gd name="connsiteX3" fmla="*/ 11800 w 11813"/>
              <a:gd name="connsiteY3" fmla="*/ 10004 h 10004"/>
              <a:gd name="connsiteX4" fmla="*/ 0 w 11813"/>
              <a:gd name="connsiteY4" fmla="*/ 10002 h 10004"/>
              <a:gd name="connsiteX0" fmla="*/ 0 w 11805"/>
              <a:gd name="connsiteY0" fmla="*/ 10003 h 10005"/>
              <a:gd name="connsiteX1" fmla="*/ 5782 w 11805"/>
              <a:gd name="connsiteY1" fmla="*/ 1 h 10005"/>
              <a:gd name="connsiteX2" fmla="*/ 11805 w 11805"/>
              <a:gd name="connsiteY2" fmla="*/ 0 h 10005"/>
              <a:gd name="connsiteX3" fmla="*/ 11800 w 11805"/>
              <a:gd name="connsiteY3" fmla="*/ 10005 h 10005"/>
              <a:gd name="connsiteX4" fmla="*/ 0 w 11805"/>
              <a:gd name="connsiteY4" fmla="*/ 10003 h 10005"/>
              <a:gd name="connsiteX0" fmla="*/ 0 w 11817"/>
              <a:gd name="connsiteY0" fmla="*/ 10013 h 10015"/>
              <a:gd name="connsiteX1" fmla="*/ 5782 w 11817"/>
              <a:gd name="connsiteY1" fmla="*/ 11 h 10015"/>
              <a:gd name="connsiteX2" fmla="*/ 11817 w 11817"/>
              <a:gd name="connsiteY2" fmla="*/ 0 h 10015"/>
              <a:gd name="connsiteX3" fmla="*/ 11800 w 11817"/>
              <a:gd name="connsiteY3" fmla="*/ 10015 h 10015"/>
              <a:gd name="connsiteX4" fmla="*/ 0 w 11817"/>
              <a:gd name="connsiteY4" fmla="*/ 10013 h 10015"/>
              <a:gd name="connsiteX0" fmla="*/ 0 w 11817"/>
              <a:gd name="connsiteY0" fmla="*/ 10013 h 10015"/>
              <a:gd name="connsiteX1" fmla="*/ 5786 w 11817"/>
              <a:gd name="connsiteY1" fmla="*/ 1 h 10015"/>
              <a:gd name="connsiteX2" fmla="*/ 11817 w 11817"/>
              <a:gd name="connsiteY2" fmla="*/ 0 h 10015"/>
              <a:gd name="connsiteX3" fmla="*/ 11800 w 11817"/>
              <a:gd name="connsiteY3" fmla="*/ 10015 h 10015"/>
              <a:gd name="connsiteX4" fmla="*/ 0 w 11817"/>
              <a:gd name="connsiteY4" fmla="*/ 10013 h 10015"/>
              <a:gd name="connsiteX0" fmla="*/ 0 w 11817"/>
              <a:gd name="connsiteY0" fmla="*/ 10013 h 10015"/>
              <a:gd name="connsiteX1" fmla="*/ 5786 w 11817"/>
              <a:gd name="connsiteY1" fmla="*/ 1 h 10015"/>
              <a:gd name="connsiteX2" fmla="*/ 11817 w 11817"/>
              <a:gd name="connsiteY2" fmla="*/ 0 h 10015"/>
              <a:gd name="connsiteX3" fmla="*/ 11816 w 11817"/>
              <a:gd name="connsiteY3" fmla="*/ 10015 h 10015"/>
              <a:gd name="connsiteX4" fmla="*/ 0 w 11817"/>
              <a:gd name="connsiteY4" fmla="*/ 10013 h 10015"/>
              <a:gd name="connsiteX0" fmla="*/ 0 w 11817"/>
              <a:gd name="connsiteY0" fmla="*/ 10013 h 10013"/>
              <a:gd name="connsiteX1" fmla="*/ 5786 w 11817"/>
              <a:gd name="connsiteY1" fmla="*/ 1 h 10013"/>
              <a:gd name="connsiteX2" fmla="*/ 11817 w 11817"/>
              <a:gd name="connsiteY2" fmla="*/ 0 h 10013"/>
              <a:gd name="connsiteX3" fmla="*/ 11812 w 11817"/>
              <a:gd name="connsiteY3" fmla="*/ 10010 h 10013"/>
              <a:gd name="connsiteX4" fmla="*/ 0 w 11817"/>
              <a:gd name="connsiteY4" fmla="*/ 10013 h 10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17" h="10013">
                <a:moveTo>
                  <a:pt x="0" y="10013"/>
                </a:moveTo>
                <a:lnTo>
                  <a:pt x="5786" y="1"/>
                </a:lnTo>
                <a:lnTo>
                  <a:pt x="11817" y="0"/>
                </a:lnTo>
                <a:cubicBezTo>
                  <a:pt x="11813" y="3333"/>
                  <a:pt x="11816" y="6677"/>
                  <a:pt x="11812" y="10010"/>
                </a:cubicBezTo>
                <a:lnTo>
                  <a:pt x="0" y="10013"/>
                </a:lnTo>
                <a:close/>
              </a:path>
            </a:pathLst>
          </a:custGeom>
          <a:solidFill>
            <a:srgbClr val="F3F3F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BF00D29D-BDBB-46E8-50F3-9199388072AB}"/>
              </a:ext>
            </a:extLst>
          </p:cNvPr>
          <p:cNvSpPr/>
          <p:nvPr userDrawn="1"/>
        </p:nvSpPr>
        <p:spPr>
          <a:xfrm>
            <a:off x="0" y="6075123"/>
            <a:ext cx="12192000" cy="782877"/>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a:cxnSpLocks/>
          </p:cNvCxnSpPr>
          <p:nvPr userDrawn="1"/>
        </p:nvCxnSpPr>
        <p:spPr>
          <a:xfrm>
            <a:off x="0" y="6075123"/>
            <a:ext cx="12184330" cy="0"/>
          </a:xfrm>
          <a:prstGeom prst="line">
            <a:avLst/>
          </a:prstGeom>
        </p:spPr>
        <p:style>
          <a:lnRef idx="1">
            <a:schemeClr val="dk1"/>
          </a:lnRef>
          <a:fillRef idx="0">
            <a:schemeClr val="dk1"/>
          </a:fillRef>
          <a:effectRef idx="0">
            <a:schemeClr val="dk1"/>
          </a:effectRef>
          <a:fontRef idx="minor">
            <a:schemeClr val="tx1"/>
          </a:fontRef>
        </p:style>
      </p:cxnSp>
      <p:sp>
        <p:nvSpPr>
          <p:cNvPr id="32" name="CuadroTexto 31"/>
          <p:cNvSpPr txBox="1"/>
          <p:nvPr userDrawn="1"/>
        </p:nvSpPr>
        <p:spPr>
          <a:xfrm>
            <a:off x="165100" y="6335756"/>
            <a:ext cx="3098800" cy="261610"/>
          </a:xfrm>
          <a:prstGeom prst="rect">
            <a:avLst/>
          </a:prstGeom>
          <a:noFill/>
        </p:spPr>
        <p:txBody>
          <a:bodyPr wrap="square" rtlCol="0">
            <a:spAutoFit/>
          </a:bodyPr>
          <a:lstStyle/>
          <a:p>
            <a:r>
              <a:rPr lang="es-ES" sz="1100"/>
              <a:t>cafmobility.com</a:t>
            </a:r>
          </a:p>
        </p:txBody>
      </p:sp>
      <p:sp>
        <p:nvSpPr>
          <p:cNvPr id="33" name="Marcador de contenido 2"/>
          <p:cNvSpPr>
            <a:spLocks noGrp="1"/>
          </p:cNvSpPr>
          <p:nvPr>
            <p:ph sz="half" idx="14" hasCustomPrompt="1"/>
          </p:nvPr>
        </p:nvSpPr>
        <p:spPr>
          <a:xfrm>
            <a:off x="10096500" y="6335755"/>
            <a:ext cx="1714499" cy="261611"/>
          </a:xfrm>
        </p:spPr>
        <p:txBody>
          <a:bodyPr>
            <a:noAutofit/>
          </a:bodyPr>
          <a:lstStyle>
            <a:lvl1pPr marL="0" indent="0" algn="r">
              <a:buNone/>
              <a:defRPr sz="1100" b="0" baseline="0">
                <a:latin typeface="Rubik" pitchFamily="2" charset="-79"/>
                <a:cs typeface="Rubik" pitchFamily="2" charset="-79"/>
              </a:defRPr>
            </a:lvl1pPr>
            <a:lvl2pPr>
              <a:defRPr sz="3600">
                <a:latin typeface="Rubik SemiBold" pitchFamily="2" charset="-79"/>
                <a:cs typeface="Rubik SemiBold" pitchFamily="2" charset="-79"/>
              </a:defRPr>
            </a:lvl2pPr>
            <a:lvl3pPr>
              <a:defRPr sz="3600">
                <a:latin typeface="Rubik SemiBold" pitchFamily="2" charset="-79"/>
                <a:cs typeface="Rubik SemiBold" pitchFamily="2" charset="-79"/>
              </a:defRPr>
            </a:lvl3pPr>
            <a:lvl4pPr>
              <a:defRPr sz="3600">
                <a:latin typeface="Rubik SemiBold" pitchFamily="2" charset="-79"/>
                <a:cs typeface="Rubik SemiBold" pitchFamily="2" charset="-79"/>
              </a:defRPr>
            </a:lvl4pPr>
            <a:lvl5pPr>
              <a:defRPr sz="3600">
                <a:latin typeface="Rubik SemiBold" pitchFamily="2" charset="-79"/>
                <a:cs typeface="Rubik SemiBold" pitchFamily="2" charset="-79"/>
              </a:defRPr>
            </a:lvl5pPr>
          </a:lstStyle>
          <a:p>
            <a:pPr lvl="0"/>
            <a:r>
              <a:rPr lang="es-ES"/>
              <a:t>FECHA</a:t>
            </a:r>
          </a:p>
        </p:txBody>
      </p:sp>
      <p:pic>
        <p:nvPicPr>
          <p:cNvPr id="12" name="Imagen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525" y="-6273"/>
            <a:ext cx="1581150" cy="949225"/>
          </a:xfrm>
          <a:prstGeom prst="rect">
            <a:avLst/>
          </a:prstGeom>
        </p:spPr>
      </p:pic>
      <p:sp>
        <p:nvSpPr>
          <p:cNvPr id="6" name="Marcador de texto 5">
            <a:extLst>
              <a:ext uri="{FF2B5EF4-FFF2-40B4-BE49-F238E27FC236}">
                <a16:creationId xmlns:a16="http://schemas.microsoft.com/office/drawing/2014/main" id="{5FB272A3-DE02-314B-E464-D11AF7CD5A8F}"/>
              </a:ext>
            </a:extLst>
          </p:cNvPr>
          <p:cNvSpPr>
            <a:spLocks noGrp="1"/>
          </p:cNvSpPr>
          <p:nvPr>
            <p:ph type="body" sz="quarter" idx="15" hasCustomPrompt="1"/>
          </p:nvPr>
        </p:nvSpPr>
        <p:spPr>
          <a:xfrm>
            <a:off x="7010888" y="3877961"/>
            <a:ext cx="4821237" cy="1030288"/>
          </a:xfrm>
        </p:spPr>
        <p:txBody>
          <a:bodyPr>
            <a:noAutofit/>
          </a:bodyPr>
          <a:lstStyle>
            <a:lvl1pPr marL="0" indent="0" algn="r">
              <a:buNone/>
              <a:defRPr sz="3600" b="1"/>
            </a:lvl1pPr>
          </a:lstStyle>
          <a:p>
            <a:pPr lvl="0"/>
            <a:r>
              <a:rPr lang="es-ES"/>
              <a:t>ESCRIBIR TÍTULO DE PRESENTACIÓN</a:t>
            </a:r>
          </a:p>
        </p:txBody>
      </p:sp>
      <p:sp>
        <p:nvSpPr>
          <p:cNvPr id="8" name="Marcador de texto 7">
            <a:extLst>
              <a:ext uri="{FF2B5EF4-FFF2-40B4-BE49-F238E27FC236}">
                <a16:creationId xmlns:a16="http://schemas.microsoft.com/office/drawing/2014/main" id="{B1D3F3E3-172A-69F9-98C5-5821A426562A}"/>
              </a:ext>
            </a:extLst>
          </p:cNvPr>
          <p:cNvSpPr>
            <a:spLocks noGrp="1"/>
          </p:cNvSpPr>
          <p:nvPr>
            <p:ph type="body" sz="quarter" idx="16" hasCustomPrompt="1"/>
          </p:nvPr>
        </p:nvSpPr>
        <p:spPr>
          <a:xfrm>
            <a:off x="7007347" y="5013325"/>
            <a:ext cx="4821237" cy="509588"/>
          </a:xfrm>
        </p:spPr>
        <p:txBody>
          <a:bodyPr>
            <a:normAutofit/>
          </a:bodyPr>
          <a:lstStyle>
            <a:lvl1pPr marL="0" indent="0" algn="r">
              <a:buNone/>
              <a:defRPr sz="1800"/>
            </a:lvl1pPr>
          </a:lstStyle>
          <a:p>
            <a:pPr lvl="0"/>
            <a:r>
              <a:rPr lang="es-ES"/>
              <a:t>SUBTÍTULO</a:t>
            </a:r>
          </a:p>
        </p:txBody>
      </p:sp>
    </p:spTree>
    <p:extLst>
      <p:ext uri="{BB962C8B-B14F-4D97-AF65-F5344CB8AC3E}">
        <p14:creationId xmlns:p14="http://schemas.microsoft.com/office/powerpoint/2010/main" val="195294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Portada">
    <p:spTree>
      <p:nvGrpSpPr>
        <p:cNvPr id="1" name=""/>
        <p:cNvGrpSpPr/>
        <p:nvPr/>
      </p:nvGrpSpPr>
      <p:grpSpPr>
        <a:xfrm>
          <a:off x="0" y="0"/>
          <a:ext cx="0" cy="0"/>
          <a:chOff x="0" y="0"/>
          <a:chExt cx="0" cy="0"/>
        </a:xfrm>
      </p:grpSpPr>
      <p:pic>
        <p:nvPicPr>
          <p:cNvPr id="10" name="Imagen 9"/>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670" y="1112569"/>
            <a:ext cx="8714784" cy="4961562"/>
          </a:xfrm>
          <a:prstGeom prst="rect">
            <a:avLst/>
          </a:prstGeom>
        </p:spPr>
      </p:pic>
      <p:sp>
        <p:nvSpPr>
          <p:cNvPr id="3" name="Rectángulo 2">
            <a:extLst>
              <a:ext uri="{FF2B5EF4-FFF2-40B4-BE49-F238E27FC236}">
                <a16:creationId xmlns:a16="http://schemas.microsoft.com/office/drawing/2014/main" id="{CD2C9C16-94CA-EEC1-4411-23CCA5696A36}"/>
              </a:ext>
            </a:extLst>
          </p:cNvPr>
          <p:cNvSpPr/>
          <p:nvPr userDrawn="1"/>
        </p:nvSpPr>
        <p:spPr>
          <a:xfrm>
            <a:off x="0" y="6075123"/>
            <a:ext cx="12192000" cy="782877"/>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a:cxnSpLocks/>
          </p:cNvCxnSpPr>
          <p:nvPr userDrawn="1"/>
        </p:nvCxnSpPr>
        <p:spPr>
          <a:xfrm>
            <a:off x="0" y="6075123"/>
            <a:ext cx="12184330" cy="0"/>
          </a:xfrm>
          <a:prstGeom prst="line">
            <a:avLst/>
          </a:prstGeom>
        </p:spPr>
        <p:style>
          <a:lnRef idx="1">
            <a:schemeClr val="dk1"/>
          </a:lnRef>
          <a:fillRef idx="0">
            <a:schemeClr val="dk1"/>
          </a:fillRef>
          <a:effectRef idx="0">
            <a:schemeClr val="dk1"/>
          </a:effectRef>
          <a:fontRef idx="minor">
            <a:schemeClr val="tx1"/>
          </a:fontRef>
        </p:style>
      </p:cxnSp>
      <p:sp>
        <p:nvSpPr>
          <p:cNvPr id="32" name="CuadroTexto 31"/>
          <p:cNvSpPr txBox="1"/>
          <p:nvPr userDrawn="1"/>
        </p:nvSpPr>
        <p:spPr>
          <a:xfrm>
            <a:off x="165100" y="6335756"/>
            <a:ext cx="3098800" cy="261610"/>
          </a:xfrm>
          <a:prstGeom prst="rect">
            <a:avLst/>
          </a:prstGeom>
          <a:noFill/>
        </p:spPr>
        <p:txBody>
          <a:bodyPr wrap="square" rtlCol="0">
            <a:spAutoFit/>
          </a:bodyPr>
          <a:lstStyle/>
          <a:p>
            <a:r>
              <a:rPr lang="es-ES" sz="1100"/>
              <a:t>cafmobility.com</a:t>
            </a:r>
          </a:p>
        </p:txBody>
      </p:sp>
      <p:sp>
        <p:nvSpPr>
          <p:cNvPr id="33" name="Marcador de contenido 2"/>
          <p:cNvSpPr>
            <a:spLocks noGrp="1"/>
          </p:cNvSpPr>
          <p:nvPr>
            <p:ph sz="half" idx="14" hasCustomPrompt="1"/>
          </p:nvPr>
        </p:nvSpPr>
        <p:spPr>
          <a:xfrm>
            <a:off x="10096500" y="6335755"/>
            <a:ext cx="1714499" cy="261611"/>
          </a:xfrm>
        </p:spPr>
        <p:txBody>
          <a:bodyPr>
            <a:noAutofit/>
          </a:bodyPr>
          <a:lstStyle>
            <a:lvl1pPr marL="0" indent="0" algn="r">
              <a:buNone/>
              <a:defRPr sz="1100" b="0" baseline="0">
                <a:latin typeface="Rubik" pitchFamily="2" charset="-79"/>
                <a:cs typeface="Rubik" pitchFamily="2" charset="-79"/>
              </a:defRPr>
            </a:lvl1pPr>
            <a:lvl2pPr>
              <a:defRPr sz="3600">
                <a:latin typeface="Rubik SemiBold" pitchFamily="2" charset="-79"/>
                <a:cs typeface="Rubik SemiBold" pitchFamily="2" charset="-79"/>
              </a:defRPr>
            </a:lvl2pPr>
            <a:lvl3pPr>
              <a:defRPr sz="3600">
                <a:latin typeface="Rubik SemiBold" pitchFamily="2" charset="-79"/>
                <a:cs typeface="Rubik SemiBold" pitchFamily="2" charset="-79"/>
              </a:defRPr>
            </a:lvl3pPr>
            <a:lvl4pPr>
              <a:defRPr sz="3600">
                <a:latin typeface="Rubik SemiBold" pitchFamily="2" charset="-79"/>
                <a:cs typeface="Rubik SemiBold" pitchFamily="2" charset="-79"/>
              </a:defRPr>
            </a:lvl4pPr>
            <a:lvl5pPr>
              <a:defRPr sz="3600">
                <a:latin typeface="Rubik SemiBold" pitchFamily="2" charset="-79"/>
                <a:cs typeface="Rubik SemiBold" pitchFamily="2" charset="-79"/>
              </a:defRPr>
            </a:lvl5pPr>
          </a:lstStyle>
          <a:p>
            <a:pPr lvl="0"/>
            <a:r>
              <a:rPr lang="es-ES"/>
              <a:t>FECHA</a:t>
            </a:r>
          </a:p>
        </p:txBody>
      </p:sp>
      <p:pic>
        <p:nvPicPr>
          <p:cNvPr id="12" name="Imagen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525" y="-6273"/>
            <a:ext cx="1581150" cy="949225"/>
          </a:xfrm>
          <a:prstGeom prst="rect">
            <a:avLst/>
          </a:prstGeom>
        </p:spPr>
      </p:pic>
      <p:sp>
        <p:nvSpPr>
          <p:cNvPr id="5" name="Datos 7">
            <a:extLst>
              <a:ext uri="{FF2B5EF4-FFF2-40B4-BE49-F238E27FC236}">
                <a16:creationId xmlns:a16="http://schemas.microsoft.com/office/drawing/2014/main" id="{1E7C5940-FDCA-444F-9347-4297C9572681}"/>
              </a:ext>
            </a:extLst>
          </p:cNvPr>
          <p:cNvSpPr/>
          <p:nvPr userDrawn="1"/>
        </p:nvSpPr>
        <p:spPr>
          <a:xfrm>
            <a:off x="5223337" y="1112569"/>
            <a:ext cx="6971023" cy="4961562"/>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813"/>
              <a:gd name="connsiteY0" fmla="*/ 10002 h 10004"/>
              <a:gd name="connsiteX1" fmla="*/ 5782 w 11813"/>
              <a:gd name="connsiteY1" fmla="*/ 0 h 10004"/>
              <a:gd name="connsiteX2" fmla="*/ 11813 w 11813"/>
              <a:gd name="connsiteY2" fmla="*/ 4 h 10004"/>
              <a:gd name="connsiteX3" fmla="*/ 11800 w 11813"/>
              <a:gd name="connsiteY3" fmla="*/ 10004 h 10004"/>
              <a:gd name="connsiteX4" fmla="*/ 0 w 11813"/>
              <a:gd name="connsiteY4" fmla="*/ 10002 h 10004"/>
              <a:gd name="connsiteX0" fmla="*/ 0 w 11813"/>
              <a:gd name="connsiteY0" fmla="*/ 10002 h 10004"/>
              <a:gd name="connsiteX1" fmla="*/ 5782 w 11813"/>
              <a:gd name="connsiteY1" fmla="*/ 0 h 10004"/>
              <a:gd name="connsiteX2" fmla="*/ 11813 w 11813"/>
              <a:gd name="connsiteY2" fmla="*/ 4 h 10004"/>
              <a:gd name="connsiteX3" fmla="*/ 11800 w 11813"/>
              <a:gd name="connsiteY3" fmla="*/ 10004 h 10004"/>
              <a:gd name="connsiteX4" fmla="*/ 0 w 11813"/>
              <a:gd name="connsiteY4" fmla="*/ 10002 h 10004"/>
              <a:gd name="connsiteX0" fmla="*/ 0 w 11805"/>
              <a:gd name="connsiteY0" fmla="*/ 10003 h 10005"/>
              <a:gd name="connsiteX1" fmla="*/ 5782 w 11805"/>
              <a:gd name="connsiteY1" fmla="*/ 1 h 10005"/>
              <a:gd name="connsiteX2" fmla="*/ 11805 w 11805"/>
              <a:gd name="connsiteY2" fmla="*/ 0 h 10005"/>
              <a:gd name="connsiteX3" fmla="*/ 11800 w 11805"/>
              <a:gd name="connsiteY3" fmla="*/ 10005 h 10005"/>
              <a:gd name="connsiteX4" fmla="*/ 0 w 11805"/>
              <a:gd name="connsiteY4" fmla="*/ 10003 h 10005"/>
              <a:gd name="connsiteX0" fmla="*/ 0 w 11817"/>
              <a:gd name="connsiteY0" fmla="*/ 10013 h 10015"/>
              <a:gd name="connsiteX1" fmla="*/ 5782 w 11817"/>
              <a:gd name="connsiteY1" fmla="*/ 11 h 10015"/>
              <a:gd name="connsiteX2" fmla="*/ 11817 w 11817"/>
              <a:gd name="connsiteY2" fmla="*/ 0 h 10015"/>
              <a:gd name="connsiteX3" fmla="*/ 11800 w 11817"/>
              <a:gd name="connsiteY3" fmla="*/ 10015 h 10015"/>
              <a:gd name="connsiteX4" fmla="*/ 0 w 11817"/>
              <a:gd name="connsiteY4" fmla="*/ 10013 h 10015"/>
              <a:gd name="connsiteX0" fmla="*/ 0 w 11817"/>
              <a:gd name="connsiteY0" fmla="*/ 10013 h 10015"/>
              <a:gd name="connsiteX1" fmla="*/ 5786 w 11817"/>
              <a:gd name="connsiteY1" fmla="*/ 1 h 10015"/>
              <a:gd name="connsiteX2" fmla="*/ 11817 w 11817"/>
              <a:gd name="connsiteY2" fmla="*/ 0 h 10015"/>
              <a:gd name="connsiteX3" fmla="*/ 11800 w 11817"/>
              <a:gd name="connsiteY3" fmla="*/ 10015 h 10015"/>
              <a:gd name="connsiteX4" fmla="*/ 0 w 11817"/>
              <a:gd name="connsiteY4" fmla="*/ 10013 h 10015"/>
              <a:gd name="connsiteX0" fmla="*/ 0 w 11817"/>
              <a:gd name="connsiteY0" fmla="*/ 10013 h 10015"/>
              <a:gd name="connsiteX1" fmla="*/ 5786 w 11817"/>
              <a:gd name="connsiteY1" fmla="*/ 1 h 10015"/>
              <a:gd name="connsiteX2" fmla="*/ 11817 w 11817"/>
              <a:gd name="connsiteY2" fmla="*/ 0 h 10015"/>
              <a:gd name="connsiteX3" fmla="*/ 11816 w 11817"/>
              <a:gd name="connsiteY3" fmla="*/ 10015 h 10015"/>
              <a:gd name="connsiteX4" fmla="*/ 0 w 11817"/>
              <a:gd name="connsiteY4" fmla="*/ 10013 h 10015"/>
              <a:gd name="connsiteX0" fmla="*/ 0 w 11817"/>
              <a:gd name="connsiteY0" fmla="*/ 10013 h 10013"/>
              <a:gd name="connsiteX1" fmla="*/ 5786 w 11817"/>
              <a:gd name="connsiteY1" fmla="*/ 1 h 10013"/>
              <a:gd name="connsiteX2" fmla="*/ 11817 w 11817"/>
              <a:gd name="connsiteY2" fmla="*/ 0 h 10013"/>
              <a:gd name="connsiteX3" fmla="*/ 11812 w 11817"/>
              <a:gd name="connsiteY3" fmla="*/ 10010 h 10013"/>
              <a:gd name="connsiteX4" fmla="*/ 0 w 11817"/>
              <a:gd name="connsiteY4" fmla="*/ 10013 h 10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17" h="10013">
                <a:moveTo>
                  <a:pt x="0" y="10013"/>
                </a:moveTo>
                <a:lnTo>
                  <a:pt x="5786" y="1"/>
                </a:lnTo>
                <a:lnTo>
                  <a:pt x="11817" y="0"/>
                </a:lnTo>
                <a:cubicBezTo>
                  <a:pt x="11813" y="3333"/>
                  <a:pt x="11816" y="6677"/>
                  <a:pt x="11812" y="10010"/>
                </a:cubicBezTo>
                <a:lnTo>
                  <a:pt x="0" y="10013"/>
                </a:lnTo>
                <a:close/>
              </a:path>
            </a:pathLst>
          </a:custGeom>
          <a:solidFill>
            <a:srgbClr val="F3F3F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Marcador de texto 5">
            <a:extLst>
              <a:ext uri="{FF2B5EF4-FFF2-40B4-BE49-F238E27FC236}">
                <a16:creationId xmlns:a16="http://schemas.microsoft.com/office/drawing/2014/main" id="{1741CD41-FB1B-E74A-9965-869FB5A76BC8}"/>
              </a:ext>
            </a:extLst>
          </p:cNvPr>
          <p:cNvSpPr>
            <a:spLocks noGrp="1"/>
          </p:cNvSpPr>
          <p:nvPr>
            <p:ph type="body" sz="quarter" idx="15" hasCustomPrompt="1"/>
          </p:nvPr>
        </p:nvSpPr>
        <p:spPr>
          <a:xfrm>
            <a:off x="7010888" y="3877961"/>
            <a:ext cx="4821237" cy="1030288"/>
          </a:xfrm>
        </p:spPr>
        <p:txBody>
          <a:bodyPr>
            <a:noAutofit/>
          </a:bodyPr>
          <a:lstStyle>
            <a:lvl1pPr marL="0" indent="0" algn="r">
              <a:buNone/>
              <a:defRPr sz="3600" b="1"/>
            </a:lvl1pPr>
          </a:lstStyle>
          <a:p>
            <a:pPr lvl="0"/>
            <a:r>
              <a:rPr lang="es-ES"/>
              <a:t>ESCRIBIR TÍTULO DE PRESENTACIÓN</a:t>
            </a:r>
          </a:p>
        </p:txBody>
      </p:sp>
      <p:sp>
        <p:nvSpPr>
          <p:cNvPr id="7" name="Marcador de texto 7">
            <a:extLst>
              <a:ext uri="{FF2B5EF4-FFF2-40B4-BE49-F238E27FC236}">
                <a16:creationId xmlns:a16="http://schemas.microsoft.com/office/drawing/2014/main" id="{AC0DBDD6-53FB-132E-F3EB-5367E47C7377}"/>
              </a:ext>
            </a:extLst>
          </p:cNvPr>
          <p:cNvSpPr>
            <a:spLocks noGrp="1"/>
          </p:cNvSpPr>
          <p:nvPr>
            <p:ph type="body" sz="quarter" idx="16" hasCustomPrompt="1"/>
          </p:nvPr>
        </p:nvSpPr>
        <p:spPr>
          <a:xfrm>
            <a:off x="7007347" y="5013325"/>
            <a:ext cx="4821237" cy="509588"/>
          </a:xfrm>
        </p:spPr>
        <p:txBody>
          <a:bodyPr>
            <a:normAutofit/>
          </a:bodyPr>
          <a:lstStyle>
            <a:lvl1pPr marL="0" indent="0" algn="r">
              <a:buNone/>
              <a:defRPr sz="1800"/>
            </a:lvl1pPr>
          </a:lstStyle>
          <a:p>
            <a:pPr lvl="0"/>
            <a:r>
              <a:rPr lang="es-ES"/>
              <a:t>SUBTÍTULO</a:t>
            </a:r>
          </a:p>
        </p:txBody>
      </p:sp>
    </p:spTree>
    <p:extLst>
      <p:ext uri="{BB962C8B-B14F-4D97-AF65-F5344CB8AC3E}">
        <p14:creationId xmlns:p14="http://schemas.microsoft.com/office/powerpoint/2010/main" val="513991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Portada">
    <p:spTree>
      <p:nvGrpSpPr>
        <p:cNvPr id="1" name=""/>
        <p:cNvGrpSpPr/>
        <p:nvPr/>
      </p:nvGrpSpPr>
      <p:grpSpPr>
        <a:xfrm>
          <a:off x="0" y="0"/>
          <a:ext cx="0" cy="0"/>
          <a:chOff x="0" y="0"/>
          <a:chExt cx="0" cy="0"/>
        </a:xfrm>
      </p:grpSpPr>
      <p:pic>
        <p:nvPicPr>
          <p:cNvPr id="10" name="Imagen 9"/>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670" y="1112817"/>
            <a:ext cx="9679208" cy="4961313"/>
          </a:xfrm>
          <a:prstGeom prst="rect">
            <a:avLst/>
          </a:prstGeom>
        </p:spPr>
      </p:pic>
      <p:sp>
        <p:nvSpPr>
          <p:cNvPr id="5" name="Datos 7">
            <a:extLst>
              <a:ext uri="{FF2B5EF4-FFF2-40B4-BE49-F238E27FC236}">
                <a16:creationId xmlns:a16="http://schemas.microsoft.com/office/drawing/2014/main" id="{9B23244A-B1A9-77D7-F798-5AD13460EBDC}"/>
              </a:ext>
            </a:extLst>
          </p:cNvPr>
          <p:cNvSpPr/>
          <p:nvPr userDrawn="1"/>
        </p:nvSpPr>
        <p:spPr>
          <a:xfrm>
            <a:off x="5223337" y="1112569"/>
            <a:ext cx="6971023" cy="4961562"/>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813"/>
              <a:gd name="connsiteY0" fmla="*/ 10002 h 10004"/>
              <a:gd name="connsiteX1" fmla="*/ 5782 w 11813"/>
              <a:gd name="connsiteY1" fmla="*/ 0 h 10004"/>
              <a:gd name="connsiteX2" fmla="*/ 11813 w 11813"/>
              <a:gd name="connsiteY2" fmla="*/ 4 h 10004"/>
              <a:gd name="connsiteX3" fmla="*/ 11800 w 11813"/>
              <a:gd name="connsiteY3" fmla="*/ 10004 h 10004"/>
              <a:gd name="connsiteX4" fmla="*/ 0 w 11813"/>
              <a:gd name="connsiteY4" fmla="*/ 10002 h 10004"/>
              <a:gd name="connsiteX0" fmla="*/ 0 w 11813"/>
              <a:gd name="connsiteY0" fmla="*/ 10002 h 10004"/>
              <a:gd name="connsiteX1" fmla="*/ 5782 w 11813"/>
              <a:gd name="connsiteY1" fmla="*/ 0 h 10004"/>
              <a:gd name="connsiteX2" fmla="*/ 11813 w 11813"/>
              <a:gd name="connsiteY2" fmla="*/ 4 h 10004"/>
              <a:gd name="connsiteX3" fmla="*/ 11800 w 11813"/>
              <a:gd name="connsiteY3" fmla="*/ 10004 h 10004"/>
              <a:gd name="connsiteX4" fmla="*/ 0 w 11813"/>
              <a:gd name="connsiteY4" fmla="*/ 10002 h 10004"/>
              <a:gd name="connsiteX0" fmla="*/ 0 w 11805"/>
              <a:gd name="connsiteY0" fmla="*/ 10003 h 10005"/>
              <a:gd name="connsiteX1" fmla="*/ 5782 w 11805"/>
              <a:gd name="connsiteY1" fmla="*/ 1 h 10005"/>
              <a:gd name="connsiteX2" fmla="*/ 11805 w 11805"/>
              <a:gd name="connsiteY2" fmla="*/ 0 h 10005"/>
              <a:gd name="connsiteX3" fmla="*/ 11800 w 11805"/>
              <a:gd name="connsiteY3" fmla="*/ 10005 h 10005"/>
              <a:gd name="connsiteX4" fmla="*/ 0 w 11805"/>
              <a:gd name="connsiteY4" fmla="*/ 10003 h 10005"/>
              <a:gd name="connsiteX0" fmla="*/ 0 w 11817"/>
              <a:gd name="connsiteY0" fmla="*/ 10013 h 10015"/>
              <a:gd name="connsiteX1" fmla="*/ 5782 w 11817"/>
              <a:gd name="connsiteY1" fmla="*/ 11 h 10015"/>
              <a:gd name="connsiteX2" fmla="*/ 11817 w 11817"/>
              <a:gd name="connsiteY2" fmla="*/ 0 h 10015"/>
              <a:gd name="connsiteX3" fmla="*/ 11800 w 11817"/>
              <a:gd name="connsiteY3" fmla="*/ 10015 h 10015"/>
              <a:gd name="connsiteX4" fmla="*/ 0 w 11817"/>
              <a:gd name="connsiteY4" fmla="*/ 10013 h 10015"/>
              <a:gd name="connsiteX0" fmla="*/ 0 w 11817"/>
              <a:gd name="connsiteY0" fmla="*/ 10013 h 10015"/>
              <a:gd name="connsiteX1" fmla="*/ 5786 w 11817"/>
              <a:gd name="connsiteY1" fmla="*/ 1 h 10015"/>
              <a:gd name="connsiteX2" fmla="*/ 11817 w 11817"/>
              <a:gd name="connsiteY2" fmla="*/ 0 h 10015"/>
              <a:gd name="connsiteX3" fmla="*/ 11800 w 11817"/>
              <a:gd name="connsiteY3" fmla="*/ 10015 h 10015"/>
              <a:gd name="connsiteX4" fmla="*/ 0 w 11817"/>
              <a:gd name="connsiteY4" fmla="*/ 10013 h 10015"/>
              <a:gd name="connsiteX0" fmla="*/ 0 w 11817"/>
              <a:gd name="connsiteY0" fmla="*/ 10013 h 10015"/>
              <a:gd name="connsiteX1" fmla="*/ 5786 w 11817"/>
              <a:gd name="connsiteY1" fmla="*/ 1 h 10015"/>
              <a:gd name="connsiteX2" fmla="*/ 11817 w 11817"/>
              <a:gd name="connsiteY2" fmla="*/ 0 h 10015"/>
              <a:gd name="connsiteX3" fmla="*/ 11816 w 11817"/>
              <a:gd name="connsiteY3" fmla="*/ 10015 h 10015"/>
              <a:gd name="connsiteX4" fmla="*/ 0 w 11817"/>
              <a:gd name="connsiteY4" fmla="*/ 10013 h 10015"/>
              <a:gd name="connsiteX0" fmla="*/ 0 w 11817"/>
              <a:gd name="connsiteY0" fmla="*/ 10013 h 10013"/>
              <a:gd name="connsiteX1" fmla="*/ 5786 w 11817"/>
              <a:gd name="connsiteY1" fmla="*/ 1 h 10013"/>
              <a:gd name="connsiteX2" fmla="*/ 11817 w 11817"/>
              <a:gd name="connsiteY2" fmla="*/ 0 h 10013"/>
              <a:gd name="connsiteX3" fmla="*/ 11812 w 11817"/>
              <a:gd name="connsiteY3" fmla="*/ 10010 h 10013"/>
              <a:gd name="connsiteX4" fmla="*/ 0 w 11817"/>
              <a:gd name="connsiteY4" fmla="*/ 10013 h 10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17" h="10013">
                <a:moveTo>
                  <a:pt x="0" y="10013"/>
                </a:moveTo>
                <a:lnTo>
                  <a:pt x="5786" y="1"/>
                </a:lnTo>
                <a:lnTo>
                  <a:pt x="11817" y="0"/>
                </a:lnTo>
                <a:cubicBezTo>
                  <a:pt x="11813" y="3333"/>
                  <a:pt x="11816" y="6677"/>
                  <a:pt x="11812" y="10010"/>
                </a:cubicBezTo>
                <a:lnTo>
                  <a:pt x="0" y="10013"/>
                </a:lnTo>
                <a:close/>
              </a:path>
            </a:pathLst>
          </a:custGeom>
          <a:solidFill>
            <a:srgbClr val="F3F3F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C4A92A17-AF2B-972E-7F67-5AC0CB540D3C}"/>
              </a:ext>
            </a:extLst>
          </p:cNvPr>
          <p:cNvSpPr/>
          <p:nvPr userDrawn="1"/>
        </p:nvSpPr>
        <p:spPr>
          <a:xfrm>
            <a:off x="0" y="6075123"/>
            <a:ext cx="12192000" cy="782877"/>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a:cxnSpLocks/>
          </p:cNvCxnSpPr>
          <p:nvPr userDrawn="1"/>
        </p:nvCxnSpPr>
        <p:spPr>
          <a:xfrm>
            <a:off x="0" y="6075123"/>
            <a:ext cx="12184330" cy="0"/>
          </a:xfrm>
          <a:prstGeom prst="line">
            <a:avLst/>
          </a:prstGeom>
        </p:spPr>
        <p:style>
          <a:lnRef idx="1">
            <a:schemeClr val="dk1"/>
          </a:lnRef>
          <a:fillRef idx="0">
            <a:schemeClr val="dk1"/>
          </a:fillRef>
          <a:effectRef idx="0">
            <a:schemeClr val="dk1"/>
          </a:effectRef>
          <a:fontRef idx="minor">
            <a:schemeClr val="tx1"/>
          </a:fontRef>
        </p:style>
      </p:cxnSp>
      <p:sp>
        <p:nvSpPr>
          <p:cNvPr id="32" name="CuadroTexto 31"/>
          <p:cNvSpPr txBox="1"/>
          <p:nvPr userDrawn="1"/>
        </p:nvSpPr>
        <p:spPr>
          <a:xfrm>
            <a:off x="165100" y="6335756"/>
            <a:ext cx="3098800" cy="261610"/>
          </a:xfrm>
          <a:prstGeom prst="rect">
            <a:avLst/>
          </a:prstGeom>
          <a:noFill/>
        </p:spPr>
        <p:txBody>
          <a:bodyPr wrap="square" rtlCol="0">
            <a:spAutoFit/>
          </a:bodyPr>
          <a:lstStyle/>
          <a:p>
            <a:r>
              <a:rPr lang="es-ES" sz="1100"/>
              <a:t>cafmobility.com</a:t>
            </a:r>
          </a:p>
        </p:txBody>
      </p:sp>
      <p:sp>
        <p:nvSpPr>
          <p:cNvPr id="33" name="Marcador de contenido 2"/>
          <p:cNvSpPr>
            <a:spLocks noGrp="1"/>
          </p:cNvSpPr>
          <p:nvPr>
            <p:ph sz="half" idx="14" hasCustomPrompt="1"/>
          </p:nvPr>
        </p:nvSpPr>
        <p:spPr>
          <a:xfrm>
            <a:off x="10096500" y="6335755"/>
            <a:ext cx="1714499" cy="261611"/>
          </a:xfrm>
        </p:spPr>
        <p:txBody>
          <a:bodyPr>
            <a:noAutofit/>
          </a:bodyPr>
          <a:lstStyle>
            <a:lvl1pPr marL="0" indent="0" algn="r">
              <a:buNone/>
              <a:defRPr sz="1100" b="0" baseline="0">
                <a:latin typeface="Rubik" pitchFamily="2" charset="-79"/>
                <a:cs typeface="Rubik" pitchFamily="2" charset="-79"/>
              </a:defRPr>
            </a:lvl1pPr>
            <a:lvl2pPr>
              <a:defRPr sz="3600">
                <a:latin typeface="Rubik SemiBold" pitchFamily="2" charset="-79"/>
                <a:cs typeface="Rubik SemiBold" pitchFamily="2" charset="-79"/>
              </a:defRPr>
            </a:lvl2pPr>
            <a:lvl3pPr>
              <a:defRPr sz="3600">
                <a:latin typeface="Rubik SemiBold" pitchFamily="2" charset="-79"/>
                <a:cs typeface="Rubik SemiBold" pitchFamily="2" charset="-79"/>
              </a:defRPr>
            </a:lvl3pPr>
            <a:lvl4pPr>
              <a:defRPr sz="3600">
                <a:latin typeface="Rubik SemiBold" pitchFamily="2" charset="-79"/>
                <a:cs typeface="Rubik SemiBold" pitchFamily="2" charset="-79"/>
              </a:defRPr>
            </a:lvl4pPr>
            <a:lvl5pPr>
              <a:defRPr sz="3600">
                <a:latin typeface="Rubik SemiBold" pitchFamily="2" charset="-79"/>
                <a:cs typeface="Rubik SemiBold" pitchFamily="2" charset="-79"/>
              </a:defRPr>
            </a:lvl5pPr>
          </a:lstStyle>
          <a:p>
            <a:pPr lvl="0"/>
            <a:r>
              <a:rPr lang="es-ES"/>
              <a:t>FECHA</a:t>
            </a:r>
          </a:p>
        </p:txBody>
      </p:sp>
      <p:pic>
        <p:nvPicPr>
          <p:cNvPr id="13" name="Imagen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525" y="-6273"/>
            <a:ext cx="1581150" cy="949225"/>
          </a:xfrm>
          <a:prstGeom prst="rect">
            <a:avLst/>
          </a:prstGeom>
        </p:spPr>
      </p:pic>
      <p:sp>
        <p:nvSpPr>
          <p:cNvPr id="6" name="Marcador de texto 5">
            <a:extLst>
              <a:ext uri="{FF2B5EF4-FFF2-40B4-BE49-F238E27FC236}">
                <a16:creationId xmlns:a16="http://schemas.microsoft.com/office/drawing/2014/main" id="{901829A5-C0FB-CEB3-B72D-A5E019E9714F}"/>
              </a:ext>
            </a:extLst>
          </p:cNvPr>
          <p:cNvSpPr>
            <a:spLocks noGrp="1"/>
          </p:cNvSpPr>
          <p:nvPr>
            <p:ph type="body" sz="quarter" idx="15" hasCustomPrompt="1"/>
          </p:nvPr>
        </p:nvSpPr>
        <p:spPr>
          <a:xfrm>
            <a:off x="7010888" y="3877961"/>
            <a:ext cx="4821237" cy="1030288"/>
          </a:xfrm>
        </p:spPr>
        <p:txBody>
          <a:bodyPr>
            <a:noAutofit/>
          </a:bodyPr>
          <a:lstStyle>
            <a:lvl1pPr marL="0" indent="0" algn="r">
              <a:buNone/>
              <a:defRPr sz="3600" b="1"/>
            </a:lvl1pPr>
          </a:lstStyle>
          <a:p>
            <a:pPr lvl="0"/>
            <a:r>
              <a:rPr lang="es-ES"/>
              <a:t>ESCRIBIR TÍTULO DE PRESENTACIÓN</a:t>
            </a:r>
          </a:p>
        </p:txBody>
      </p:sp>
      <p:sp>
        <p:nvSpPr>
          <p:cNvPr id="7" name="Marcador de texto 7">
            <a:extLst>
              <a:ext uri="{FF2B5EF4-FFF2-40B4-BE49-F238E27FC236}">
                <a16:creationId xmlns:a16="http://schemas.microsoft.com/office/drawing/2014/main" id="{354C79BF-E427-B22A-7385-BA99DDC591DE}"/>
              </a:ext>
            </a:extLst>
          </p:cNvPr>
          <p:cNvSpPr>
            <a:spLocks noGrp="1"/>
          </p:cNvSpPr>
          <p:nvPr>
            <p:ph type="body" sz="quarter" idx="16" hasCustomPrompt="1"/>
          </p:nvPr>
        </p:nvSpPr>
        <p:spPr>
          <a:xfrm>
            <a:off x="7007347" y="5013325"/>
            <a:ext cx="4821237" cy="509588"/>
          </a:xfrm>
        </p:spPr>
        <p:txBody>
          <a:bodyPr>
            <a:normAutofit/>
          </a:bodyPr>
          <a:lstStyle>
            <a:lvl1pPr marL="0" indent="0" algn="r">
              <a:buNone/>
              <a:defRPr sz="1800"/>
            </a:lvl1pPr>
          </a:lstStyle>
          <a:p>
            <a:pPr lvl="0"/>
            <a:r>
              <a:rPr lang="es-ES"/>
              <a:t>SUBTÍTULO</a:t>
            </a:r>
          </a:p>
        </p:txBody>
      </p:sp>
    </p:spTree>
    <p:extLst>
      <p:ext uri="{BB962C8B-B14F-4D97-AF65-F5344CB8AC3E}">
        <p14:creationId xmlns:p14="http://schemas.microsoft.com/office/powerpoint/2010/main" val="1810102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Portada trenes">
    <p:spTree>
      <p:nvGrpSpPr>
        <p:cNvPr id="1" name=""/>
        <p:cNvGrpSpPr/>
        <p:nvPr/>
      </p:nvGrpSpPr>
      <p:grpSpPr>
        <a:xfrm>
          <a:off x="0" y="0"/>
          <a:ext cx="0" cy="0"/>
          <a:chOff x="0" y="0"/>
          <a:chExt cx="0" cy="0"/>
        </a:xfrm>
      </p:grpSpPr>
      <p:pic>
        <p:nvPicPr>
          <p:cNvPr id="2" name="Imagen 1"/>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2" name="CuadroTexto 31"/>
          <p:cNvSpPr txBox="1"/>
          <p:nvPr userDrawn="1"/>
        </p:nvSpPr>
        <p:spPr>
          <a:xfrm>
            <a:off x="241300" y="6335756"/>
            <a:ext cx="3098800" cy="276999"/>
          </a:xfrm>
          <a:prstGeom prst="rect">
            <a:avLst/>
          </a:prstGeom>
          <a:noFill/>
        </p:spPr>
        <p:txBody>
          <a:bodyPr wrap="square" rtlCol="0">
            <a:spAutoFit/>
          </a:bodyPr>
          <a:lstStyle/>
          <a:p>
            <a:r>
              <a:rPr lang="es-ES" sz="1200" b="0">
                <a:solidFill>
                  <a:schemeClr val="bg1"/>
                </a:solidFill>
              </a:rPr>
              <a:t>cafmobility.com</a:t>
            </a:r>
          </a:p>
        </p:txBody>
      </p:sp>
      <p:sp>
        <p:nvSpPr>
          <p:cNvPr id="4" name="Marcador de texto 3"/>
          <p:cNvSpPr>
            <a:spLocks noGrp="1"/>
          </p:cNvSpPr>
          <p:nvPr>
            <p:ph type="body" sz="quarter" idx="14" hasCustomPrompt="1"/>
          </p:nvPr>
        </p:nvSpPr>
        <p:spPr>
          <a:xfrm>
            <a:off x="330200" y="2749807"/>
            <a:ext cx="8420100" cy="1580893"/>
          </a:xfrm>
        </p:spPr>
        <p:txBody>
          <a:bodyPr>
            <a:noAutofit/>
          </a:bodyPr>
          <a:lstStyle>
            <a:lvl1pPr marL="0" indent="0">
              <a:lnSpc>
                <a:spcPct val="100000"/>
              </a:lnSpc>
              <a:spcBef>
                <a:spcPts val="0"/>
              </a:spcBef>
              <a:buNone/>
              <a:defRPr sz="4800" baseline="0">
                <a:solidFill>
                  <a:schemeClr val="bg1"/>
                </a:solidFill>
              </a:defRPr>
            </a:lvl1pPr>
          </a:lstStyle>
          <a:p>
            <a:pPr lvl="0"/>
            <a:r>
              <a:rPr lang="es-ES"/>
              <a:t>PORTADA       PRESENTACIÓN TRENES</a:t>
            </a:r>
          </a:p>
        </p:txBody>
      </p:sp>
      <p:sp>
        <p:nvSpPr>
          <p:cNvPr id="14" name="Marcador de texto 3"/>
          <p:cNvSpPr>
            <a:spLocks noGrp="1"/>
          </p:cNvSpPr>
          <p:nvPr>
            <p:ph type="body" sz="quarter" idx="15" hasCustomPrompt="1"/>
          </p:nvPr>
        </p:nvSpPr>
        <p:spPr>
          <a:xfrm>
            <a:off x="330200" y="4567239"/>
            <a:ext cx="8420100" cy="715962"/>
          </a:xfrm>
        </p:spPr>
        <p:txBody>
          <a:bodyPr>
            <a:noAutofit/>
          </a:bodyPr>
          <a:lstStyle>
            <a:lvl1pPr marL="0" indent="0">
              <a:lnSpc>
                <a:spcPct val="100000"/>
              </a:lnSpc>
              <a:spcBef>
                <a:spcPts val="0"/>
              </a:spcBef>
              <a:buNone/>
              <a:defRPr sz="1600" baseline="0">
                <a:solidFill>
                  <a:schemeClr val="bg1"/>
                </a:solidFill>
              </a:defRPr>
            </a:lvl1pPr>
          </a:lstStyle>
          <a:p>
            <a:pPr lvl="0"/>
            <a:r>
              <a:rPr lang="es-ES"/>
              <a:t>SUBTÍTULO DE PRESENTACIÓN DE TRENES</a:t>
            </a:r>
          </a:p>
        </p:txBody>
      </p:sp>
      <p:cxnSp>
        <p:nvCxnSpPr>
          <p:cNvPr id="6" name="Conector recto 5"/>
          <p:cNvCxnSpPr/>
          <p:nvPr userDrawn="1"/>
        </p:nvCxnSpPr>
        <p:spPr>
          <a:xfrm>
            <a:off x="330200" y="4330700"/>
            <a:ext cx="114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Imagen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0" y="222508"/>
            <a:ext cx="939800" cy="327034"/>
          </a:xfrm>
          <a:prstGeom prst="rect">
            <a:avLst/>
          </a:prstGeom>
        </p:spPr>
      </p:pic>
    </p:spTree>
    <p:extLst>
      <p:ext uri="{BB962C8B-B14F-4D97-AF65-F5344CB8AC3E}">
        <p14:creationId xmlns:p14="http://schemas.microsoft.com/office/powerpoint/2010/main" val="1732601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Portada Autobuses">
    <p:spTree>
      <p:nvGrpSpPr>
        <p:cNvPr id="1" name=""/>
        <p:cNvGrpSpPr/>
        <p:nvPr/>
      </p:nvGrpSpPr>
      <p:grpSpPr>
        <a:xfrm>
          <a:off x="0" y="0"/>
          <a:ext cx="0" cy="0"/>
          <a:chOff x="0" y="0"/>
          <a:chExt cx="0" cy="0"/>
        </a:xfrm>
      </p:grpSpPr>
      <p:pic>
        <p:nvPicPr>
          <p:cNvPr id="2" name="Imagen 1"/>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 y="0"/>
            <a:ext cx="12191998" cy="6858000"/>
          </a:xfrm>
          <a:prstGeom prst="rect">
            <a:avLst/>
          </a:prstGeom>
        </p:spPr>
      </p:pic>
      <p:sp>
        <p:nvSpPr>
          <p:cNvPr id="32" name="CuadroTexto 31"/>
          <p:cNvSpPr txBox="1"/>
          <p:nvPr userDrawn="1"/>
        </p:nvSpPr>
        <p:spPr>
          <a:xfrm>
            <a:off x="241300" y="6335756"/>
            <a:ext cx="3098800" cy="276999"/>
          </a:xfrm>
          <a:prstGeom prst="rect">
            <a:avLst/>
          </a:prstGeom>
          <a:noFill/>
        </p:spPr>
        <p:txBody>
          <a:bodyPr wrap="square" rtlCol="0">
            <a:spAutoFit/>
          </a:bodyPr>
          <a:lstStyle/>
          <a:p>
            <a:r>
              <a:rPr lang="es-ES" sz="1200" b="0">
                <a:solidFill>
                  <a:schemeClr val="bg1"/>
                </a:solidFill>
                <a:latin typeface="Rubik Light" pitchFamily="2" charset="-79"/>
                <a:cs typeface="Rubik Light" pitchFamily="2" charset="-79"/>
              </a:rPr>
              <a:t>cafmobility.com</a:t>
            </a:r>
          </a:p>
        </p:txBody>
      </p:sp>
      <p:sp>
        <p:nvSpPr>
          <p:cNvPr id="4" name="Marcador de texto 3"/>
          <p:cNvSpPr>
            <a:spLocks noGrp="1"/>
          </p:cNvSpPr>
          <p:nvPr>
            <p:ph type="body" sz="quarter" idx="14" hasCustomPrompt="1"/>
          </p:nvPr>
        </p:nvSpPr>
        <p:spPr>
          <a:xfrm>
            <a:off x="330200" y="2749807"/>
            <a:ext cx="8420100" cy="1580893"/>
          </a:xfrm>
        </p:spPr>
        <p:txBody>
          <a:bodyPr>
            <a:noAutofit/>
          </a:bodyPr>
          <a:lstStyle>
            <a:lvl1pPr marL="0" indent="0">
              <a:lnSpc>
                <a:spcPct val="100000"/>
              </a:lnSpc>
              <a:spcBef>
                <a:spcPts val="0"/>
              </a:spcBef>
              <a:buNone/>
              <a:defRPr sz="4800" baseline="0">
                <a:solidFill>
                  <a:schemeClr val="bg1"/>
                </a:solidFill>
              </a:defRPr>
            </a:lvl1pPr>
          </a:lstStyle>
          <a:p>
            <a:pPr lvl="0"/>
            <a:r>
              <a:rPr lang="es-ES"/>
              <a:t>PORTADA       PRESENTACIÓN AUTOBUSES</a:t>
            </a:r>
          </a:p>
        </p:txBody>
      </p:sp>
      <p:sp>
        <p:nvSpPr>
          <p:cNvPr id="14" name="Marcador de texto 3"/>
          <p:cNvSpPr>
            <a:spLocks noGrp="1"/>
          </p:cNvSpPr>
          <p:nvPr>
            <p:ph type="body" sz="quarter" idx="15" hasCustomPrompt="1"/>
          </p:nvPr>
        </p:nvSpPr>
        <p:spPr>
          <a:xfrm>
            <a:off x="330200" y="4567239"/>
            <a:ext cx="8420100" cy="715962"/>
          </a:xfrm>
        </p:spPr>
        <p:txBody>
          <a:bodyPr>
            <a:noAutofit/>
          </a:bodyPr>
          <a:lstStyle>
            <a:lvl1pPr marL="0" indent="0">
              <a:lnSpc>
                <a:spcPct val="100000"/>
              </a:lnSpc>
              <a:spcBef>
                <a:spcPts val="0"/>
              </a:spcBef>
              <a:buNone/>
              <a:defRPr sz="1600" baseline="0">
                <a:solidFill>
                  <a:schemeClr val="bg1"/>
                </a:solidFill>
              </a:defRPr>
            </a:lvl1pPr>
          </a:lstStyle>
          <a:p>
            <a:pPr lvl="0"/>
            <a:r>
              <a:rPr lang="es-ES"/>
              <a:t>SUBTÍTULO DE PRESENTACIÓN DE AUTOBUSES</a:t>
            </a:r>
          </a:p>
        </p:txBody>
      </p:sp>
      <p:cxnSp>
        <p:nvCxnSpPr>
          <p:cNvPr id="6" name="Conector recto 5"/>
          <p:cNvCxnSpPr/>
          <p:nvPr userDrawn="1"/>
        </p:nvCxnSpPr>
        <p:spPr>
          <a:xfrm>
            <a:off x="330200" y="4330700"/>
            <a:ext cx="114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Imagen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0" y="222508"/>
            <a:ext cx="939800" cy="327034"/>
          </a:xfrm>
          <a:prstGeom prst="rect">
            <a:avLst/>
          </a:prstGeom>
        </p:spPr>
      </p:pic>
    </p:spTree>
    <p:extLst>
      <p:ext uri="{BB962C8B-B14F-4D97-AF65-F5344CB8AC3E}">
        <p14:creationId xmlns:p14="http://schemas.microsoft.com/office/powerpoint/2010/main" val="101613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Portada PyC">
    <p:spTree>
      <p:nvGrpSpPr>
        <p:cNvPr id="1" name=""/>
        <p:cNvGrpSpPr/>
        <p:nvPr/>
      </p:nvGrpSpPr>
      <p:grpSpPr>
        <a:xfrm>
          <a:off x="0" y="0"/>
          <a:ext cx="0" cy="0"/>
          <a:chOff x="0" y="0"/>
          <a:chExt cx="0" cy="0"/>
        </a:xfrm>
      </p:grpSpPr>
      <p:pic>
        <p:nvPicPr>
          <p:cNvPr id="2" name="Imagen 1"/>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2" name="CuadroTexto 31"/>
          <p:cNvSpPr txBox="1"/>
          <p:nvPr userDrawn="1"/>
        </p:nvSpPr>
        <p:spPr>
          <a:xfrm>
            <a:off x="241300" y="6335756"/>
            <a:ext cx="3098800" cy="276999"/>
          </a:xfrm>
          <a:prstGeom prst="rect">
            <a:avLst/>
          </a:prstGeom>
          <a:noFill/>
        </p:spPr>
        <p:txBody>
          <a:bodyPr wrap="square" rtlCol="0">
            <a:spAutoFit/>
          </a:bodyPr>
          <a:lstStyle/>
          <a:p>
            <a:r>
              <a:rPr lang="es-ES" sz="1200" b="0">
                <a:solidFill>
                  <a:schemeClr val="bg1"/>
                </a:solidFill>
              </a:rPr>
              <a:t>cafmobility.com</a:t>
            </a:r>
          </a:p>
        </p:txBody>
      </p:sp>
      <p:sp>
        <p:nvSpPr>
          <p:cNvPr id="4" name="Marcador de texto 3"/>
          <p:cNvSpPr>
            <a:spLocks noGrp="1"/>
          </p:cNvSpPr>
          <p:nvPr>
            <p:ph type="body" sz="quarter" idx="14" hasCustomPrompt="1"/>
          </p:nvPr>
        </p:nvSpPr>
        <p:spPr>
          <a:xfrm>
            <a:off x="330199" y="2749807"/>
            <a:ext cx="9147175" cy="1580893"/>
          </a:xfrm>
        </p:spPr>
        <p:txBody>
          <a:bodyPr>
            <a:noAutofit/>
          </a:bodyPr>
          <a:lstStyle>
            <a:lvl1pPr marL="0" indent="0">
              <a:lnSpc>
                <a:spcPct val="100000"/>
              </a:lnSpc>
              <a:spcBef>
                <a:spcPts val="0"/>
              </a:spcBef>
              <a:buNone/>
              <a:defRPr sz="4800" baseline="0">
                <a:solidFill>
                  <a:schemeClr val="bg1"/>
                </a:solidFill>
              </a:defRPr>
            </a:lvl1pPr>
          </a:lstStyle>
          <a:p>
            <a:pPr lvl="0"/>
            <a:r>
              <a:rPr lang="es-ES"/>
              <a:t>PORTADA PRESENTACIÓN PROPULSIÓN Y COMPONENTES</a:t>
            </a:r>
          </a:p>
        </p:txBody>
      </p:sp>
      <p:sp>
        <p:nvSpPr>
          <p:cNvPr id="14" name="Marcador de texto 3"/>
          <p:cNvSpPr>
            <a:spLocks noGrp="1"/>
          </p:cNvSpPr>
          <p:nvPr>
            <p:ph type="body" sz="quarter" idx="15" hasCustomPrompt="1"/>
          </p:nvPr>
        </p:nvSpPr>
        <p:spPr>
          <a:xfrm>
            <a:off x="330200" y="4567239"/>
            <a:ext cx="8420100" cy="715962"/>
          </a:xfrm>
        </p:spPr>
        <p:txBody>
          <a:bodyPr>
            <a:noAutofit/>
          </a:bodyPr>
          <a:lstStyle>
            <a:lvl1pPr marL="0" indent="0">
              <a:lnSpc>
                <a:spcPct val="100000"/>
              </a:lnSpc>
              <a:spcBef>
                <a:spcPts val="0"/>
              </a:spcBef>
              <a:buNone/>
              <a:defRPr sz="1600" baseline="0">
                <a:solidFill>
                  <a:schemeClr val="bg1"/>
                </a:solidFill>
              </a:defRPr>
            </a:lvl1pPr>
          </a:lstStyle>
          <a:p>
            <a:pPr lvl="0"/>
            <a:r>
              <a:rPr lang="es-ES"/>
              <a:t>SUBTÍTULO DE PRESENTACIÓN DE PROPULSIÓN Y COMPONENTES</a:t>
            </a:r>
          </a:p>
        </p:txBody>
      </p:sp>
      <p:cxnSp>
        <p:nvCxnSpPr>
          <p:cNvPr id="6" name="Conector recto 5"/>
          <p:cNvCxnSpPr/>
          <p:nvPr userDrawn="1"/>
        </p:nvCxnSpPr>
        <p:spPr>
          <a:xfrm>
            <a:off x="330200" y="4330700"/>
            <a:ext cx="114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Imagen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0" y="222508"/>
            <a:ext cx="939800" cy="327034"/>
          </a:xfrm>
          <a:prstGeom prst="rect">
            <a:avLst/>
          </a:prstGeom>
        </p:spPr>
      </p:pic>
    </p:spTree>
    <p:extLst>
      <p:ext uri="{BB962C8B-B14F-4D97-AF65-F5344CB8AC3E}">
        <p14:creationId xmlns:p14="http://schemas.microsoft.com/office/powerpoint/2010/main" val="591724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Portada Services">
    <p:spTree>
      <p:nvGrpSpPr>
        <p:cNvPr id="1" name=""/>
        <p:cNvGrpSpPr/>
        <p:nvPr/>
      </p:nvGrpSpPr>
      <p:grpSpPr>
        <a:xfrm>
          <a:off x="0" y="0"/>
          <a:ext cx="0" cy="0"/>
          <a:chOff x="0" y="0"/>
          <a:chExt cx="0" cy="0"/>
        </a:xfrm>
      </p:grpSpPr>
      <p:pic>
        <p:nvPicPr>
          <p:cNvPr id="2" name="Imagen 1"/>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2" name="CuadroTexto 31"/>
          <p:cNvSpPr txBox="1"/>
          <p:nvPr userDrawn="1"/>
        </p:nvSpPr>
        <p:spPr>
          <a:xfrm>
            <a:off x="241300" y="6335756"/>
            <a:ext cx="3098800" cy="276999"/>
          </a:xfrm>
          <a:prstGeom prst="rect">
            <a:avLst/>
          </a:prstGeom>
          <a:noFill/>
        </p:spPr>
        <p:txBody>
          <a:bodyPr wrap="square" rtlCol="0">
            <a:spAutoFit/>
          </a:bodyPr>
          <a:lstStyle/>
          <a:p>
            <a:r>
              <a:rPr lang="es-ES" sz="1200" b="0">
                <a:solidFill>
                  <a:schemeClr val="bg1"/>
                </a:solidFill>
              </a:rPr>
              <a:t>cafmobility.com</a:t>
            </a:r>
          </a:p>
        </p:txBody>
      </p:sp>
      <p:sp>
        <p:nvSpPr>
          <p:cNvPr id="4" name="Marcador de texto 3"/>
          <p:cNvSpPr>
            <a:spLocks noGrp="1"/>
          </p:cNvSpPr>
          <p:nvPr>
            <p:ph type="body" sz="quarter" idx="14" hasCustomPrompt="1"/>
          </p:nvPr>
        </p:nvSpPr>
        <p:spPr>
          <a:xfrm>
            <a:off x="330199" y="2749807"/>
            <a:ext cx="9147175" cy="1580893"/>
          </a:xfrm>
        </p:spPr>
        <p:txBody>
          <a:bodyPr>
            <a:noAutofit/>
          </a:bodyPr>
          <a:lstStyle>
            <a:lvl1pPr marL="0" indent="0">
              <a:lnSpc>
                <a:spcPct val="100000"/>
              </a:lnSpc>
              <a:spcBef>
                <a:spcPts val="0"/>
              </a:spcBef>
              <a:buNone/>
              <a:defRPr sz="4800" baseline="0">
                <a:solidFill>
                  <a:schemeClr val="bg1"/>
                </a:solidFill>
              </a:defRPr>
            </a:lvl1pPr>
          </a:lstStyle>
          <a:p>
            <a:pPr lvl="0"/>
            <a:r>
              <a:rPr lang="es-ES"/>
              <a:t>PORTADA PRESENTACIÓN SERVICIOS</a:t>
            </a:r>
          </a:p>
        </p:txBody>
      </p:sp>
      <p:sp>
        <p:nvSpPr>
          <p:cNvPr id="14" name="Marcador de texto 3"/>
          <p:cNvSpPr>
            <a:spLocks noGrp="1"/>
          </p:cNvSpPr>
          <p:nvPr>
            <p:ph type="body" sz="quarter" idx="15" hasCustomPrompt="1"/>
          </p:nvPr>
        </p:nvSpPr>
        <p:spPr>
          <a:xfrm>
            <a:off x="330200" y="4567239"/>
            <a:ext cx="8420100" cy="715962"/>
          </a:xfrm>
        </p:spPr>
        <p:txBody>
          <a:bodyPr>
            <a:noAutofit/>
          </a:bodyPr>
          <a:lstStyle>
            <a:lvl1pPr marL="0" indent="0">
              <a:lnSpc>
                <a:spcPct val="100000"/>
              </a:lnSpc>
              <a:spcBef>
                <a:spcPts val="0"/>
              </a:spcBef>
              <a:buNone/>
              <a:defRPr sz="1600" baseline="0">
                <a:solidFill>
                  <a:schemeClr val="bg1"/>
                </a:solidFill>
              </a:defRPr>
            </a:lvl1pPr>
          </a:lstStyle>
          <a:p>
            <a:pPr lvl="0"/>
            <a:r>
              <a:rPr lang="es-ES"/>
              <a:t>SUBTÍTULO DE PRESENTACIÓN SERVICIOS</a:t>
            </a:r>
          </a:p>
        </p:txBody>
      </p:sp>
      <p:cxnSp>
        <p:nvCxnSpPr>
          <p:cNvPr id="6" name="Conector recto 5"/>
          <p:cNvCxnSpPr/>
          <p:nvPr userDrawn="1"/>
        </p:nvCxnSpPr>
        <p:spPr>
          <a:xfrm>
            <a:off x="330200" y="4330700"/>
            <a:ext cx="114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Imagen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0" y="222508"/>
            <a:ext cx="939800" cy="327034"/>
          </a:xfrm>
          <a:prstGeom prst="rect">
            <a:avLst/>
          </a:prstGeom>
        </p:spPr>
      </p:pic>
    </p:spTree>
    <p:extLst>
      <p:ext uri="{BB962C8B-B14F-4D97-AF65-F5344CB8AC3E}">
        <p14:creationId xmlns:p14="http://schemas.microsoft.com/office/powerpoint/2010/main" val="932012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Portada Señalización">
    <p:spTree>
      <p:nvGrpSpPr>
        <p:cNvPr id="1" name=""/>
        <p:cNvGrpSpPr/>
        <p:nvPr/>
      </p:nvGrpSpPr>
      <p:grpSpPr>
        <a:xfrm>
          <a:off x="0" y="0"/>
          <a:ext cx="0" cy="0"/>
          <a:chOff x="0" y="0"/>
          <a:chExt cx="0" cy="0"/>
        </a:xfrm>
      </p:grpSpPr>
      <p:pic>
        <p:nvPicPr>
          <p:cNvPr id="2" name="Imagen 1"/>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2" name="CuadroTexto 31"/>
          <p:cNvSpPr txBox="1"/>
          <p:nvPr userDrawn="1"/>
        </p:nvSpPr>
        <p:spPr>
          <a:xfrm>
            <a:off x="241300" y="6335756"/>
            <a:ext cx="3098800" cy="276999"/>
          </a:xfrm>
          <a:prstGeom prst="rect">
            <a:avLst/>
          </a:prstGeom>
          <a:noFill/>
        </p:spPr>
        <p:txBody>
          <a:bodyPr wrap="square" rtlCol="0">
            <a:spAutoFit/>
          </a:bodyPr>
          <a:lstStyle/>
          <a:p>
            <a:r>
              <a:rPr lang="es-ES" sz="1200" b="0">
                <a:solidFill>
                  <a:schemeClr val="bg1"/>
                </a:solidFill>
              </a:rPr>
              <a:t>cafmobility.com</a:t>
            </a:r>
          </a:p>
        </p:txBody>
      </p:sp>
      <p:sp>
        <p:nvSpPr>
          <p:cNvPr id="4" name="Marcador de texto 3"/>
          <p:cNvSpPr>
            <a:spLocks noGrp="1"/>
          </p:cNvSpPr>
          <p:nvPr>
            <p:ph type="body" sz="quarter" idx="14" hasCustomPrompt="1"/>
          </p:nvPr>
        </p:nvSpPr>
        <p:spPr>
          <a:xfrm>
            <a:off x="330199" y="2749807"/>
            <a:ext cx="9147175" cy="1580893"/>
          </a:xfrm>
        </p:spPr>
        <p:txBody>
          <a:bodyPr>
            <a:noAutofit/>
          </a:bodyPr>
          <a:lstStyle>
            <a:lvl1pPr marL="0" indent="0">
              <a:lnSpc>
                <a:spcPct val="100000"/>
              </a:lnSpc>
              <a:spcBef>
                <a:spcPts val="0"/>
              </a:spcBef>
              <a:buNone/>
              <a:defRPr sz="4800" baseline="0">
                <a:solidFill>
                  <a:schemeClr val="bg1"/>
                </a:solidFill>
              </a:defRPr>
            </a:lvl1pPr>
          </a:lstStyle>
          <a:p>
            <a:pPr lvl="0"/>
            <a:r>
              <a:rPr lang="es-ES"/>
              <a:t>PORTADA PRESENTACIÓN SEÑALIZACION</a:t>
            </a:r>
          </a:p>
        </p:txBody>
      </p:sp>
      <p:sp>
        <p:nvSpPr>
          <p:cNvPr id="14" name="Marcador de texto 3"/>
          <p:cNvSpPr>
            <a:spLocks noGrp="1"/>
          </p:cNvSpPr>
          <p:nvPr>
            <p:ph type="body" sz="quarter" idx="15" hasCustomPrompt="1"/>
          </p:nvPr>
        </p:nvSpPr>
        <p:spPr>
          <a:xfrm>
            <a:off x="330200" y="4567239"/>
            <a:ext cx="8420100" cy="715962"/>
          </a:xfrm>
        </p:spPr>
        <p:txBody>
          <a:bodyPr>
            <a:noAutofit/>
          </a:bodyPr>
          <a:lstStyle>
            <a:lvl1pPr marL="0" indent="0">
              <a:lnSpc>
                <a:spcPct val="100000"/>
              </a:lnSpc>
              <a:spcBef>
                <a:spcPts val="0"/>
              </a:spcBef>
              <a:buNone/>
              <a:defRPr sz="1600" baseline="0">
                <a:solidFill>
                  <a:schemeClr val="bg1"/>
                </a:solidFill>
              </a:defRPr>
            </a:lvl1pPr>
          </a:lstStyle>
          <a:p>
            <a:pPr lvl="0"/>
            <a:r>
              <a:rPr lang="es-ES"/>
              <a:t>SUBTÍTULO DE PRESENTACIÓN SEÑALIZACIÓN</a:t>
            </a:r>
          </a:p>
        </p:txBody>
      </p:sp>
      <p:cxnSp>
        <p:nvCxnSpPr>
          <p:cNvPr id="6" name="Conector recto 5"/>
          <p:cNvCxnSpPr/>
          <p:nvPr userDrawn="1"/>
        </p:nvCxnSpPr>
        <p:spPr>
          <a:xfrm>
            <a:off x="330200" y="4348284"/>
            <a:ext cx="114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Imagen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0" y="222508"/>
            <a:ext cx="939800" cy="327034"/>
          </a:xfrm>
          <a:prstGeom prst="rect">
            <a:avLst/>
          </a:prstGeom>
        </p:spPr>
      </p:pic>
    </p:spTree>
    <p:extLst>
      <p:ext uri="{BB962C8B-B14F-4D97-AF65-F5344CB8AC3E}">
        <p14:creationId xmlns:p14="http://schemas.microsoft.com/office/powerpoint/2010/main" val="3801538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Portada Digital">
    <p:spTree>
      <p:nvGrpSpPr>
        <p:cNvPr id="1" name=""/>
        <p:cNvGrpSpPr/>
        <p:nvPr/>
      </p:nvGrpSpPr>
      <p:grpSpPr>
        <a:xfrm>
          <a:off x="0" y="0"/>
          <a:ext cx="0" cy="0"/>
          <a:chOff x="0" y="0"/>
          <a:chExt cx="0" cy="0"/>
        </a:xfrm>
      </p:grpSpPr>
      <p:pic>
        <p:nvPicPr>
          <p:cNvPr id="2" name="Imagen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929954"/>
          </a:xfrm>
          <a:prstGeom prst="rect">
            <a:avLst/>
          </a:prstGeom>
        </p:spPr>
      </p:pic>
      <p:sp>
        <p:nvSpPr>
          <p:cNvPr id="32" name="CuadroTexto 31"/>
          <p:cNvSpPr txBox="1"/>
          <p:nvPr userDrawn="1"/>
        </p:nvSpPr>
        <p:spPr>
          <a:xfrm>
            <a:off x="241300" y="6335756"/>
            <a:ext cx="11531600" cy="276999"/>
          </a:xfrm>
          <a:prstGeom prst="rect">
            <a:avLst/>
          </a:prstGeom>
          <a:noFill/>
        </p:spPr>
        <p:txBody>
          <a:bodyPr wrap="square" rtlCol="0">
            <a:spAutoFit/>
          </a:bodyPr>
          <a:lstStyle/>
          <a:p>
            <a:pPr algn="r"/>
            <a:r>
              <a:rPr lang="es-ES" sz="1200" b="0">
                <a:solidFill>
                  <a:schemeClr val="bg1"/>
                </a:solidFill>
              </a:rPr>
              <a:t>cafmobility.com</a:t>
            </a:r>
          </a:p>
        </p:txBody>
      </p:sp>
      <p:sp>
        <p:nvSpPr>
          <p:cNvPr id="4" name="Marcador de texto 3"/>
          <p:cNvSpPr>
            <a:spLocks noGrp="1"/>
          </p:cNvSpPr>
          <p:nvPr>
            <p:ph type="body" sz="quarter" idx="14" hasCustomPrompt="1"/>
          </p:nvPr>
        </p:nvSpPr>
        <p:spPr>
          <a:xfrm>
            <a:off x="330199" y="2749807"/>
            <a:ext cx="9147175" cy="1580893"/>
          </a:xfrm>
        </p:spPr>
        <p:txBody>
          <a:bodyPr>
            <a:noAutofit/>
          </a:bodyPr>
          <a:lstStyle>
            <a:lvl1pPr marL="0" indent="0">
              <a:lnSpc>
                <a:spcPct val="100000"/>
              </a:lnSpc>
              <a:spcBef>
                <a:spcPts val="0"/>
              </a:spcBef>
              <a:buNone/>
              <a:defRPr sz="4800" baseline="0">
                <a:solidFill>
                  <a:schemeClr val="bg1"/>
                </a:solidFill>
              </a:defRPr>
            </a:lvl1pPr>
          </a:lstStyle>
          <a:p>
            <a:pPr lvl="0"/>
            <a:r>
              <a:rPr lang="es-ES"/>
              <a:t>PORTADA PRESENTACIÓN MOVILIDAD DIGITAL</a:t>
            </a:r>
          </a:p>
        </p:txBody>
      </p:sp>
      <p:sp>
        <p:nvSpPr>
          <p:cNvPr id="14" name="Marcador de texto 3"/>
          <p:cNvSpPr>
            <a:spLocks noGrp="1"/>
          </p:cNvSpPr>
          <p:nvPr>
            <p:ph type="body" sz="quarter" idx="15" hasCustomPrompt="1"/>
          </p:nvPr>
        </p:nvSpPr>
        <p:spPr>
          <a:xfrm>
            <a:off x="330200" y="4567239"/>
            <a:ext cx="8420100" cy="715962"/>
          </a:xfrm>
        </p:spPr>
        <p:txBody>
          <a:bodyPr>
            <a:noAutofit/>
          </a:bodyPr>
          <a:lstStyle>
            <a:lvl1pPr marL="0" indent="0">
              <a:lnSpc>
                <a:spcPct val="100000"/>
              </a:lnSpc>
              <a:spcBef>
                <a:spcPts val="0"/>
              </a:spcBef>
              <a:buNone/>
              <a:defRPr sz="1600" baseline="0">
                <a:solidFill>
                  <a:schemeClr val="bg1"/>
                </a:solidFill>
              </a:defRPr>
            </a:lvl1pPr>
          </a:lstStyle>
          <a:p>
            <a:pPr lvl="0"/>
            <a:r>
              <a:rPr lang="es-ES"/>
              <a:t>SUBTÍTULO DE PRESENTACIÓN MOVILIDAD DIGITAL</a:t>
            </a:r>
          </a:p>
        </p:txBody>
      </p:sp>
      <p:cxnSp>
        <p:nvCxnSpPr>
          <p:cNvPr id="6" name="Conector recto 5"/>
          <p:cNvCxnSpPr/>
          <p:nvPr userDrawn="1"/>
        </p:nvCxnSpPr>
        <p:spPr>
          <a:xfrm>
            <a:off x="330200" y="4330700"/>
            <a:ext cx="11442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Imagen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0" y="222508"/>
            <a:ext cx="939800" cy="327034"/>
          </a:xfrm>
          <a:prstGeom prst="rect">
            <a:avLst/>
          </a:prstGeom>
        </p:spPr>
      </p:pic>
    </p:spTree>
    <p:extLst>
      <p:ext uri="{BB962C8B-B14F-4D97-AF65-F5344CB8AC3E}">
        <p14:creationId xmlns:p14="http://schemas.microsoft.com/office/powerpoint/2010/main" val="1007044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Frase">
    <p:spTree>
      <p:nvGrpSpPr>
        <p:cNvPr id="1" name=""/>
        <p:cNvGrpSpPr/>
        <p:nvPr/>
      </p:nvGrpSpPr>
      <p:grpSpPr>
        <a:xfrm>
          <a:off x="0" y="0"/>
          <a:ext cx="0" cy="0"/>
          <a:chOff x="0" y="0"/>
          <a:chExt cx="0" cy="0"/>
        </a:xfrm>
      </p:grpSpPr>
      <p:sp>
        <p:nvSpPr>
          <p:cNvPr id="31" name="Rectángulo 30"/>
          <p:cNvSpPr/>
          <p:nvPr userDrawn="1"/>
        </p:nvSpPr>
        <p:spPr>
          <a:xfrm>
            <a:off x="0" y="1"/>
            <a:ext cx="12192000" cy="692148"/>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p:cNvSpPr/>
          <p:nvPr userDrawn="1"/>
        </p:nvSpPr>
        <p:spPr>
          <a:xfrm>
            <a:off x="0" y="6075123"/>
            <a:ext cx="12192000" cy="782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CuadroTexto 31"/>
          <p:cNvSpPr txBox="1"/>
          <p:nvPr userDrawn="1"/>
        </p:nvSpPr>
        <p:spPr>
          <a:xfrm>
            <a:off x="10804525" y="342185"/>
            <a:ext cx="1349375" cy="261610"/>
          </a:xfrm>
          <a:prstGeom prst="rect">
            <a:avLst/>
          </a:prstGeom>
          <a:noFill/>
        </p:spPr>
        <p:txBody>
          <a:bodyPr wrap="square" rtlCol="0">
            <a:spAutoFit/>
          </a:bodyPr>
          <a:lstStyle/>
          <a:p>
            <a:r>
              <a:rPr lang="es-ES" sz="1100"/>
              <a:t>cafmobility.com</a:t>
            </a:r>
          </a:p>
        </p:txBody>
      </p:sp>
      <p:pic>
        <p:nvPicPr>
          <p:cNvPr id="4" name="Imagen 3">
            <a:extLst>
              <a:ext uri="{FF2B5EF4-FFF2-40B4-BE49-F238E27FC236}">
                <a16:creationId xmlns:a16="http://schemas.microsoft.com/office/drawing/2014/main" id="{F17213DD-08C5-CE12-2986-3BF6DC071DC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77499" y="5675355"/>
            <a:ext cx="1511299" cy="675345"/>
          </a:xfrm>
          <a:prstGeom prst="rect">
            <a:avLst/>
          </a:prstGeom>
        </p:spPr>
      </p:pic>
      <p:pic>
        <p:nvPicPr>
          <p:cNvPr id="5" name="Imagen 4">
            <a:extLst>
              <a:ext uri="{FF2B5EF4-FFF2-40B4-BE49-F238E27FC236}">
                <a16:creationId xmlns:a16="http://schemas.microsoft.com/office/drawing/2014/main" id="{CFCADC06-EF46-3BE4-22E1-7679F8B75990}"/>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405720" y="698421"/>
            <a:ext cx="11508640" cy="6174092"/>
          </a:xfrm>
          <a:prstGeom prst="rect">
            <a:avLst/>
          </a:prstGeom>
        </p:spPr>
      </p:pic>
      <p:sp>
        <p:nvSpPr>
          <p:cNvPr id="12" name="Datos 7"/>
          <p:cNvSpPr/>
          <p:nvPr userDrawn="1"/>
        </p:nvSpPr>
        <p:spPr>
          <a:xfrm rot="10800000">
            <a:off x="-77559" y="698422"/>
            <a:ext cx="4547960" cy="6188604"/>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791"/>
              <a:gd name="connsiteY0" fmla="*/ 9983 h 9983"/>
              <a:gd name="connsiteX1" fmla="*/ 5760 w 11791"/>
              <a:gd name="connsiteY1" fmla="*/ 0 h 9983"/>
              <a:gd name="connsiteX2" fmla="*/ 11791 w 11791"/>
              <a:gd name="connsiteY2" fmla="*/ 4 h 9983"/>
              <a:gd name="connsiteX3" fmla="*/ 6583 w 11791"/>
              <a:gd name="connsiteY3" fmla="*/ 9980 h 9983"/>
              <a:gd name="connsiteX4" fmla="*/ 0 w 11791"/>
              <a:gd name="connsiteY4" fmla="*/ 9983 h 9983"/>
              <a:gd name="connsiteX0" fmla="*/ 0 w 5721"/>
              <a:gd name="connsiteY0" fmla="*/ 10020 h 10020"/>
              <a:gd name="connsiteX1" fmla="*/ 4885 w 5721"/>
              <a:gd name="connsiteY1" fmla="*/ 20 h 10020"/>
              <a:gd name="connsiteX2" fmla="*/ 5721 w 5721"/>
              <a:gd name="connsiteY2" fmla="*/ 0 h 10020"/>
              <a:gd name="connsiteX3" fmla="*/ 5583 w 5721"/>
              <a:gd name="connsiteY3" fmla="*/ 10017 h 10020"/>
              <a:gd name="connsiteX4" fmla="*/ 0 w 5721"/>
              <a:gd name="connsiteY4" fmla="*/ 10020 h 10020"/>
              <a:gd name="connsiteX0" fmla="*/ 0 w 10000"/>
              <a:gd name="connsiteY0" fmla="*/ 10000 h 10000"/>
              <a:gd name="connsiteX1" fmla="*/ 8539 w 10000"/>
              <a:gd name="connsiteY1" fmla="*/ 20 h 10000"/>
              <a:gd name="connsiteX2" fmla="*/ 10000 w 10000"/>
              <a:gd name="connsiteY2" fmla="*/ 0 h 10000"/>
              <a:gd name="connsiteX3" fmla="*/ 9675 w 10000"/>
              <a:gd name="connsiteY3" fmla="*/ 9997 h 10000"/>
              <a:gd name="connsiteX4" fmla="*/ 0 w 10000"/>
              <a:gd name="connsiteY4" fmla="*/ 10000 h 10000"/>
              <a:gd name="connsiteX0" fmla="*/ 0 w 9833"/>
              <a:gd name="connsiteY0" fmla="*/ 9984 h 9984"/>
              <a:gd name="connsiteX1" fmla="*/ 8539 w 9833"/>
              <a:gd name="connsiteY1" fmla="*/ 4 h 9984"/>
              <a:gd name="connsiteX2" fmla="*/ 9833 w 9833"/>
              <a:gd name="connsiteY2" fmla="*/ 0 h 9984"/>
              <a:gd name="connsiteX3" fmla="*/ 9675 w 9833"/>
              <a:gd name="connsiteY3" fmla="*/ 9981 h 9984"/>
              <a:gd name="connsiteX4" fmla="*/ 0 w 9833"/>
              <a:gd name="connsiteY4" fmla="*/ 9984 h 9984"/>
              <a:gd name="connsiteX0" fmla="*/ 0 w 10001"/>
              <a:gd name="connsiteY0" fmla="*/ 10000 h 10000"/>
              <a:gd name="connsiteX1" fmla="*/ 8684 w 10001"/>
              <a:gd name="connsiteY1" fmla="*/ 4 h 10000"/>
              <a:gd name="connsiteX2" fmla="*/ 10000 w 10001"/>
              <a:gd name="connsiteY2" fmla="*/ 0 h 10000"/>
              <a:gd name="connsiteX3" fmla="*/ 9839 w 10001"/>
              <a:gd name="connsiteY3" fmla="*/ 9997 h 10000"/>
              <a:gd name="connsiteX4" fmla="*/ 0 w 10001"/>
              <a:gd name="connsiteY4" fmla="*/ 10000 h 10000"/>
              <a:gd name="connsiteX0" fmla="*/ 0 w 10000"/>
              <a:gd name="connsiteY0" fmla="*/ 10000 h 10000"/>
              <a:gd name="connsiteX1" fmla="*/ 8684 w 10000"/>
              <a:gd name="connsiteY1" fmla="*/ 4 h 10000"/>
              <a:gd name="connsiteX2" fmla="*/ 10000 w 10000"/>
              <a:gd name="connsiteY2" fmla="*/ 0 h 10000"/>
              <a:gd name="connsiteX3" fmla="*/ 9839 w 10000"/>
              <a:gd name="connsiteY3" fmla="*/ 9997 h 10000"/>
              <a:gd name="connsiteX4" fmla="*/ 0 w 10000"/>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8684" y="4"/>
                </a:lnTo>
                <a:lnTo>
                  <a:pt x="10000" y="0"/>
                </a:lnTo>
                <a:cubicBezTo>
                  <a:pt x="9974" y="3353"/>
                  <a:pt x="9844" y="6660"/>
                  <a:pt x="9839" y="9997"/>
                </a:cubicBezTo>
                <a:lnTo>
                  <a:pt x="0" y="10000"/>
                </a:lnTo>
                <a:close/>
              </a:path>
            </a:pathLst>
          </a:custGeom>
          <a:solidFill>
            <a:schemeClr val="bg1"/>
          </a:solid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Datos 7">
            <a:extLst>
              <a:ext uri="{FF2B5EF4-FFF2-40B4-BE49-F238E27FC236}">
                <a16:creationId xmlns:a16="http://schemas.microsoft.com/office/drawing/2014/main" id="{C2A998E3-A816-A1B0-B5DA-4EC04A114798}"/>
              </a:ext>
            </a:extLst>
          </p:cNvPr>
          <p:cNvSpPr/>
          <p:nvPr userDrawn="1"/>
        </p:nvSpPr>
        <p:spPr>
          <a:xfrm>
            <a:off x="7932359" y="693802"/>
            <a:ext cx="4282642" cy="6189157"/>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791"/>
              <a:gd name="connsiteY0" fmla="*/ 9983 h 9983"/>
              <a:gd name="connsiteX1" fmla="*/ 5760 w 11791"/>
              <a:gd name="connsiteY1" fmla="*/ 0 h 9983"/>
              <a:gd name="connsiteX2" fmla="*/ 11791 w 11791"/>
              <a:gd name="connsiteY2" fmla="*/ 4 h 9983"/>
              <a:gd name="connsiteX3" fmla="*/ 6259 w 11791"/>
              <a:gd name="connsiteY3" fmla="*/ 9983 h 9983"/>
              <a:gd name="connsiteX4" fmla="*/ 0 w 11791"/>
              <a:gd name="connsiteY4" fmla="*/ 9983 h 9983"/>
              <a:gd name="connsiteX0" fmla="*/ 0 w 5367"/>
              <a:gd name="connsiteY0" fmla="*/ 10038 h 10038"/>
              <a:gd name="connsiteX1" fmla="*/ 4885 w 5367"/>
              <a:gd name="connsiteY1" fmla="*/ 38 h 10038"/>
              <a:gd name="connsiteX2" fmla="*/ 5367 w 5367"/>
              <a:gd name="connsiteY2" fmla="*/ 0 h 10038"/>
              <a:gd name="connsiteX3" fmla="*/ 5308 w 5367"/>
              <a:gd name="connsiteY3" fmla="*/ 10038 h 10038"/>
              <a:gd name="connsiteX4" fmla="*/ 0 w 5367"/>
              <a:gd name="connsiteY4" fmla="*/ 10038 h 10038"/>
              <a:gd name="connsiteX0" fmla="*/ 0 w 10000"/>
              <a:gd name="connsiteY0" fmla="*/ 10000 h 10000"/>
              <a:gd name="connsiteX1" fmla="*/ 9102 w 10000"/>
              <a:gd name="connsiteY1" fmla="*/ 38 h 10000"/>
              <a:gd name="connsiteX2" fmla="*/ 10000 w 10000"/>
              <a:gd name="connsiteY2" fmla="*/ 0 h 10000"/>
              <a:gd name="connsiteX3" fmla="*/ 9890 w 10000"/>
              <a:gd name="connsiteY3" fmla="*/ 10000 h 10000"/>
              <a:gd name="connsiteX4" fmla="*/ 0 w 10000"/>
              <a:gd name="connsiteY4" fmla="*/ 10000 h 10000"/>
              <a:gd name="connsiteX0" fmla="*/ 0 w 9890"/>
              <a:gd name="connsiteY0" fmla="*/ 9962 h 9962"/>
              <a:gd name="connsiteX1" fmla="*/ 9102 w 9890"/>
              <a:gd name="connsiteY1" fmla="*/ 0 h 9962"/>
              <a:gd name="connsiteX2" fmla="*/ 9851 w 9890"/>
              <a:gd name="connsiteY2" fmla="*/ 4 h 9962"/>
              <a:gd name="connsiteX3" fmla="*/ 9890 w 9890"/>
              <a:gd name="connsiteY3" fmla="*/ 9962 h 9962"/>
              <a:gd name="connsiteX4" fmla="*/ 0 w 9890"/>
              <a:gd name="connsiteY4" fmla="*/ 9962 h 9962"/>
              <a:gd name="connsiteX0" fmla="*/ 0 w 10000"/>
              <a:gd name="connsiteY0" fmla="*/ 10021 h 10021"/>
              <a:gd name="connsiteX1" fmla="*/ 9203 w 10000"/>
              <a:gd name="connsiteY1" fmla="*/ 0 h 10021"/>
              <a:gd name="connsiteX2" fmla="*/ 9961 w 10000"/>
              <a:gd name="connsiteY2" fmla="*/ 25 h 10021"/>
              <a:gd name="connsiteX3" fmla="*/ 10000 w 10000"/>
              <a:gd name="connsiteY3" fmla="*/ 10021 h 10021"/>
              <a:gd name="connsiteX4" fmla="*/ 0 w 10000"/>
              <a:gd name="connsiteY4" fmla="*/ 10021 h 10021"/>
              <a:gd name="connsiteX0" fmla="*/ 0 w 10001"/>
              <a:gd name="connsiteY0" fmla="*/ 10058 h 10058"/>
              <a:gd name="connsiteX1" fmla="*/ 9203 w 10001"/>
              <a:gd name="connsiteY1" fmla="*/ 37 h 10058"/>
              <a:gd name="connsiteX2" fmla="*/ 9991 w 10001"/>
              <a:gd name="connsiteY2" fmla="*/ 0 h 10058"/>
              <a:gd name="connsiteX3" fmla="*/ 10000 w 10001"/>
              <a:gd name="connsiteY3" fmla="*/ 10058 h 10058"/>
              <a:gd name="connsiteX4" fmla="*/ 0 w 10001"/>
              <a:gd name="connsiteY4" fmla="*/ 10058 h 10058"/>
              <a:gd name="connsiteX0" fmla="*/ 0 w 10001"/>
              <a:gd name="connsiteY0" fmla="*/ 10058 h 10058"/>
              <a:gd name="connsiteX1" fmla="*/ 9125 w 10001"/>
              <a:gd name="connsiteY1" fmla="*/ 114 h 10058"/>
              <a:gd name="connsiteX2" fmla="*/ 9991 w 10001"/>
              <a:gd name="connsiteY2" fmla="*/ 0 h 10058"/>
              <a:gd name="connsiteX3" fmla="*/ 10000 w 10001"/>
              <a:gd name="connsiteY3" fmla="*/ 10058 h 10058"/>
              <a:gd name="connsiteX4" fmla="*/ 0 w 10001"/>
              <a:gd name="connsiteY4" fmla="*/ 10058 h 10058"/>
              <a:gd name="connsiteX0" fmla="*/ 0 w 10013"/>
              <a:gd name="connsiteY0" fmla="*/ 9944 h 9944"/>
              <a:gd name="connsiteX1" fmla="*/ 9125 w 10013"/>
              <a:gd name="connsiteY1" fmla="*/ 0 h 9944"/>
              <a:gd name="connsiteX2" fmla="*/ 10013 w 10013"/>
              <a:gd name="connsiteY2" fmla="*/ 2 h 9944"/>
              <a:gd name="connsiteX3" fmla="*/ 10000 w 10013"/>
              <a:gd name="connsiteY3" fmla="*/ 9944 h 9944"/>
              <a:gd name="connsiteX4" fmla="*/ 0 w 10013"/>
              <a:gd name="connsiteY4" fmla="*/ 9944 h 9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3" h="9944">
                <a:moveTo>
                  <a:pt x="0" y="9944"/>
                </a:moveTo>
                <a:lnTo>
                  <a:pt x="9125" y="0"/>
                </a:lnTo>
                <a:lnTo>
                  <a:pt x="10013" y="2"/>
                </a:lnTo>
                <a:cubicBezTo>
                  <a:pt x="10006" y="3341"/>
                  <a:pt x="10008" y="6605"/>
                  <a:pt x="10000" y="9944"/>
                </a:cubicBezTo>
                <a:lnTo>
                  <a:pt x="0" y="9944"/>
                </a:lnTo>
                <a:close/>
              </a:path>
            </a:pathLst>
          </a:cu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Marcador de texto 2">
            <a:extLst>
              <a:ext uri="{FF2B5EF4-FFF2-40B4-BE49-F238E27FC236}">
                <a16:creationId xmlns:a16="http://schemas.microsoft.com/office/drawing/2014/main" id="{045B0453-9074-9603-092F-2FE8DAA56941}"/>
              </a:ext>
            </a:extLst>
          </p:cNvPr>
          <p:cNvSpPr>
            <a:spLocks noGrp="1"/>
          </p:cNvSpPr>
          <p:nvPr>
            <p:ph type="body" sz="quarter" idx="10" hasCustomPrompt="1"/>
          </p:nvPr>
        </p:nvSpPr>
        <p:spPr>
          <a:xfrm>
            <a:off x="405720" y="1384297"/>
            <a:ext cx="2497137" cy="1262062"/>
          </a:xfrm>
        </p:spPr>
        <p:txBody>
          <a:bodyPr>
            <a:normAutofit/>
          </a:bodyPr>
          <a:lstStyle>
            <a:lvl1pPr marL="0" indent="0">
              <a:buNone/>
              <a:defRPr sz="2000"/>
            </a:lvl1pPr>
          </a:lstStyle>
          <a:p>
            <a:pPr lvl="0"/>
            <a:r>
              <a:rPr lang="es-ES"/>
              <a:t>FRASE INTRO INSPIRADORA</a:t>
            </a:r>
          </a:p>
        </p:txBody>
      </p:sp>
      <p:pic>
        <p:nvPicPr>
          <p:cNvPr id="10" name="Imagen 9">
            <a:extLst>
              <a:ext uri="{FF2B5EF4-FFF2-40B4-BE49-F238E27FC236}">
                <a16:creationId xmlns:a16="http://schemas.microsoft.com/office/drawing/2014/main" id="{B91A516B-FFB5-159B-7A5F-B74CFBF0B22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1879" y="5675354"/>
            <a:ext cx="1511299" cy="675345"/>
          </a:xfrm>
          <a:prstGeom prst="rect">
            <a:avLst/>
          </a:prstGeom>
        </p:spPr>
      </p:pic>
      <p:pic>
        <p:nvPicPr>
          <p:cNvPr id="14" name="Imagen 13">
            <a:extLst>
              <a:ext uri="{FF2B5EF4-FFF2-40B4-BE49-F238E27FC236}">
                <a16:creationId xmlns:a16="http://schemas.microsoft.com/office/drawing/2014/main" id="{0A358881-E1A7-14A3-60E9-0F0051BB9C8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85411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Índice">
    <p:spTree>
      <p:nvGrpSpPr>
        <p:cNvPr id="1" name=""/>
        <p:cNvGrpSpPr/>
        <p:nvPr/>
      </p:nvGrpSpPr>
      <p:grpSpPr>
        <a:xfrm>
          <a:off x="0" y="0"/>
          <a:ext cx="0" cy="0"/>
          <a:chOff x="0" y="0"/>
          <a:chExt cx="0" cy="0"/>
        </a:xfrm>
      </p:grpSpPr>
      <p:sp>
        <p:nvSpPr>
          <p:cNvPr id="31" name="Rectángulo 30"/>
          <p:cNvSpPr/>
          <p:nvPr userDrawn="1"/>
        </p:nvSpPr>
        <p:spPr>
          <a:xfrm>
            <a:off x="0" y="0"/>
            <a:ext cx="12192000" cy="782877"/>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p:cNvSpPr/>
          <p:nvPr userDrawn="1"/>
        </p:nvSpPr>
        <p:spPr>
          <a:xfrm>
            <a:off x="0" y="6075123"/>
            <a:ext cx="12192000" cy="782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p:cNvSpPr/>
          <p:nvPr userDrawn="1"/>
        </p:nvSpPr>
        <p:spPr>
          <a:xfrm>
            <a:off x="-8865" y="2726724"/>
            <a:ext cx="12192000" cy="3319371"/>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n-lt"/>
            </a:endParaRPr>
          </a:p>
        </p:txBody>
      </p:sp>
      <p:sp>
        <p:nvSpPr>
          <p:cNvPr id="9" name="Datos 7"/>
          <p:cNvSpPr/>
          <p:nvPr userDrawn="1"/>
        </p:nvSpPr>
        <p:spPr>
          <a:xfrm>
            <a:off x="8467665" y="1266778"/>
            <a:ext cx="3724335" cy="5618742"/>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791"/>
              <a:gd name="connsiteY0" fmla="*/ 9983 h 9983"/>
              <a:gd name="connsiteX1" fmla="*/ 5760 w 11791"/>
              <a:gd name="connsiteY1" fmla="*/ 0 h 9983"/>
              <a:gd name="connsiteX2" fmla="*/ 11791 w 11791"/>
              <a:gd name="connsiteY2" fmla="*/ 4 h 9983"/>
              <a:gd name="connsiteX3" fmla="*/ 6133 w 11791"/>
              <a:gd name="connsiteY3" fmla="*/ 9981 h 9983"/>
              <a:gd name="connsiteX4" fmla="*/ 0 w 11791"/>
              <a:gd name="connsiteY4" fmla="*/ 9983 h 9983"/>
              <a:gd name="connsiteX0" fmla="*/ 0 w 5247"/>
              <a:gd name="connsiteY0" fmla="*/ 10000 h 10000"/>
              <a:gd name="connsiteX1" fmla="*/ 4885 w 5247"/>
              <a:gd name="connsiteY1" fmla="*/ 0 h 10000"/>
              <a:gd name="connsiteX2" fmla="*/ 5247 w 5247"/>
              <a:gd name="connsiteY2" fmla="*/ 50 h 10000"/>
              <a:gd name="connsiteX3" fmla="*/ 5201 w 5247"/>
              <a:gd name="connsiteY3" fmla="*/ 9998 h 10000"/>
              <a:gd name="connsiteX4" fmla="*/ 0 w 5247"/>
              <a:gd name="connsiteY4" fmla="*/ 10000 h 10000"/>
              <a:gd name="connsiteX0" fmla="*/ 0 w 9912"/>
              <a:gd name="connsiteY0" fmla="*/ 10000 h 10000"/>
              <a:gd name="connsiteX1" fmla="*/ 9310 w 9912"/>
              <a:gd name="connsiteY1" fmla="*/ 0 h 10000"/>
              <a:gd name="connsiteX2" fmla="*/ 9550 w 9912"/>
              <a:gd name="connsiteY2" fmla="*/ 96 h 10000"/>
              <a:gd name="connsiteX3" fmla="*/ 9912 w 9912"/>
              <a:gd name="connsiteY3" fmla="*/ 9998 h 10000"/>
              <a:gd name="connsiteX4" fmla="*/ 0 w 9912"/>
              <a:gd name="connsiteY4" fmla="*/ 10000 h 10000"/>
              <a:gd name="connsiteX0" fmla="*/ 0 w 9708"/>
              <a:gd name="connsiteY0" fmla="*/ 10000 h 10000"/>
              <a:gd name="connsiteX1" fmla="*/ 9393 w 9708"/>
              <a:gd name="connsiteY1" fmla="*/ 0 h 10000"/>
              <a:gd name="connsiteX2" fmla="*/ 9635 w 9708"/>
              <a:gd name="connsiteY2" fmla="*/ 96 h 10000"/>
              <a:gd name="connsiteX3" fmla="*/ 9708 w 9708"/>
              <a:gd name="connsiteY3" fmla="*/ 9998 h 10000"/>
              <a:gd name="connsiteX4" fmla="*/ 0 w 9708"/>
              <a:gd name="connsiteY4" fmla="*/ 10000 h 10000"/>
              <a:gd name="connsiteX0" fmla="*/ 0 w 9900"/>
              <a:gd name="connsiteY0" fmla="*/ 9930 h 9998"/>
              <a:gd name="connsiteX1" fmla="*/ 9576 w 9900"/>
              <a:gd name="connsiteY1" fmla="*/ 0 h 9998"/>
              <a:gd name="connsiteX2" fmla="*/ 9825 w 9900"/>
              <a:gd name="connsiteY2" fmla="*/ 96 h 9998"/>
              <a:gd name="connsiteX3" fmla="*/ 9900 w 9900"/>
              <a:gd name="connsiteY3" fmla="*/ 9998 h 9998"/>
              <a:gd name="connsiteX4" fmla="*/ 0 w 9900"/>
              <a:gd name="connsiteY4" fmla="*/ 9930 h 9998"/>
              <a:gd name="connsiteX0" fmla="*/ 0 w 10000"/>
              <a:gd name="connsiteY0" fmla="*/ 9932 h 10000"/>
              <a:gd name="connsiteX1" fmla="*/ 9673 w 10000"/>
              <a:gd name="connsiteY1" fmla="*/ 0 h 10000"/>
              <a:gd name="connsiteX2" fmla="*/ 9924 w 10000"/>
              <a:gd name="connsiteY2" fmla="*/ 96 h 10000"/>
              <a:gd name="connsiteX3" fmla="*/ 10000 w 10000"/>
              <a:gd name="connsiteY3" fmla="*/ 10000 h 10000"/>
              <a:gd name="connsiteX4" fmla="*/ 0 w 10000"/>
              <a:gd name="connsiteY4" fmla="*/ 9932 h 10000"/>
              <a:gd name="connsiteX0" fmla="*/ 0 w 10000"/>
              <a:gd name="connsiteY0" fmla="*/ 9932 h 10000"/>
              <a:gd name="connsiteX1" fmla="*/ 9673 w 10000"/>
              <a:gd name="connsiteY1" fmla="*/ 0 h 10000"/>
              <a:gd name="connsiteX2" fmla="*/ 9924 w 10000"/>
              <a:gd name="connsiteY2" fmla="*/ 96 h 10000"/>
              <a:gd name="connsiteX3" fmla="*/ 10000 w 10000"/>
              <a:gd name="connsiteY3" fmla="*/ 10000 h 10000"/>
              <a:gd name="connsiteX4" fmla="*/ 0 w 10000"/>
              <a:gd name="connsiteY4" fmla="*/ 9932 h 10000"/>
              <a:gd name="connsiteX0" fmla="*/ 0 w 10000"/>
              <a:gd name="connsiteY0" fmla="*/ 9932 h 10000"/>
              <a:gd name="connsiteX1" fmla="*/ 9673 w 10000"/>
              <a:gd name="connsiteY1" fmla="*/ 0 h 10000"/>
              <a:gd name="connsiteX2" fmla="*/ 9924 w 10000"/>
              <a:gd name="connsiteY2" fmla="*/ 96 h 10000"/>
              <a:gd name="connsiteX3" fmla="*/ 10000 w 10000"/>
              <a:gd name="connsiteY3" fmla="*/ 10000 h 10000"/>
              <a:gd name="connsiteX4" fmla="*/ 0 w 10000"/>
              <a:gd name="connsiteY4" fmla="*/ 9932 h 10000"/>
              <a:gd name="connsiteX0" fmla="*/ 0 w 10000"/>
              <a:gd name="connsiteY0" fmla="*/ 9932 h 10000"/>
              <a:gd name="connsiteX1" fmla="*/ 9673 w 10000"/>
              <a:gd name="connsiteY1" fmla="*/ 0 h 10000"/>
              <a:gd name="connsiteX2" fmla="*/ 9924 w 10000"/>
              <a:gd name="connsiteY2" fmla="*/ 96 h 10000"/>
              <a:gd name="connsiteX3" fmla="*/ 10000 w 10000"/>
              <a:gd name="connsiteY3" fmla="*/ 10000 h 10000"/>
              <a:gd name="connsiteX4" fmla="*/ 0 w 10000"/>
              <a:gd name="connsiteY4" fmla="*/ 9932 h 10000"/>
              <a:gd name="connsiteX0" fmla="*/ 0 w 10001"/>
              <a:gd name="connsiteY0" fmla="*/ 10151 h 10219"/>
              <a:gd name="connsiteX1" fmla="*/ 9673 w 10001"/>
              <a:gd name="connsiteY1" fmla="*/ 219 h 10219"/>
              <a:gd name="connsiteX2" fmla="*/ 9975 w 10001"/>
              <a:gd name="connsiteY2" fmla="*/ 2 h 10219"/>
              <a:gd name="connsiteX3" fmla="*/ 10000 w 10001"/>
              <a:gd name="connsiteY3" fmla="*/ 10219 h 10219"/>
              <a:gd name="connsiteX4" fmla="*/ 0 w 10001"/>
              <a:gd name="connsiteY4" fmla="*/ 10151 h 10219"/>
              <a:gd name="connsiteX0" fmla="*/ 0 w 10000"/>
              <a:gd name="connsiteY0" fmla="*/ 10168 h 10236"/>
              <a:gd name="connsiteX1" fmla="*/ 9673 w 10000"/>
              <a:gd name="connsiteY1" fmla="*/ 236 h 10236"/>
              <a:gd name="connsiteX2" fmla="*/ 9950 w 10000"/>
              <a:gd name="connsiteY2" fmla="*/ 2 h 10236"/>
              <a:gd name="connsiteX3" fmla="*/ 10000 w 10000"/>
              <a:gd name="connsiteY3" fmla="*/ 10236 h 10236"/>
              <a:gd name="connsiteX4" fmla="*/ 0 w 10000"/>
              <a:gd name="connsiteY4" fmla="*/ 10168 h 10236"/>
              <a:gd name="connsiteX0" fmla="*/ 0 w 10000"/>
              <a:gd name="connsiteY0" fmla="*/ 10193 h 10261"/>
              <a:gd name="connsiteX1" fmla="*/ 9927 w 10000"/>
              <a:gd name="connsiteY1" fmla="*/ 0 h 10261"/>
              <a:gd name="connsiteX2" fmla="*/ 9950 w 10000"/>
              <a:gd name="connsiteY2" fmla="*/ 27 h 10261"/>
              <a:gd name="connsiteX3" fmla="*/ 10000 w 10000"/>
              <a:gd name="connsiteY3" fmla="*/ 10261 h 10261"/>
              <a:gd name="connsiteX4" fmla="*/ 0 w 10000"/>
              <a:gd name="connsiteY4" fmla="*/ 10193 h 10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261">
                <a:moveTo>
                  <a:pt x="0" y="10193"/>
                </a:moveTo>
                <a:lnTo>
                  <a:pt x="9927" y="0"/>
                </a:lnTo>
                <a:cubicBezTo>
                  <a:pt x="10011" y="32"/>
                  <a:pt x="9866" y="-5"/>
                  <a:pt x="9950" y="27"/>
                </a:cubicBezTo>
                <a:cubicBezTo>
                  <a:pt x="9944" y="3367"/>
                  <a:pt x="10008" y="6921"/>
                  <a:pt x="10000" y="10261"/>
                </a:cubicBezTo>
                <a:lnTo>
                  <a:pt x="0" y="10193"/>
                </a:lnTo>
                <a:close/>
              </a:path>
            </a:pathLst>
          </a:custGeom>
          <a:solidFill>
            <a:srgbClr val="191919">
              <a:alpha val="9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CuadroTexto 31"/>
          <p:cNvSpPr txBox="1"/>
          <p:nvPr userDrawn="1"/>
        </p:nvSpPr>
        <p:spPr>
          <a:xfrm>
            <a:off x="10804525" y="342185"/>
            <a:ext cx="1349375" cy="261610"/>
          </a:xfrm>
          <a:prstGeom prst="rect">
            <a:avLst/>
          </a:prstGeom>
          <a:noFill/>
        </p:spPr>
        <p:txBody>
          <a:bodyPr wrap="square" rtlCol="0">
            <a:spAutoFit/>
          </a:bodyPr>
          <a:lstStyle/>
          <a:p>
            <a:r>
              <a:rPr lang="es-ES" sz="1100"/>
              <a:t>cafmobility.com</a:t>
            </a:r>
          </a:p>
        </p:txBody>
      </p:sp>
      <p:pic>
        <p:nvPicPr>
          <p:cNvPr id="15" name="Imagen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39374" y="5777717"/>
            <a:ext cx="1622425" cy="588462"/>
          </a:xfrm>
          <a:prstGeom prst="rect">
            <a:avLst/>
          </a:prstGeom>
        </p:spPr>
      </p:pic>
      <p:cxnSp>
        <p:nvCxnSpPr>
          <p:cNvPr id="19" name="Conector recto 18"/>
          <p:cNvCxnSpPr/>
          <p:nvPr userDrawn="1"/>
        </p:nvCxnSpPr>
        <p:spPr>
          <a:xfrm>
            <a:off x="-5030" y="271643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3" name="Marcador de texto 2"/>
          <p:cNvSpPr>
            <a:spLocks noGrp="1"/>
          </p:cNvSpPr>
          <p:nvPr>
            <p:ph type="body" sz="quarter" idx="10" hasCustomPrompt="1"/>
          </p:nvPr>
        </p:nvSpPr>
        <p:spPr>
          <a:xfrm>
            <a:off x="240619" y="3381930"/>
            <a:ext cx="4245655" cy="2502500"/>
          </a:xfrm>
        </p:spPr>
        <p:txBody>
          <a:bodyPr>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600" baseline="0"/>
            </a:lvl1pPr>
          </a:lstStyle>
          <a:p>
            <a:pPr lvl="0"/>
            <a:r>
              <a:rPr lang="es-ES"/>
              <a:t>1/ PRIMER PUNTO DEL ÍNDICE                                                                             2/ SEGUNDO PUNTO DEL ÍNDICE                            3/ TERCER PUNTO DEL ÍNDICE                                4/ CUARTO PUNTO DEL ÍNDICE                                5/ QUINTO PUNTO DEL ÍNDICE                                 6/ SEXTO PUNTO DEL ÍNDICE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s-ES"/>
          </a:p>
          <a:p>
            <a:pPr lvl="0"/>
            <a:endParaRPr lang="es-ES"/>
          </a:p>
        </p:txBody>
      </p: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11" name="Rectángulo 10"/>
          <p:cNvSpPr/>
          <p:nvPr userDrawn="1"/>
        </p:nvSpPr>
        <p:spPr>
          <a:xfrm>
            <a:off x="0" y="782878"/>
            <a:ext cx="12192000" cy="1932790"/>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3F93D3B1-8131-CC9B-DAB3-80C3640D3D6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12" name="Marcador de texto 11">
            <a:extLst>
              <a:ext uri="{FF2B5EF4-FFF2-40B4-BE49-F238E27FC236}">
                <a16:creationId xmlns:a16="http://schemas.microsoft.com/office/drawing/2014/main" id="{3103970E-2C9A-49E4-F387-54D4ECB1D109}"/>
              </a:ext>
            </a:extLst>
          </p:cNvPr>
          <p:cNvSpPr>
            <a:spLocks noGrp="1"/>
          </p:cNvSpPr>
          <p:nvPr>
            <p:ph type="body" sz="quarter" idx="12" hasCustomPrompt="1"/>
          </p:nvPr>
        </p:nvSpPr>
        <p:spPr>
          <a:xfrm>
            <a:off x="241300" y="1216025"/>
            <a:ext cx="4244975" cy="793750"/>
          </a:xfrm>
        </p:spPr>
        <p:txBody>
          <a:bodyPr>
            <a:normAutofit/>
          </a:bodyPr>
          <a:lstStyle>
            <a:lvl1pPr marL="0" indent="0">
              <a:buNone/>
              <a:defRPr sz="4000"/>
            </a:lvl1pPr>
            <a:lvl5pPr marL="1828800" indent="0">
              <a:buNone/>
              <a:defRPr/>
            </a:lvl5pPr>
          </a:lstStyle>
          <a:p>
            <a:pPr lvl="0"/>
            <a:r>
              <a:rPr lang="es-ES"/>
              <a:t>ÍNDICE</a:t>
            </a:r>
          </a:p>
        </p:txBody>
      </p:sp>
    </p:spTree>
    <p:extLst>
      <p:ext uri="{BB962C8B-B14F-4D97-AF65-F5344CB8AC3E}">
        <p14:creationId xmlns:p14="http://schemas.microsoft.com/office/powerpoint/2010/main" val="15498316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Índice">
    <p:spTree>
      <p:nvGrpSpPr>
        <p:cNvPr id="1" name=""/>
        <p:cNvGrpSpPr/>
        <p:nvPr/>
      </p:nvGrpSpPr>
      <p:grpSpPr>
        <a:xfrm>
          <a:off x="0" y="0"/>
          <a:ext cx="0" cy="0"/>
          <a:chOff x="0" y="0"/>
          <a:chExt cx="0" cy="0"/>
        </a:xfrm>
      </p:grpSpPr>
      <p:sp>
        <p:nvSpPr>
          <p:cNvPr id="31" name="Rectángulo 30"/>
          <p:cNvSpPr/>
          <p:nvPr userDrawn="1"/>
        </p:nvSpPr>
        <p:spPr>
          <a:xfrm>
            <a:off x="0" y="0"/>
            <a:ext cx="12192000" cy="782877"/>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p:cNvSpPr/>
          <p:nvPr userDrawn="1"/>
        </p:nvSpPr>
        <p:spPr>
          <a:xfrm>
            <a:off x="0" y="6075123"/>
            <a:ext cx="12192000" cy="782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p:cNvSpPr/>
          <p:nvPr userDrawn="1"/>
        </p:nvSpPr>
        <p:spPr>
          <a:xfrm>
            <a:off x="-8865" y="2726724"/>
            <a:ext cx="12192000" cy="3319371"/>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n-lt"/>
            </a:endParaRPr>
          </a:p>
        </p:txBody>
      </p:sp>
      <p:sp>
        <p:nvSpPr>
          <p:cNvPr id="9" name="Datos 7"/>
          <p:cNvSpPr/>
          <p:nvPr userDrawn="1"/>
        </p:nvSpPr>
        <p:spPr>
          <a:xfrm>
            <a:off x="8467665" y="1266778"/>
            <a:ext cx="3724335" cy="5618742"/>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791"/>
              <a:gd name="connsiteY0" fmla="*/ 9983 h 9983"/>
              <a:gd name="connsiteX1" fmla="*/ 5760 w 11791"/>
              <a:gd name="connsiteY1" fmla="*/ 0 h 9983"/>
              <a:gd name="connsiteX2" fmla="*/ 11791 w 11791"/>
              <a:gd name="connsiteY2" fmla="*/ 4 h 9983"/>
              <a:gd name="connsiteX3" fmla="*/ 6133 w 11791"/>
              <a:gd name="connsiteY3" fmla="*/ 9981 h 9983"/>
              <a:gd name="connsiteX4" fmla="*/ 0 w 11791"/>
              <a:gd name="connsiteY4" fmla="*/ 9983 h 9983"/>
              <a:gd name="connsiteX0" fmla="*/ 0 w 5247"/>
              <a:gd name="connsiteY0" fmla="*/ 10000 h 10000"/>
              <a:gd name="connsiteX1" fmla="*/ 4885 w 5247"/>
              <a:gd name="connsiteY1" fmla="*/ 0 h 10000"/>
              <a:gd name="connsiteX2" fmla="*/ 5247 w 5247"/>
              <a:gd name="connsiteY2" fmla="*/ 50 h 10000"/>
              <a:gd name="connsiteX3" fmla="*/ 5201 w 5247"/>
              <a:gd name="connsiteY3" fmla="*/ 9998 h 10000"/>
              <a:gd name="connsiteX4" fmla="*/ 0 w 5247"/>
              <a:gd name="connsiteY4" fmla="*/ 10000 h 10000"/>
              <a:gd name="connsiteX0" fmla="*/ 0 w 9912"/>
              <a:gd name="connsiteY0" fmla="*/ 10000 h 10000"/>
              <a:gd name="connsiteX1" fmla="*/ 9310 w 9912"/>
              <a:gd name="connsiteY1" fmla="*/ 0 h 10000"/>
              <a:gd name="connsiteX2" fmla="*/ 9550 w 9912"/>
              <a:gd name="connsiteY2" fmla="*/ 96 h 10000"/>
              <a:gd name="connsiteX3" fmla="*/ 9912 w 9912"/>
              <a:gd name="connsiteY3" fmla="*/ 9998 h 10000"/>
              <a:gd name="connsiteX4" fmla="*/ 0 w 9912"/>
              <a:gd name="connsiteY4" fmla="*/ 10000 h 10000"/>
              <a:gd name="connsiteX0" fmla="*/ 0 w 9708"/>
              <a:gd name="connsiteY0" fmla="*/ 10000 h 10000"/>
              <a:gd name="connsiteX1" fmla="*/ 9393 w 9708"/>
              <a:gd name="connsiteY1" fmla="*/ 0 h 10000"/>
              <a:gd name="connsiteX2" fmla="*/ 9635 w 9708"/>
              <a:gd name="connsiteY2" fmla="*/ 96 h 10000"/>
              <a:gd name="connsiteX3" fmla="*/ 9708 w 9708"/>
              <a:gd name="connsiteY3" fmla="*/ 9998 h 10000"/>
              <a:gd name="connsiteX4" fmla="*/ 0 w 9708"/>
              <a:gd name="connsiteY4" fmla="*/ 10000 h 10000"/>
              <a:gd name="connsiteX0" fmla="*/ 0 w 9900"/>
              <a:gd name="connsiteY0" fmla="*/ 9930 h 9998"/>
              <a:gd name="connsiteX1" fmla="*/ 9576 w 9900"/>
              <a:gd name="connsiteY1" fmla="*/ 0 h 9998"/>
              <a:gd name="connsiteX2" fmla="*/ 9825 w 9900"/>
              <a:gd name="connsiteY2" fmla="*/ 96 h 9998"/>
              <a:gd name="connsiteX3" fmla="*/ 9900 w 9900"/>
              <a:gd name="connsiteY3" fmla="*/ 9998 h 9998"/>
              <a:gd name="connsiteX4" fmla="*/ 0 w 9900"/>
              <a:gd name="connsiteY4" fmla="*/ 9930 h 9998"/>
              <a:gd name="connsiteX0" fmla="*/ 0 w 10000"/>
              <a:gd name="connsiteY0" fmla="*/ 9932 h 10000"/>
              <a:gd name="connsiteX1" fmla="*/ 9673 w 10000"/>
              <a:gd name="connsiteY1" fmla="*/ 0 h 10000"/>
              <a:gd name="connsiteX2" fmla="*/ 9924 w 10000"/>
              <a:gd name="connsiteY2" fmla="*/ 96 h 10000"/>
              <a:gd name="connsiteX3" fmla="*/ 10000 w 10000"/>
              <a:gd name="connsiteY3" fmla="*/ 10000 h 10000"/>
              <a:gd name="connsiteX4" fmla="*/ 0 w 10000"/>
              <a:gd name="connsiteY4" fmla="*/ 9932 h 10000"/>
              <a:gd name="connsiteX0" fmla="*/ 0 w 10000"/>
              <a:gd name="connsiteY0" fmla="*/ 9932 h 10000"/>
              <a:gd name="connsiteX1" fmla="*/ 9673 w 10000"/>
              <a:gd name="connsiteY1" fmla="*/ 0 h 10000"/>
              <a:gd name="connsiteX2" fmla="*/ 9924 w 10000"/>
              <a:gd name="connsiteY2" fmla="*/ 96 h 10000"/>
              <a:gd name="connsiteX3" fmla="*/ 10000 w 10000"/>
              <a:gd name="connsiteY3" fmla="*/ 10000 h 10000"/>
              <a:gd name="connsiteX4" fmla="*/ 0 w 10000"/>
              <a:gd name="connsiteY4" fmla="*/ 9932 h 10000"/>
              <a:gd name="connsiteX0" fmla="*/ 0 w 10000"/>
              <a:gd name="connsiteY0" fmla="*/ 9932 h 10000"/>
              <a:gd name="connsiteX1" fmla="*/ 9673 w 10000"/>
              <a:gd name="connsiteY1" fmla="*/ 0 h 10000"/>
              <a:gd name="connsiteX2" fmla="*/ 9924 w 10000"/>
              <a:gd name="connsiteY2" fmla="*/ 96 h 10000"/>
              <a:gd name="connsiteX3" fmla="*/ 10000 w 10000"/>
              <a:gd name="connsiteY3" fmla="*/ 10000 h 10000"/>
              <a:gd name="connsiteX4" fmla="*/ 0 w 10000"/>
              <a:gd name="connsiteY4" fmla="*/ 9932 h 10000"/>
              <a:gd name="connsiteX0" fmla="*/ 0 w 10000"/>
              <a:gd name="connsiteY0" fmla="*/ 9932 h 10000"/>
              <a:gd name="connsiteX1" fmla="*/ 9673 w 10000"/>
              <a:gd name="connsiteY1" fmla="*/ 0 h 10000"/>
              <a:gd name="connsiteX2" fmla="*/ 9924 w 10000"/>
              <a:gd name="connsiteY2" fmla="*/ 96 h 10000"/>
              <a:gd name="connsiteX3" fmla="*/ 10000 w 10000"/>
              <a:gd name="connsiteY3" fmla="*/ 10000 h 10000"/>
              <a:gd name="connsiteX4" fmla="*/ 0 w 10000"/>
              <a:gd name="connsiteY4" fmla="*/ 9932 h 10000"/>
              <a:gd name="connsiteX0" fmla="*/ 0 w 10001"/>
              <a:gd name="connsiteY0" fmla="*/ 10151 h 10219"/>
              <a:gd name="connsiteX1" fmla="*/ 9673 w 10001"/>
              <a:gd name="connsiteY1" fmla="*/ 219 h 10219"/>
              <a:gd name="connsiteX2" fmla="*/ 9975 w 10001"/>
              <a:gd name="connsiteY2" fmla="*/ 2 h 10219"/>
              <a:gd name="connsiteX3" fmla="*/ 10000 w 10001"/>
              <a:gd name="connsiteY3" fmla="*/ 10219 h 10219"/>
              <a:gd name="connsiteX4" fmla="*/ 0 w 10001"/>
              <a:gd name="connsiteY4" fmla="*/ 10151 h 10219"/>
              <a:gd name="connsiteX0" fmla="*/ 0 w 10000"/>
              <a:gd name="connsiteY0" fmla="*/ 10168 h 10236"/>
              <a:gd name="connsiteX1" fmla="*/ 9673 w 10000"/>
              <a:gd name="connsiteY1" fmla="*/ 236 h 10236"/>
              <a:gd name="connsiteX2" fmla="*/ 9950 w 10000"/>
              <a:gd name="connsiteY2" fmla="*/ 2 h 10236"/>
              <a:gd name="connsiteX3" fmla="*/ 10000 w 10000"/>
              <a:gd name="connsiteY3" fmla="*/ 10236 h 10236"/>
              <a:gd name="connsiteX4" fmla="*/ 0 w 10000"/>
              <a:gd name="connsiteY4" fmla="*/ 10168 h 10236"/>
              <a:gd name="connsiteX0" fmla="*/ 0 w 10000"/>
              <a:gd name="connsiteY0" fmla="*/ 10193 h 10261"/>
              <a:gd name="connsiteX1" fmla="*/ 9927 w 10000"/>
              <a:gd name="connsiteY1" fmla="*/ 0 h 10261"/>
              <a:gd name="connsiteX2" fmla="*/ 9950 w 10000"/>
              <a:gd name="connsiteY2" fmla="*/ 27 h 10261"/>
              <a:gd name="connsiteX3" fmla="*/ 10000 w 10000"/>
              <a:gd name="connsiteY3" fmla="*/ 10261 h 10261"/>
              <a:gd name="connsiteX4" fmla="*/ 0 w 10000"/>
              <a:gd name="connsiteY4" fmla="*/ 10193 h 10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261">
                <a:moveTo>
                  <a:pt x="0" y="10193"/>
                </a:moveTo>
                <a:lnTo>
                  <a:pt x="9927" y="0"/>
                </a:lnTo>
                <a:cubicBezTo>
                  <a:pt x="10011" y="32"/>
                  <a:pt x="9866" y="-5"/>
                  <a:pt x="9950" y="27"/>
                </a:cubicBezTo>
                <a:cubicBezTo>
                  <a:pt x="9944" y="3367"/>
                  <a:pt x="10008" y="6921"/>
                  <a:pt x="10000" y="10261"/>
                </a:cubicBezTo>
                <a:lnTo>
                  <a:pt x="0" y="10193"/>
                </a:lnTo>
                <a:close/>
              </a:path>
            </a:pathLst>
          </a:custGeom>
          <a:solidFill>
            <a:srgbClr val="191919">
              <a:alpha val="9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CuadroTexto 31"/>
          <p:cNvSpPr txBox="1"/>
          <p:nvPr userDrawn="1"/>
        </p:nvSpPr>
        <p:spPr>
          <a:xfrm>
            <a:off x="10804525" y="342185"/>
            <a:ext cx="1349375" cy="261610"/>
          </a:xfrm>
          <a:prstGeom prst="rect">
            <a:avLst/>
          </a:prstGeom>
          <a:noFill/>
        </p:spPr>
        <p:txBody>
          <a:bodyPr wrap="square" rtlCol="0">
            <a:spAutoFit/>
          </a:bodyPr>
          <a:lstStyle/>
          <a:p>
            <a:r>
              <a:rPr lang="es-ES" sz="1100"/>
              <a:t>cafmobility.com</a:t>
            </a:r>
          </a:p>
        </p:txBody>
      </p:sp>
      <p:pic>
        <p:nvPicPr>
          <p:cNvPr id="15" name="Imagen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39374" y="5777717"/>
            <a:ext cx="1622425" cy="588462"/>
          </a:xfrm>
          <a:prstGeom prst="rect">
            <a:avLst/>
          </a:prstGeom>
        </p:spPr>
      </p:pic>
      <p:cxnSp>
        <p:nvCxnSpPr>
          <p:cNvPr id="19" name="Conector recto 18"/>
          <p:cNvCxnSpPr/>
          <p:nvPr userDrawn="1"/>
        </p:nvCxnSpPr>
        <p:spPr>
          <a:xfrm>
            <a:off x="-5030" y="271643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3" name="Marcador de texto 2"/>
          <p:cNvSpPr>
            <a:spLocks noGrp="1"/>
          </p:cNvSpPr>
          <p:nvPr>
            <p:ph type="body" sz="quarter" idx="10" hasCustomPrompt="1"/>
          </p:nvPr>
        </p:nvSpPr>
        <p:spPr>
          <a:xfrm>
            <a:off x="240619" y="3381930"/>
            <a:ext cx="8227046" cy="2502500"/>
          </a:xfrm>
        </p:spPr>
        <p:txBody>
          <a:bodyPr numCol="2">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600" baseline="0"/>
            </a:lvl1pPr>
          </a:lstStyle>
          <a:p>
            <a:pPr lvl="0"/>
            <a:r>
              <a:rPr lang="es-ES"/>
              <a:t>1/ PRIMER PUNTO DEL ÍNDICE </a:t>
            </a:r>
          </a:p>
          <a:p>
            <a:pPr lvl="0"/>
            <a:r>
              <a:rPr lang="es-ES"/>
              <a:t>	1.1</a:t>
            </a:r>
          </a:p>
          <a:p>
            <a:pPr lvl="0"/>
            <a:r>
              <a:rPr lang="es-ES"/>
              <a:t>	1.2                                                                                                                                                                                                                                        2/ SEGUNDO PUNTO DEL ÍNDICE                            3/ TERCER PUNTO DEL ÍNDICE         </a:t>
            </a:r>
          </a:p>
          <a:p>
            <a:pPr lvl="0"/>
            <a:r>
              <a:rPr lang="es-ES"/>
              <a:t>	3.1</a:t>
            </a:r>
          </a:p>
          <a:p>
            <a:pPr lvl="0"/>
            <a:r>
              <a:rPr lang="es-ES"/>
              <a:t>	3.2</a:t>
            </a:r>
          </a:p>
          <a:p>
            <a:pPr lvl="0"/>
            <a:r>
              <a:rPr lang="es-ES"/>
              <a:t>	3.3</a:t>
            </a:r>
          </a:p>
          <a:p>
            <a:pPr lvl="0"/>
            <a:endParaRPr lang="es-ES"/>
          </a:p>
          <a:p>
            <a:pPr lvl="0"/>
            <a:r>
              <a:rPr lang="es-ES"/>
              <a:t>4/ CUARTO PUNTO DEL ÍNDICE                                5/ QUINTO PUNTO DEL ÍNDICE     </a:t>
            </a:r>
          </a:p>
          <a:p>
            <a:pPr lvl="0"/>
            <a:r>
              <a:rPr lang="es-ES"/>
              <a:t>	5.1</a:t>
            </a:r>
          </a:p>
          <a:p>
            <a:pPr lvl="0"/>
            <a:r>
              <a:rPr lang="es-ES"/>
              <a:t>	5.2</a:t>
            </a:r>
          </a:p>
          <a:p>
            <a:pPr lvl="0"/>
            <a:r>
              <a:rPr lang="es-ES"/>
              <a:t>	5.3</a:t>
            </a:r>
          </a:p>
          <a:p>
            <a:pPr lvl="0"/>
            <a:r>
              <a:rPr lang="es-ES"/>
              <a:t>	5.4</a:t>
            </a:r>
          </a:p>
          <a:p>
            <a:pPr lvl="0"/>
            <a:r>
              <a:rPr lang="es-ES"/>
              <a:t>	5.5</a:t>
            </a:r>
          </a:p>
          <a:p>
            <a:pPr lvl="0"/>
            <a:r>
              <a:rPr lang="es-ES"/>
              <a:t>6/ SEXTO PUNTO DEL ÍNDICE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s-ES"/>
          </a:p>
          <a:p>
            <a:pPr lvl="0"/>
            <a:endParaRPr lang="es-ES"/>
          </a:p>
        </p:txBody>
      </p: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11" name="Rectángulo 10"/>
          <p:cNvSpPr/>
          <p:nvPr userDrawn="1"/>
        </p:nvSpPr>
        <p:spPr>
          <a:xfrm>
            <a:off x="0" y="782878"/>
            <a:ext cx="12192000" cy="1932790"/>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4A6074F5-2919-19D4-2AC3-F4F896D12DF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5" name="Marcador de texto 11">
            <a:extLst>
              <a:ext uri="{FF2B5EF4-FFF2-40B4-BE49-F238E27FC236}">
                <a16:creationId xmlns:a16="http://schemas.microsoft.com/office/drawing/2014/main" id="{332A77BF-89F9-17A5-41B9-023FFB31E57A}"/>
              </a:ext>
            </a:extLst>
          </p:cNvPr>
          <p:cNvSpPr>
            <a:spLocks noGrp="1"/>
          </p:cNvSpPr>
          <p:nvPr>
            <p:ph type="body" sz="quarter" idx="12" hasCustomPrompt="1"/>
          </p:nvPr>
        </p:nvSpPr>
        <p:spPr>
          <a:xfrm>
            <a:off x="241300" y="1216025"/>
            <a:ext cx="4244975" cy="793750"/>
          </a:xfrm>
        </p:spPr>
        <p:txBody>
          <a:bodyPr>
            <a:normAutofit/>
          </a:bodyPr>
          <a:lstStyle>
            <a:lvl1pPr marL="0" indent="0">
              <a:buNone/>
              <a:defRPr sz="4000"/>
            </a:lvl1pPr>
            <a:lvl5pPr marL="1828800" indent="0">
              <a:buNone/>
              <a:defRPr/>
            </a:lvl5pPr>
          </a:lstStyle>
          <a:p>
            <a:pPr lvl="0"/>
            <a:r>
              <a:rPr lang="es-ES"/>
              <a:t>ÍNDICE</a:t>
            </a:r>
          </a:p>
        </p:txBody>
      </p:sp>
    </p:spTree>
    <p:extLst>
      <p:ext uri="{BB962C8B-B14F-4D97-AF65-F5344CB8AC3E}">
        <p14:creationId xmlns:p14="http://schemas.microsoft.com/office/powerpoint/2010/main" val="33210672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_Índice">
    <p:spTree>
      <p:nvGrpSpPr>
        <p:cNvPr id="1" name=""/>
        <p:cNvGrpSpPr/>
        <p:nvPr/>
      </p:nvGrpSpPr>
      <p:grpSpPr>
        <a:xfrm>
          <a:off x="0" y="0"/>
          <a:ext cx="0" cy="0"/>
          <a:chOff x="0" y="0"/>
          <a:chExt cx="0" cy="0"/>
        </a:xfrm>
      </p:grpSpPr>
      <p:sp>
        <p:nvSpPr>
          <p:cNvPr id="31" name="Rectángulo 30"/>
          <p:cNvSpPr/>
          <p:nvPr userDrawn="1"/>
        </p:nvSpPr>
        <p:spPr>
          <a:xfrm>
            <a:off x="0" y="0"/>
            <a:ext cx="12192000" cy="782877"/>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p:cNvSpPr/>
          <p:nvPr userDrawn="1"/>
        </p:nvSpPr>
        <p:spPr>
          <a:xfrm>
            <a:off x="0" y="6075123"/>
            <a:ext cx="12192000" cy="782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p:cNvSpPr/>
          <p:nvPr userDrawn="1"/>
        </p:nvSpPr>
        <p:spPr>
          <a:xfrm>
            <a:off x="-8865" y="2726724"/>
            <a:ext cx="12192000" cy="3319371"/>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n-lt"/>
            </a:endParaRPr>
          </a:p>
        </p:txBody>
      </p:sp>
      <p:sp>
        <p:nvSpPr>
          <p:cNvPr id="9" name="Datos 7"/>
          <p:cNvSpPr/>
          <p:nvPr userDrawn="1"/>
        </p:nvSpPr>
        <p:spPr>
          <a:xfrm>
            <a:off x="8467665" y="1266778"/>
            <a:ext cx="3724335" cy="5618742"/>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791"/>
              <a:gd name="connsiteY0" fmla="*/ 9983 h 9983"/>
              <a:gd name="connsiteX1" fmla="*/ 5760 w 11791"/>
              <a:gd name="connsiteY1" fmla="*/ 0 h 9983"/>
              <a:gd name="connsiteX2" fmla="*/ 11791 w 11791"/>
              <a:gd name="connsiteY2" fmla="*/ 4 h 9983"/>
              <a:gd name="connsiteX3" fmla="*/ 6133 w 11791"/>
              <a:gd name="connsiteY3" fmla="*/ 9981 h 9983"/>
              <a:gd name="connsiteX4" fmla="*/ 0 w 11791"/>
              <a:gd name="connsiteY4" fmla="*/ 9983 h 9983"/>
              <a:gd name="connsiteX0" fmla="*/ 0 w 5247"/>
              <a:gd name="connsiteY0" fmla="*/ 10000 h 10000"/>
              <a:gd name="connsiteX1" fmla="*/ 4885 w 5247"/>
              <a:gd name="connsiteY1" fmla="*/ 0 h 10000"/>
              <a:gd name="connsiteX2" fmla="*/ 5247 w 5247"/>
              <a:gd name="connsiteY2" fmla="*/ 50 h 10000"/>
              <a:gd name="connsiteX3" fmla="*/ 5201 w 5247"/>
              <a:gd name="connsiteY3" fmla="*/ 9998 h 10000"/>
              <a:gd name="connsiteX4" fmla="*/ 0 w 5247"/>
              <a:gd name="connsiteY4" fmla="*/ 10000 h 10000"/>
              <a:gd name="connsiteX0" fmla="*/ 0 w 9912"/>
              <a:gd name="connsiteY0" fmla="*/ 10000 h 10000"/>
              <a:gd name="connsiteX1" fmla="*/ 9310 w 9912"/>
              <a:gd name="connsiteY1" fmla="*/ 0 h 10000"/>
              <a:gd name="connsiteX2" fmla="*/ 9550 w 9912"/>
              <a:gd name="connsiteY2" fmla="*/ 96 h 10000"/>
              <a:gd name="connsiteX3" fmla="*/ 9912 w 9912"/>
              <a:gd name="connsiteY3" fmla="*/ 9998 h 10000"/>
              <a:gd name="connsiteX4" fmla="*/ 0 w 9912"/>
              <a:gd name="connsiteY4" fmla="*/ 10000 h 10000"/>
              <a:gd name="connsiteX0" fmla="*/ 0 w 9708"/>
              <a:gd name="connsiteY0" fmla="*/ 10000 h 10000"/>
              <a:gd name="connsiteX1" fmla="*/ 9393 w 9708"/>
              <a:gd name="connsiteY1" fmla="*/ 0 h 10000"/>
              <a:gd name="connsiteX2" fmla="*/ 9635 w 9708"/>
              <a:gd name="connsiteY2" fmla="*/ 96 h 10000"/>
              <a:gd name="connsiteX3" fmla="*/ 9708 w 9708"/>
              <a:gd name="connsiteY3" fmla="*/ 9998 h 10000"/>
              <a:gd name="connsiteX4" fmla="*/ 0 w 9708"/>
              <a:gd name="connsiteY4" fmla="*/ 10000 h 10000"/>
              <a:gd name="connsiteX0" fmla="*/ 0 w 9900"/>
              <a:gd name="connsiteY0" fmla="*/ 9930 h 9998"/>
              <a:gd name="connsiteX1" fmla="*/ 9576 w 9900"/>
              <a:gd name="connsiteY1" fmla="*/ 0 h 9998"/>
              <a:gd name="connsiteX2" fmla="*/ 9825 w 9900"/>
              <a:gd name="connsiteY2" fmla="*/ 96 h 9998"/>
              <a:gd name="connsiteX3" fmla="*/ 9900 w 9900"/>
              <a:gd name="connsiteY3" fmla="*/ 9998 h 9998"/>
              <a:gd name="connsiteX4" fmla="*/ 0 w 9900"/>
              <a:gd name="connsiteY4" fmla="*/ 9930 h 9998"/>
              <a:gd name="connsiteX0" fmla="*/ 0 w 10000"/>
              <a:gd name="connsiteY0" fmla="*/ 9932 h 10000"/>
              <a:gd name="connsiteX1" fmla="*/ 9673 w 10000"/>
              <a:gd name="connsiteY1" fmla="*/ 0 h 10000"/>
              <a:gd name="connsiteX2" fmla="*/ 9924 w 10000"/>
              <a:gd name="connsiteY2" fmla="*/ 96 h 10000"/>
              <a:gd name="connsiteX3" fmla="*/ 10000 w 10000"/>
              <a:gd name="connsiteY3" fmla="*/ 10000 h 10000"/>
              <a:gd name="connsiteX4" fmla="*/ 0 w 10000"/>
              <a:gd name="connsiteY4" fmla="*/ 9932 h 10000"/>
              <a:gd name="connsiteX0" fmla="*/ 0 w 10000"/>
              <a:gd name="connsiteY0" fmla="*/ 9932 h 10000"/>
              <a:gd name="connsiteX1" fmla="*/ 9673 w 10000"/>
              <a:gd name="connsiteY1" fmla="*/ 0 h 10000"/>
              <a:gd name="connsiteX2" fmla="*/ 9924 w 10000"/>
              <a:gd name="connsiteY2" fmla="*/ 96 h 10000"/>
              <a:gd name="connsiteX3" fmla="*/ 10000 w 10000"/>
              <a:gd name="connsiteY3" fmla="*/ 10000 h 10000"/>
              <a:gd name="connsiteX4" fmla="*/ 0 w 10000"/>
              <a:gd name="connsiteY4" fmla="*/ 9932 h 10000"/>
              <a:gd name="connsiteX0" fmla="*/ 0 w 10000"/>
              <a:gd name="connsiteY0" fmla="*/ 9932 h 10000"/>
              <a:gd name="connsiteX1" fmla="*/ 9673 w 10000"/>
              <a:gd name="connsiteY1" fmla="*/ 0 h 10000"/>
              <a:gd name="connsiteX2" fmla="*/ 9924 w 10000"/>
              <a:gd name="connsiteY2" fmla="*/ 96 h 10000"/>
              <a:gd name="connsiteX3" fmla="*/ 10000 w 10000"/>
              <a:gd name="connsiteY3" fmla="*/ 10000 h 10000"/>
              <a:gd name="connsiteX4" fmla="*/ 0 w 10000"/>
              <a:gd name="connsiteY4" fmla="*/ 9932 h 10000"/>
              <a:gd name="connsiteX0" fmla="*/ 0 w 10000"/>
              <a:gd name="connsiteY0" fmla="*/ 9932 h 10000"/>
              <a:gd name="connsiteX1" fmla="*/ 9673 w 10000"/>
              <a:gd name="connsiteY1" fmla="*/ 0 h 10000"/>
              <a:gd name="connsiteX2" fmla="*/ 9924 w 10000"/>
              <a:gd name="connsiteY2" fmla="*/ 96 h 10000"/>
              <a:gd name="connsiteX3" fmla="*/ 10000 w 10000"/>
              <a:gd name="connsiteY3" fmla="*/ 10000 h 10000"/>
              <a:gd name="connsiteX4" fmla="*/ 0 w 10000"/>
              <a:gd name="connsiteY4" fmla="*/ 9932 h 10000"/>
              <a:gd name="connsiteX0" fmla="*/ 0 w 10001"/>
              <a:gd name="connsiteY0" fmla="*/ 10151 h 10219"/>
              <a:gd name="connsiteX1" fmla="*/ 9673 w 10001"/>
              <a:gd name="connsiteY1" fmla="*/ 219 h 10219"/>
              <a:gd name="connsiteX2" fmla="*/ 9975 w 10001"/>
              <a:gd name="connsiteY2" fmla="*/ 2 h 10219"/>
              <a:gd name="connsiteX3" fmla="*/ 10000 w 10001"/>
              <a:gd name="connsiteY3" fmla="*/ 10219 h 10219"/>
              <a:gd name="connsiteX4" fmla="*/ 0 w 10001"/>
              <a:gd name="connsiteY4" fmla="*/ 10151 h 10219"/>
              <a:gd name="connsiteX0" fmla="*/ 0 w 10000"/>
              <a:gd name="connsiteY0" fmla="*/ 10168 h 10236"/>
              <a:gd name="connsiteX1" fmla="*/ 9673 w 10000"/>
              <a:gd name="connsiteY1" fmla="*/ 236 h 10236"/>
              <a:gd name="connsiteX2" fmla="*/ 9950 w 10000"/>
              <a:gd name="connsiteY2" fmla="*/ 2 h 10236"/>
              <a:gd name="connsiteX3" fmla="*/ 10000 w 10000"/>
              <a:gd name="connsiteY3" fmla="*/ 10236 h 10236"/>
              <a:gd name="connsiteX4" fmla="*/ 0 w 10000"/>
              <a:gd name="connsiteY4" fmla="*/ 10168 h 10236"/>
              <a:gd name="connsiteX0" fmla="*/ 0 w 10000"/>
              <a:gd name="connsiteY0" fmla="*/ 10193 h 10261"/>
              <a:gd name="connsiteX1" fmla="*/ 9927 w 10000"/>
              <a:gd name="connsiteY1" fmla="*/ 0 h 10261"/>
              <a:gd name="connsiteX2" fmla="*/ 9950 w 10000"/>
              <a:gd name="connsiteY2" fmla="*/ 27 h 10261"/>
              <a:gd name="connsiteX3" fmla="*/ 10000 w 10000"/>
              <a:gd name="connsiteY3" fmla="*/ 10261 h 10261"/>
              <a:gd name="connsiteX4" fmla="*/ 0 w 10000"/>
              <a:gd name="connsiteY4" fmla="*/ 10193 h 10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261">
                <a:moveTo>
                  <a:pt x="0" y="10193"/>
                </a:moveTo>
                <a:lnTo>
                  <a:pt x="9927" y="0"/>
                </a:lnTo>
                <a:cubicBezTo>
                  <a:pt x="10011" y="32"/>
                  <a:pt x="9866" y="-5"/>
                  <a:pt x="9950" y="27"/>
                </a:cubicBezTo>
                <a:cubicBezTo>
                  <a:pt x="9944" y="3367"/>
                  <a:pt x="10008" y="6921"/>
                  <a:pt x="10000" y="10261"/>
                </a:cubicBezTo>
                <a:lnTo>
                  <a:pt x="0" y="10193"/>
                </a:lnTo>
                <a:close/>
              </a:path>
            </a:pathLst>
          </a:custGeom>
          <a:solidFill>
            <a:srgbClr val="191919">
              <a:alpha val="9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CuadroTexto 31"/>
          <p:cNvSpPr txBox="1"/>
          <p:nvPr userDrawn="1"/>
        </p:nvSpPr>
        <p:spPr>
          <a:xfrm>
            <a:off x="10804525" y="342185"/>
            <a:ext cx="1349375" cy="261610"/>
          </a:xfrm>
          <a:prstGeom prst="rect">
            <a:avLst/>
          </a:prstGeom>
          <a:noFill/>
        </p:spPr>
        <p:txBody>
          <a:bodyPr wrap="square" rtlCol="0">
            <a:spAutoFit/>
          </a:bodyPr>
          <a:lstStyle/>
          <a:p>
            <a:r>
              <a:rPr lang="es-ES" sz="1100"/>
              <a:t>cafmobility.com</a:t>
            </a:r>
          </a:p>
        </p:txBody>
      </p:sp>
      <p:pic>
        <p:nvPicPr>
          <p:cNvPr id="15" name="Imagen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39374" y="5777717"/>
            <a:ext cx="1622425" cy="588462"/>
          </a:xfrm>
          <a:prstGeom prst="rect">
            <a:avLst/>
          </a:prstGeom>
        </p:spPr>
      </p:pic>
      <p:cxnSp>
        <p:nvCxnSpPr>
          <p:cNvPr id="19" name="Conector recto 18"/>
          <p:cNvCxnSpPr/>
          <p:nvPr userDrawn="1"/>
        </p:nvCxnSpPr>
        <p:spPr>
          <a:xfrm>
            <a:off x="-5030" y="271643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3" name="Marcador de texto 2"/>
          <p:cNvSpPr>
            <a:spLocks noGrp="1"/>
          </p:cNvSpPr>
          <p:nvPr>
            <p:ph type="body" sz="quarter" idx="10" hasCustomPrompt="1"/>
          </p:nvPr>
        </p:nvSpPr>
        <p:spPr>
          <a:xfrm>
            <a:off x="240619" y="3381930"/>
            <a:ext cx="8758238" cy="2395788"/>
          </a:xfrm>
        </p:spPr>
        <p:txBody>
          <a:bodyPr numCol="2">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600" baseline="0"/>
            </a:lvl1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1/ PRIMER PUNTO DEL ÍNDICE                                                                                             2/ SEGUNDO PUNTO DEL ÍNDICE                            3/ TERCER PUNTO DEL ÍNDICE                                4/ CUARTO PUNTO DEL ÍNDICE                                5/ QUINTO PUNTO DEL ÍNDICE                                 6/ SEXTO PUNTO DEL ÍNDICE                  </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endParaRPr lang="es-ES"/>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endParaRPr lang="es-ES"/>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endParaRPr lang="es-ES"/>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7/ PUNTO DEL ÍNDICE                                                                             8/ PUNTO DEL ÍNDICE                                          9/ PUNTO DEL ÍNDICE                                        10/ PUNTO DEL ÍNDICE                                       11/ PUNTO DEL ÍNDICE                                       12/ PUNTO DEL ÍNDICE</a:t>
            </a:r>
          </a:p>
          <a:p>
            <a:pPr lvl="0"/>
            <a:endParaRPr lang="es-ES"/>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s-ES"/>
          </a:p>
          <a:p>
            <a:pPr lvl="0"/>
            <a:endParaRPr lang="es-ES"/>
          </a:p>
        </p:txBody>
      </p: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11" name="Rectángulo 10"/>
          <p:cNvSpPr/>
          <p:nvPr userDrawn="1"/>
        </p:nvSpPr>
        <p:spPr>
          <a:xfrm>
            <a:off x="0" y="782878"/>
            <a:ext cx="12192000" cy="1932790"/>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33136C94-2CCC-26EE-C530-DD9762172B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5" name="Marcador de texto 11">
            <a:extLst>
              <a:ext uri="{FF2B5EF4-FFF2-40B4-BE49-F238E27FC236}">
                <a16:creationId xmlns:a16="http://schemas.microsoft.com/office/drawing/2014/main" id="{B90B7B51-D982-3715-FD80-2F828A853466}"/>
              </a:ext>
            </a:extLst>
          </p:cNvPr>
          <p:cNvSpPr>
            <a:spLocks noGrp="1"/>
          </p:cNvSpPr>
          <p:nvPr>
            <p:ph type="body" sz="quarter" idx="12" hasCustomPrompt="1"/>
          </p:nvPr>
        </p:nvSpPr>
        <p:spPr>
          <a:xfrm>
            <a:off x="241300" y="1216025"/>
            <a:ext cx="4244975" cy="793750"/>
          </a:xfrm>
        </p:spPr>
        <p:txBody>
          <a:bodyPr>
            <a:normAutofit/>
          </a:bodyPr>
          <a:lstStyle>
            <a:lvl1pPr marL="0" indent="0">
              <a:buNone/>
              <a:defRPr sz="4000"/>
            </a:lvl1pPr>
            <a:lvl5pPr marL="1828800" indent="0">
              <a:buNone/>
              <a:defRPr/>
            </a:lvl5pPr>
          </a:lstStyle>
          <a:p>
            <a:pPr lvl="0"/>
            <a:r>
              <a:rPr lang="es-ES"/>
              <a:t>ÍNDICE</a:t>
            </a:r>
          </a:p>
        </p:txBody>
      </p:sp>
    </p:spTree>
    <p:extLst>
      <p:ext uri="{BB962C8B-B14F-4D97-AF65-F5344CB8AC3E}">
        <p14:creationId xmlns:p14="http://schemas.microsoft.com/office/powerpoint/2010/main" val="6615860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_Sistemas Integrales">
    <p:spTree>
      <p:nvGrpSpPr>
        <p:cNvPr id="1" name=""/>
        <p:cNvGrpSpPr/>
        <p:nvPr/>
      </p:nvGrpSpPr>
      <p:grpSpPr>
        <a:xfrm>
          <a:off x="0" y="0"/>
          <a:ext cx="0" cy="0"/>
          <a:chOff x="0" y="0"/>
          <a:chExt cx="0" cy="0"/>
        </a:xfrm>
      </p:grpSpPr>
      <p:pic>
        <p:nvPicPr>
          <p:cNvPr id="2" name="Imagen 1"/>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Marcador de texto 3"/>
          <p:cNvSpPr>
            <a:spLocks noGrp="1"/>
          </p:cNvSpPr>
          <p:nvPr>
            <p:ph type="body" sz="quarter" idx="14" hasCustomPrompt="1"/>
          </p:nvPr>
        </p:nvSpPr>
        <p:spPr>
          <a:xfrm>
            <a:off x="330199" y="2749807"/>
            <a:ext cx="6737351" cy="1580893"/>
          </a:xfrm>
        </p:spPr>
        <p:txBody>
          <a:bodyPr>
            <a:noAutofit/>
          </a:bodyPr>
          <a:lstStyle>
            <a:lvl1pPr marL="0" indent="0">
              <a:lnSpc>
                <a:spcPct val="100000"/>
              </a:lnSpc>
              <a:spcBef>
                <a:spcPts val="0"/>
              </a:spcBef>
              <a:buNone/>
              <a:defRPr sz="4800" baseline="0">
                <a:solidFill>
                  <a:schemeClr val="bg1"/>
                </a:solidFill>
              </a:defRPr>
            </a:lvl1pPr>
          </a:lstStyle>
          <a:p>
            <a:pPr lvl="0"/>
            <a:r>
              <a:rPr lang="es-ES"/>
              <a:t>SISTEMAS INTEGRALES</a:t>
            </a:r>
          </a:p>
        </p:txBody>
      </p:sp>
      <p:sp>
        <p:nvSpPr>
          <p:cNvPr id="14" name="Marcador de texto 3"/>
          <p:cNvSpPr>
            <a:spLocks noGrp="1"/>
          </p:cNvSpPr>
          <p:nvPr>
            <p:ph type="body" sz="quarter" idx="15" hasCustomPrompt="1"/>
          </p:nvPr>
        </p:nvSpPr>
        <p:spPr>
          <a:xfrm>
            <a:off x="330200" y="4567239"/>
            <a:ext cx="8420100" cy="715962"/>
          </a:xfrm>
        </p:spPr>
        <p:txBody>
          <a:bodyPr>
            <a:noAutofit/>
          </a:bodyPr>
          <a:lstStyle>
            <a:lvl1pPr marL="0" indent="0">
              <a:lnSpc>
                <a:spcPct val="100000"/>
              </a:lnSpc>
              <a:spcBef>
                <a:spcPts val="0"/>
              </a:spcBef>
              <a:buNone/>
              <a:defRPr sz="2000" baseline="0">
                <a:solidFill>
                  <a:schemeClr val="bg1"/>
                </a:solidFill>
              </a:defRPr>
            </a:lvl1pPr>
          </a:lstStyle>
          <a:p>
            <a:pPr lvl="0"/>
            <a:r>
              <a:rPr lang="es-ES"/>
              <a:t>PROYECTOS DE MOVILIDAD SOSTENIBLE</a:t>
            </a:r>
          </a:p>
        </p:txBody>
      </p:sp>
      <p:cxnSp>
        <p:nvCxnSpPr>
          <p:cNvPr id="6" name="Conector recto 5"/>
          <p:cNvCxnSpPr/>
          <p:nvPr userDrawn="1"/>
        </p:nvCxnSpPr>
        <p:spPr>
          <a:xfrm>
            <a:off x="330200" y="4330700"/>
            <a:ext cx="60610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Datos 7"/>
          <p:cNvSpPr/>
          <p:nvPr userDrawn="1"/>
        </p:nvSpPr>
        <p:spPr>
          <a:xfrm>
            <a:off x="8029574" y="716419"/>
            <a:ext cx="4238625" cy="616891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791"/>
              <a:gd name="connsiteY0" fmla="*/ 9983 h 9983"/>
              <a:gd name="connsiteX1" fmla="*/ 5760 w 11791"/>
              <a:gd name="connsiteY1" fmla="*/ 0 h 9983"/>
              <a:gd name="connsiteX2" fmla="*/ 11791 w 11791"/>
              <a:gd name="connsiteY2" fmla="*/ 4 h 9983"/>
              <a:gd name="connsiteX3" fmla="*/ 6259 w 11791"/>
              <a:gd name="connsiteY3" fmla="*/ 9983 h 9983"/>
              <a:gd name="connsiteX4" fmla="*/ 0 w 11791"/>
              <a:gd name="connsiteY4" fmla="*/ 9983 h 9983"/>
              <a:gd name="connsiteX0" fmla="*/ 0 w 5367"/>
              <a:gd name="connsiteY0" fmla="*/ 10038 h 10038"/>
              <a:gd name="connsiteX1" fmla="*/ 4885 w 5367"/>
              <a:gd name="connsiteY1" fmla="*/ 38 h 10038"/>
              <a:gd name="connsiteX2" fmla="*/ 5367 w 5367"/>
              <a:gd name="connsiteY2" fmla="*/ 0 h 10038"/>
              <a:gd name="connsiteX3" fmla="*/ 5308 w 5367"/>
              <a:gd name="connsiteY3" fmla="*/ 10038 h 10038"/>
              <a:gd name="connsiteX4" fmla="*/ 0 w 5367"/>
              <a:gd name="connsiteY4" fmla="*/ 10038 h 10038"/>
              <a:gd name="connsiteX0" fmla="*/ 0 w 10000"/>
              <a:gd name="connsiteY0" fmla="*/ 10000 h 10000"/>
              <a:gd name="connsiteX1" fmla="*/ 9102 w 10000"/>
              <a:gd name="connsiteY1" fmla="*/ 38 h 10000"/>
              <a:gd name="connsiteX2" fmla="*/ 10000 w 10000"/>
              <a:gd name="connsiteY2" fmla="*/ 0 h 10000"/>
              <a:gd name="connsiteX3" fmla="*/ 9890 w 10000"/>
              <a:gd name="connsiteY3" fmla="*/ 10000 h 10000"/>
              <a:gd name="connsiteX4" fmla="*/ 0 w 10000"/>
              <a:gd name="connsiteY4" fmla="*/ 10000 h 10000"/>
              <a:gd name="connsiteX0" fmla="*/ 0 w 9890"/>
              <a:gd name="connsiteY0" fmla="*/ 9962 h 9962"/>
              <a:gd name="connsiteX1" fmla="*/ 9102 w 9890"/>
              <a:gd name="connsiteY1" fmla="*/ 0 h 9962"/>
              <a:gd name="connsiteX2" fmla="*/ 9851 w 9890"/>
              <a:gd name="connsiteY2" fmla="*/ 4 h 9962"/>
              <a:gd name="connsiteX3" fmla="*/ 9890 w 9890"/>
              <a:gd name="connsiteY3" fmla="*/ 9962 h 9962"/>
              <a:gd name="connsiteX4" fmla="*/ 0 w 9890"/>
              <a:gd name="connsiteY4" fmla="*/ 9962 h 9962"/>
              <a:gd name="connsiteX0" fmla="*/ 0 w 10000"/>
              <a:gd name="connsiteY0" fmla="*/ 10021 h 10021"/>
              <a:gd name="connsiteX1" fmla="*/ 9203 w 10000"/>
              <a:gd name="connsiteY1" fmla="*/ 0 h 10021"/>
              <a:gd name="connsiteX2" fmla="*/ 9961 w 10000"/>
              <a:gd name="connsiteY2" fmla="*/ 25 h 10021"/>
              <a:gd name="connsiteX3" fmla="*/ 10000 w 10000"/>
              <a:gd name="connsiteY3" fmla="*/ 10021 h 10021"/>
              <a:gd name="connsiteX4" fmla="*/ 0 w 10000"/>
              <a:gd name="connsiteY4" fmla="*/ 10021 h 10021"/>
              <a:gd name="connsiteX0" fmla="*/ 0 w 10001"/>
              <a:gd name="connsiteY0" fmla="*/ 10058 h 10058"/>
              <a:gd name="connsiteX1" fmla="*/ 9203 w 10001"/>
              <a:gd name="connsiteY1" fmla="*/ 37 h 10058"/>
              <a:gd name="connsiteX2" fmla="*/ 9991 w 10001"/>
              <a:gd name="connsiteY2" fmla="*/ 0 h 10058"/>
              <a:gd name="connsiteX3" fmla="*/ 10000 w 10001"/>
              <a:gd name="connsiteY3" fmla="*/ 10058 h 10058"/>
              <a:gd name="connsiteX4" fmla="*/ 0 w 10001"/>
              <a:gd name="connsiteY4" fmla="*/ 10058 h 10058"/>
              <a:gd name="connsiteX0" fmla="*/ 0 w 10001"/>
              <a:gd name="connsiteY0" fmla="*/ 10058 h 10058"/>
              <a:gd name="connsiteX1" fmla="*/ 9125 w 10001"/>
              <a:gd name="connsiteY1" fmla="*/ 114 h 10058"/>
              <a:gd name="connsiteX2" fmla="*/ 9991 w 10001"/>
              <a:gd name="connsiteY2" fmla="*/ 0 h 10058"/>
              <a:gd name="connsiteX3" fmla="*/ 10000 w 10001"/>
              <a:gd name="connsiteY3" fmla="*/ 10058 h 10058"/>
              <a:gd name="connsiteX4" fmla="*/ 0 w 10001"/>
              <a:gd name="connsiteY4" fmla="*/ 10058 h 10058"/>
              <a:gd name="connsiteX0" fmla="*/ 0 w 10013"/>
              <a:gd name="connsiteY0" fmla="*/ 9944 h 9944"/>
              <a:gd name="connsiteX1" fmla="*/ 9125 w 10013"/>
              <a:gd name="connsiteY1" fmla="*/ 0 h 9944"/>
              <a:gd name="connsiteX2" fmla="*/ 10013 w 10013"/>
              <a:gd name="connsiteY2" fmla="*/ 2 h 9944"/>
              <a:gd name="connsiteX3" fmla="*/ 10000 w 10013"/>
              <a:gd name="connsiteY3" fmla="*/ 9944 h 9944"/>
              <a:gd name="connsiteX4" fmla="*/ 0 w 10013"/>
              <a:gd name="connsiteY4" fmla="*/ 9944 h 9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3" h="9944">
                <a:moveTo>
                  <a:pt x="0" y="9944"/>
                </a:moveTo>
                <a:lnTo>
                  <a:pt x="9125" y="0"/>
                </a:lnTo>
                <a:lnTo>
                  <a:pt x="10013" y="2"/>
                </a:lnTo>
                <a:cubicBezTo>
                  <a:pt x="10006" y="3341"/>
                  <a:pt x="10008" y="6605"/>
                  <a:pt x="10000" y="9944"/>
                </a:cubicBezTo>
                <a:lnTo>
                  <a:pt x="0" y="9944"/>
                </a:lnTo>
                <a:close/>
              </a:path>
            </a:pathLst>
          </a:custGeom>
          <a:solidFill>
            <a:srgbClr val="F3F3F3"/>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9" name="Conector recto 8"/>
          <p:cNvCxnSpPr/>
          <p:nvPr userDrawn="1"/>
        </p:nvCxnSpPr>
        <p:spPr>
          <a:xfrm>
            <a:off x="0" y="710307"/>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Marcador de texto 11"/>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bg1"/>
                </a:solidFill>
              </a:defRPr>
            </a:lvl1pPr>
          </a:lstStyle>
          <a:p>
            <a:pPr lvl="0"/>
            <a:r>
              <a:rPr lang="es-ES"/>
              <a:t>1. BLOQUE	1.1 SECCIÓN 	1.1.1. APARTADO    1.1.1.1. SUBAPARTADO</a:t>
            </a:r>
          </a:p>
        </p:txBody>
      </p:sp>
      <p:pic>
        <p:nvPicPr>
          <p:cNvPr id="3" name="Imagen 2">
            <a:extLst>
              <a:ext uri="{FF2B5EF4-FFF2-40B4-BE49-F238E27FC236}">
                <a16:creationId xmlns:a16="http://schemas.microsoft.com/office/drawing/2014/main" id="{5D1D4A83-CEBD-CE34-D1B3-32876D64C9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199" y="204366"/>
            <a:ext cx="774184" cy="269402"/>
          </a:xfrm>
          <a:prstGeom prst="rect">
            <a:avLst/>
          </a:prstGeom>
        </p:spPr>
      </p:pic>
    </p:spTree>
    <p:extLst>
      <p:ext uri="{BB962C8B-B14F-4D97-AF65-F5344CB8AC3E}">
        <p14:creationId xmlns:p14="http://schemas.microsoft.com/office/powerpoint/2010/main" val="21973281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_Trenes">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8F3276F-2E77-4D2A-B567-F9FA096BBE9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4" name="Marcador de texto 3"/>
          <p:cNvSpPr>
            <a:spLocks noGrp="1"/>
          </p:cNvSpPr>
          <p:nvPr>
            <p:ph type="body" sz="quarter" idx="14"/>
          </p:nvPr>
        </p:nvSpPr>
        <p:spPr>
          <a:xfrm>
            <a:off x="330199" y="2749807"/>
            <a:ext cx="6737351" cy="1580893"/>
          </a:xfrm>
        </p:spPr>
        <p:txBody>
          <a:bodyPr>
            <a:noAutofit/>
          </a:bodyPr>
          <a:lstStyle>
            <a:lvl1pPr marL="0" indent="0">
              <a:lnSpc>
                <a:spcPct val="100000"/>
              </a:lnSpc>
              <a:spcBef>
                <a:spcPts val="0"/>
              </a:spcBef>
              <a:buNone/>
              <a:defRPr sz="4800" baseline="0">
                <a:solidFill>
                  <a:schemeClr val="bg1"/>
                </a:solidFill>
              </a:defRPr>
            </a:lvl1pPr>
          </a:lstStyle>
          <a:p>
            <a:pPr lvl="0"/>
            <a:endParaRPr lang="es-ES"/>
          </a:p>
          <a:p>
            <a:pPr lvl="0"/>
            <a:r>
              <a:rPr lang="es-ES"/>
              <a:t>TRENES</a:t>
            </a:r>
          </a:p>
        </p:txBody>
      </p:sp>
      <p:sp>
        <p:nvSpPr>
          <p:cNvPr id="14" name="Marcador de texto 3"/>
          <p:cNvSpPr>
            <a:spLocks noGrp="1"/>
          </p:cNvSpPr>
          <p:nvPr>
            <p:ph type="body" sz="quarter" idx="15" hasCustomPrompt="1"/>
          </p:nvPr>
        </p:nvSpPr>
        <p:spPr>
          <a:xfrm>
            <a:off x="330200" y="4567239"/>
            <a:ext cx="8420100" cy="715962"/>
          </a:xfrm>
        </p:spPr>
        <p:txBody>
          <a:bodyPr>
            <a:noAutofit/>
          </a:bodyPr>
          <a:lstStyle>
            <a:lvl1pPr marL="0" indent="0">
              <a:lnSpc>
                <a:spcPct val="100000"/>
              </a:lnSpc>
              <a:spcBef>
                <a:spcPts val="0"/>
              </a:spcBef>
              <a:buNone/>
              <a:defRPr sz="2000" baseline="0">
                <a:solidFill>
                  <a:schemeClr val="bg1"/>
                </a:solidFill>
              </a:defRPr>
            </a:lvl1pPr>
          </a:lstStyle>
          <a:p>
            <a:pPr lvl="0"/>
            <a:r>
              <a:rPr lang="es-ES"/>
              <a:t>SOLUCIONES INTEGRALES DE MOVILIDAD</a:t>
            </a:r>
          </a:p>
        </p:txBody>
      </p:sp>
      <p:cxnSp>
        <p:nvCxnSpPr>
          <p:cNvPr id="6" name="Conector recto 5"/>
          <p:cNvCxnSpPr/>
          <p:nvPr userDrawn="1"/>
        </p:nvCxnSpPr>
        <p:spPr>
          <a:xfrm>
            <a:off x="330200" y="4330700"/>
            <a:ext cx="60610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Marcador de texto 11"/>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bg1"/>
                </a:solidFill>
              </a:defRPr>
            </a:lvl1pPr>
          </a:lstStyle>
          <a:p>
            <a:pPr lvl="0"/>
            <a:r>
              <a:rPr lang="es-ES"/>
              <a:t>1. BLOQUE	1.1 SECCIÓN 	1.1.1. APARTADO    1.1.1.1. SUBAPARTADO</a:t>
            </a:r>
          </a:p>
        </p:txBody>
      </p:sp>
      <p:cxnSp>
        <p:nvCxnSpPr>
          <p:cNvPr id="8" name="Conector recto 7">
            <a:extLst>
              <a:ext uri="{FF2B5EF4-FFF2-40B4-BE49-F238E27FC236}">
                <a16:creationId xmlns:a16="http://schemas.microsoft.com/office/drawing/2014/main" id="{64D4A8E4-454C-2709-4100-FFD4769A8C73}"/>
              </a:ext>
            </a:extLst>
          </p:cNvPr>
          <p:cNvCxnSpPr/>
          <p:nvPr userDrawn="1"/>
        </p:nvCxnSpPr>
        <p:spPr>
          <a:xfrm>
            <a:off x="0" y="710307"/>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Datos 7">
            <a:extLst>
              <a:ext uri="{FF2B5EF4-FFF2-40B4-BE49-F238E27FC236}">
                <a16:creationId xmlns:a16="http://schemas.microsoft.com/office/drawing/2014/main" id="{D1E25B1F-F766-7281-451E-9C457AB13C62}"/>
              </a:ext>
            </a:extLst>
          </p:cNvPr>
          <p:cNvSpPr/>
          <p:nvPr userDrawn="1"/>
        </p:nvSpPr>
        <p:spPr>
          <a:xfrm>
            <a:off x="8029574" y="716419"/>
            <a:ext cx="4238625" cy="616891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791"/>
              <a:gd name="connsiteY0" fmla="*/ 9983 h 9983"/>
              <a:gd name="connsiteX1" fmla="*/ 5760 w 11791"/>
              <a:gd name="connsiteY1" fmla="*/ 0 h 9983"/>
              <a:gd name="connsiteX2" fmla="*/ 11791 w 11791"/>
              <a:gd name="connsiteY2" fmla="*/ 4 h 9983"/>
              <a:gd name="connsiteX3" fmla="*/ 6259 w 11791"/>
              <a:gd name="connsiteY3" fmla="*/ 9983 h 9983"/>
              <a:gd name="connsiteX4" fmla="*/ 0 w 11791"/>
              <a:gd name="connsiteY4" fmla="*/ 9983 h 9983"/>
              <a:gd name="connsiteX0" fmla="*/ 0 w 5367"/>
              <a:gd name="connsiteY0" fmla="*/ 10038 h 10038"/>
              <a:gd name="connsiteX1" fmla="*/ 4885 w 5367"/>
              <a:gd name="connsiteY1" fmla="*/ 38 h 10038"/>
              <a:gd name="connsiteX2" fmla="*/ 5367 w 5367"/>
              <a:gd name="connsiteY2" fmla="*/ 0 h 10038"/>
              <a:gd name="connsiteX3" fmla="*/ 5308 w 5367"/>
              <a:gd name="connsiteY3" fmla="*/ 10038 h 10038"/>
              <a:gd name="connsiteX4" fmla="*/ 0 w 5367"/>
              <a:gd name="connsiteY4" fmla="*/ 10038 h 10038"/>
              <a:gd name="connsiteX0" fmla="*/ 0 w 10000"/>
              <a:gd name="connsiteY0" fmla="*/ 10000 h 10000"/>
              <a:gd name="connsiteX1" fmla="*/ 9102 w 10000"/>
              <a:gd name="connsiteY1" fmla="*/ 38 h 10000"/>
              <a:gd name="connsiteX2" fmla="*/ 10000 w 10000"/>
              <a:gd name="connsiteY2" fmla="*/ 0 h 10000"/>
              <a:gd name="connsiteX3" fmla="*/ 9890 w 10000"/>
              <a:gd name="connsiteY3" fmla="*/ 10000 h 10000"/>
              <a:gd name="connsiteX4" fmla="*/ 0 w 10000"/>
              <a:gd name="connsiteY4" fmla="*/ 10000 h 10000"/>
              <a:gd name="connsiteX0" fmla="*/ 0 w 9890"/>
              <a:gd name="connsiteY0" fmla="*/ 9962 h 9962"/>
              <a:gd name="connsiteX1" fmla="*/ 9102 w 9890"/>
              <a:gd name="connsiteY1" fmla="*/ 0 h 9962"/>
              <a:gd name="connsiteX2" fmla="*/ 9851 w 9890"/>
              <a:gd name="connsiteY2" fmla="*/ 4 h 9962"/>
              <a:gd name="connsiteX3" fmla="*/ 9890 w 9890"/>
              <a:gd name="connsiteY3" fmla="*/ 9962 h 9962"/>
              <a:gd name="connsiteX4" fmla="*/ 0 w 9890"/>
              <a:gd name="connsiteY4" fmla="*/ 9962 h 9962"/>
              <a:gd name="connsiteX0" fmla="*/ 0 w 10000"/>
              <a:gd name="connsiteY0" fmla="*/ 10021 h 10021"/>
              <a:gd name="connsiteX1" fmla="*/ 9203 w 10000"/>
              <a:gd name="connsiteY1" fmla="*/ 0 h 10021"/>
              <a:gd name="connsiteX2" fmla="*/ 9961 w 10000"/>
              <a:gd name="connsiteY2" fmla="*/ 25 h 10021"/>
              <a:gd name="connsiteX3" fmla="*/ 10000 w 10000"/>
              <a:gd name="connsiteY3" fmla="*/ 10021 h 10021"/>
              <a:gd name="connsiteX4" fmla="*/ 0 w 10000"/>
              <a:gd name="connsiteY4" fmla="*/ 10021 h 10021"/>
              <a:gd name="connsiteX0" fmla="*/ 0 w 10001"/>
              <a:gd name="connsiteY0" fmla="*/ 10058 h 10058"/>
              <a:gd name="connsiteX1" fmla="*/ 9203 w 10001"/>
              <a:gd name="connsiteY1" fmla="*/ 37 h 10058"/>
              <a:gd name="connsiteX2" fmla="*/ 9991 w 10001"/>
              <a:gd name="connsiteY2" fmla="*/ 0 h 10058"/>
              <a:gd name="connsiteX3" fmla="*/ 10000 w 10001"/>
              <a:gd name="connsiteY3" fmla="*/ 10058 h 10058"/>
              <a:gd name="connsiteX4" fmla="*/ 0 w 10001"/>
              <a:gd name="connsiteY4" fmla="*/ 10058 h 10058"/>
              <a:gd name="connsiteX0" fmla="*/ 0 w 10001"/>
              <a:gd name="connsiteY0" fmla="*/ 10058 h 10058"/>
              <a:gd name="connsiteX1" fmla="*/ 9125 w 10001"/>
              <a:gd name="connsiteY1" fmla="*/ 114 h 10058"/>
              <a:gd name="connsiteX2" fmla="*/ 9991 w 10001"/>
              <a:gd name="connsiteY2" fmla="*/ 0 h 10058"/>
              <a:gd name="connsiteX3" fmla="*/ 10000 w 10001"/>
              <a:gd name="connsiteY3" fmla="*/ 10058 h 10058"/>
              <a:gd name="connsiteX4" fmla="*/ 0 w 10001"/>
              <a:gd name="connsiteY4" fmla="*/ 10058 h 10058"/>
              <a:gd name="connsiteX0" fmla="*/ 0 w 10013"/>
              <a:gd name="connsiteY0" fmla="*/ 9944 h 9944"/>
              <a:gd name="connsiteX1" fmla="*/ 9125 w 10013"/>
              <a:gd name="connsiteY1" fmla="*/ 0 h 9944"/>
              <a:gd name="connsiteX2" fmla="*/ 10013 w 10013"/>
              <a:gd name="connsiteY2" fmla="*/ 2 h 9944"/>
              <a:gd name="connsiteX3" fmla="*/ 10000 w 10013"/>
              <a:gd name="connsiteY3" fmla="*/ 9944 h 9944"/>
              <a:gd name="connsiteX4" fmla="*/ 0 w 10013"/>
              <a:gd name="connsiteY4" fmla="*/ 9944 h 9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3" h="9944">
                <a:moveTo>
                  <a:pt x="0" y="9944"/>
                </a:moveTo>
                <a:lnTo>
                  <a:pt x="9125" y="0"/>
                </a:lnTo>
                <a:lnTo>
                  <a:pt x="10013" y="2"/>
                </a:lnTo>
                <a:cubicBezTo>
                  <a:pt x="10006" y="3341"/>
                  <a:pt x="10008" y="6605"/>
                  <a:pt x="10000" y="9944"/>
                </a:cubicBezTo>
                <a:lnTo>
                  <a:pt x="0" y="9944"/>
                </a:lnTo>
                <a:close/>
              </a:path>
            </a:pathLst>
          </a:custGeom>
          <a:solidFill>
            <a:srgbClr val="F3F3F3"/>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Imagen 15">
            <a:extLst>
              <a:ext uri="{FF2B5EF4-FFF2-40B4-BE49-F238E27FC236}">
                <a16:creationId xmlns:a16="http://schemas.microsoft.com/office/drawing/2014/main" id="{41E47CDE-1433-5EF7-3518-14335616416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199" y="204366"/>
            <a:ext cx="774184" cy="269402"/>
          </a:xfrm>
          <a:prstGeom prst="rect">
            <a:avLst/>
          </a:prstGeom>
        </p:spPr>
      </p:pic>
    </p:spTree>
    <p:extLst>
      <p:ext uri="{BB962C8B-B14F-4D97-AF65-F5344CB8AC3E}">
        <p14:creationId xmlns:p14="http://schemas.microsoft.com/office/powerpoint/2010/main" val="21978061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_Autobuses">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83A3B82-F964-7AF8-28E8-91B883C22DA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 y="0"/>
            <a:ext cx="12191998" cy="6858000"/>
          </a:xfrm>
          <a:prstGeom prst="rect">
            <a:avLst/>
          </a:prstGeom>
        </p:spPr>
      </p:pic>
      <p:sp>
        <p:nvSpPr>
          <p:cNvPr id="4" name="Marcador de texto 3"/>
          <p:cNvSpPr>
            <a:spLocks noGrp="1"/>
          </p:cNvSpPr>
          <p:nvPr>
            <p:ph type="body" sz="quarter" idx="14"/>
          </p:nvPr>
        </p:nvSpPr>
        <p:spPr>
          <a:xfrm>
            <a:off x="330199" y="2749807"/>
            <a:ext cx="6737351" cy="1580893"/>
          </a:xfrm>
        </p:spPr>
        <p:txBody>
          <a:bodyPr>
            <a:noAutofit/>
          </a:bodyPr>
          <a:lstStyle>
            <a:lvl1pPr marL="0" indent="0">
              <a:lnSpc>
                <a:spcPct val="100000"/>
              </a:lnSpc>
              <a:spcBef>
                <a:spcPts val="0"/>
              </a:spcBef>
              <a:buNone/>
              <a:defRPr sz="4800" baseline="0">
                <a:solidFill>
                  <a:schemeClr val="bg1"/>
                </a:solidFill>
              </a:defRPr>
            </a:lvl1pPr>
          </a:lstStyle>
          <a:p>
            <a:pPr lvl="0"/>
            <a:endParaRPr lang="es-ES"/>
          </a:p>
          <a:p>
            <a:pPr lvl="0"/>
            <a:r>
              <a:rPr lang="es-ES"/>
              <a:t>AUTOBUSES</a:t>
            </a:r>
          </a:p>
        </p:txBody>
      </p:sp>
      <p:sp>
        <p:nvSpPr>
          <p:cNvPr id="14" name="Marcador de texto 3"/>
          <p:cNvSpPr>
            <a:spLocks noGrp="1"/>
          </p:cNvSpPr>
          <p:nvPr>
            <p:ph type="body" sz="quarter" idx="15" hasCustomPrompt="1"/>
          </p:nvPr>
        </p:nvSpPr>
        <p:spPr>
          <a:xfrm>
            <a:off x="330200" y="4567239"/>
            <a:ext cx="8420100" cy="715962"/>
          </a:xfrm>
        </p:spPr>
        <p:txBody>
          <a:bodyPr>
            <a:noAutofit/>
          </a:bodyPr>
          <a:lstStyle>
            <a:lvl1pPr marL="0" indent="0">
              <a:lnSpc>
                <a:spcPct val="100000"/>
              </a:lnSpc>
              <a:spcBef>
                <a:spcPts val="0"/>
              </a:spcBef>
              <a:buNone/>
              <a:defRPr sz="2000" baseline="0">
                <a:solidFill>
                  <a:schemeClr val="bg1"/>
                </a:solidFill>
              </a:defRPr>
            </a:lvl1pPr>
          </a:lstStyle>
          <a:p>
            <a:pPr lvl="0"/>
            <a:r>
              <a:rPr lang="es-ES"/>
              <a:t>TECNOLOGÍA AVANZADA EN MOVILIDAD URBANA</a:t>
            </a:r>
          </a:p>
        </p:txBody>
      </p:sp>
      <p:cxnSp>
        <p:nvCxnSpPr>
          <p:cNvPr id="6" name="Conector recto 5"/>
          <p:cNvCxnSpPr/>
          <p:nvPr userDrawn="1"/>
        </p:nvCxnSpPr>
        <p:spPr>
          <a:xfrm>
            <a:off x="330200" y="4330700"/>
            <a:ext cx="60610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Marcador de texto 11"/>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bg1"/>
                </a:solidFill>
              </a:defRPr>
            </a:lvl1pPr>
          </a:lstStyle>
          <a:p>
            <a:pPr lvl="0"/>
            <a:r>
              <a:rPr lang="es-ES"/>
              <a:t>1. BLOQUE	1.1 SECCIÓN 	1.1.1. APARTADO    1.1.1.1. SUBAPARTADO</a:t>
            </a:r>
          </a:p>
        </p:txBody>
      </p:sp>
      <p:cxnSp>
        <p:nvCxnSpPr>
          <p:cNvPr id="11" name="Conector recto 10">
            <a:extLst>
              <a:ext uri="{FF2B5EF4-FFF2-40B4-BE49-F238E27FC236}">
                <a16:creationId xmlns:a16="http://schemas.microsoft.com/office/drawing/2014/main" id="{D1D1A8B2-FFD3-70C0-27E6-4B6042AC1C15}"/>
              </a:ext>
            </a:extLst>
          </p:cNvPr>
          <p:cNvCxnSpPr/>
          <p:nvPr userDrawn="1"/>
        </p:nvCxnSpPr>
        <p:spPr>
          <a:xfrm>
            <a:off x="0" y="710307"/>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Datos 7">
            <a:extLst>
              <a:ext uri="{FF2B5EF4-FFF2-40B4-BE49-F238E27FC236}">
                <a16:creationId xmlns:a16="http://schemas.microsoft.com/office/drawing/2014/main" id="{6073141C-E8B3-B7F7-93CD-9780E0B4D3EE}"/>
              </a:ext>
            </a:extLst>
          </p:cNvPr>
          <p:cNvSpPr/>
          <p:nvPr userDrawn="1"/>
        </p:nvSpPr>
        <p:spPr>
          <a:xfrm>
            <a:off x="8029574" y="716419"/>
            <a:ext cx="4238625" cy="616891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791"/>
              <a:gd name="connsiteY0" fmla="*/ 9983 h 9983"/>
              <a:gd name="connsiteX1" fmla="*/ 5760 w 11791"/>
              <a:gd name="connsiteY1" fmla="*/ 0 h 9983"/>
              <a:gd name="connsiteX2" fmla="*/ 11791 w 11791"/>
              <a:gd name="connsiteY2" fmla="*/ 4 h 9983"/>
              <a:gd name="connsiteX3" fmla="*/ 6259 w 11791"/>
              <a:gd name="connsiteY3" fmla="*/ 9983 h 9983"/>
              <a:gd name="connsiteX4" fmla="*/ 0 w 11791"/>
              <a:gd name="connsiteY4" fmla="*/ 9983 h 9983"/>
              <a:gd name="connsiteX0" fmla="*/ 0 w 5367"/>
              <a:gd name="connsiteY0" fmla="*/ 10038 h 10038"/>
              <a:gd name="connsiteX1" fmla="*/ 4885 w 5367"/>
              <a:gd name="connsiteY1" fmla="*/ 38 h 10038"/>
              <a:gd name="connsiteX2" fmla="*/ 5367 w 5367"/>
              <a:gd name="connsiteY2" fmla="*/ 0 h 10038"/>
              <a:gd name="connsiteX3" fmla="*/ 5308 w 5367"/>
              <a:gd name="connsiteY3" fmla="*/ 10038 h 10038"/>
              <a:gd name="connsiteX4" fmla="*/ 0 w 5367"/>
              <a:gd name="connsiteY4" fmla="*/ 10038 h 10038"/>
              <a:gd name="connsiteX0" fmla="*/ 0 w 10000"/>
              <a:gd name="connsiteY0" fmla="*/ 10000 h 10000"/>
              <a:gd name="connsiteX1" fmla="*/ 9102 w 10000"/>
              <a:gd name="connsiteY1" fmla="*/ 38 h 10000"/>
              <a:gd name="connsiteX2" fmla="*/ 10000 w 10000"/>
              <a:gd name="connsiteY2" fmla="*/ 0 h 10000"/>
              <a:gd name="connsiteX3" fmla="*/ 9890 w 10000"/>
              <a:gd name="connsiteY3" fmla="*/ 10000 h 10000"/>
              <a:gd name="connsiteX4" fmla="*/ 0 w 10000"/>
              <a:gd name="connsiteY4" fmla="*/ 10000 h 10000"/>
              <a:gd name="connsiteX0" fmla="*/ 0 w 9890"/>
              <a:gd name="connsiteY0" fmla="*/ 9962 h 9962"/>
              <a:gd name="connsiteX1" fmla="*/ 9102 w 9890"/>
              <a:gd name="connsiteY1" fmla="*/ 0 h 9962"/>
              <a:gd name="connsiteX2" fmla="*/ 9851 w 9890"/>
              <a:gd name="connsiteY2" fmla="*/ 4 h 9962"/>
              <a:gd name="connsiteX3" fmla="*/ 9890 w 9890"/>
              <a:gd name="connsiteY3" fmla="*/ 9962 h 9962"/>
              <a:gd name="connsiteX4" fmla="*/ 0 w 9890"/>
              <a:gd name="connsiteY4" fmla="*/ 9962 h 9962"/>
              <a:gd name="connsiteX0" fmla="*/ 0 w 10000"/>
              <a:gd name="connsiteY0" fmla="*/ 10021 h 10021"/>
              <a:gd name="connsiteX1" fmla="*/ 9203 w 10000"/>
              <a:gd name="connsiteY1" fmla="*/ 0 h 10021"/>
              <a:gd name="connsiteX2" fmla="*/ 9961 w 10000"/>
              <a:gd name="connsiteY2" fmla="*/ 25 h 10021"/>
              <a:gd name="connsiteX3" fmla="*/ 10000 w 10000"/>
              <a:gd name="connsiteY3" fmla="*/ 10021 h 10021"/>
              <a:gd name="connsiteX4" fmla="*/ 0 w 10000"/>
              <a:gd name="connsiteY4" fmla="*/ 10021 h 10021"/>
              <a:gd name="connsiteX0" fmla="*/ 0 w 10001"/>
              <a:gd name="connsiteY0" fmla="*/ 10058 h 10058"/>
              <a:gd name="connsiteX1" fmla="*/ 9203 w 10001"/>
              <a:gd name="connsiteY1" fmla="*/ 37 h 10058"/>
              <a:gd name="connsiteX2" fmla="*/ 9991 w 10001"/>
              <a:gd name="connsiteY2" fmla="*/ 0 h 10058"/>
              <a:gd name="connsiteX3" fmla="*/ 10000 w 10001"/>
              <a:gd name="connsiteY3" fmla="*/ 10058 h 10058"/>
              <a:gd name="connsiteX4" fmla="*/ 0 w 10001"/>
              <a:gd name="connsiteY4" fmla="*/ 10058 h 10058"/>
              <a:gd name="connsiteX0" fmla="*/ 0 w 10001"/>
              <a:gd name="connsiteY0" fmla="*/ 10058 h 10058"/>
              <a:gd name="connsiteX1" fmla="*/ 9125 w 10001"/>
              <a:gd name="connsiteY1" fmla="*/ 114 h 10058"/>
              <a:gd name="connsiteX2" fmla="*/ 9991 w 10001"/>
              <a:gd name="connsiteY2" fmla="*/ 0 h 10058"/>
              <a:gd name="connsiteX3" fmla="*/ 10000 w 10001"/>
              <a:gd name="connsiteY3" fmla="*/ 10058 h 10058"/>
              <a:gd name="connsiteX4" fmla="*/ 0 w 10001"/>
              <a:gd name="connsiteY4" fmla="*/ 10058 h 10058"/>
              <a:gd name="connsiteX0" fmla="*/ 0 w 10013"/>
              <a:gd name="connsiteY0" fmla="*/ 9944 h 9944"/>
              <a:gd name="connsiteX1" fmla="*/ 9125 w 10013"/>
              <a:gd name="connsiteY1" fmla="*/ 0 h 9944"/>
              <a:gd name="connsiteX2" fmla="*/ 10013 w 10013"/>
              <a:gd name="connsiteY2" fmla="*/ 2 h 9944"/>
              <a:gd name="connsiteX3" fmla="*/ 10000 w 10013"/>
              <a:gd name="connsiteY3" fmla="*/ 9944 h 9944"/>
              <a:gd name="connsiteX4" fmla="*/ 0 w 10013"/>
              <a:gd name="connsiteY4" fmla="*/ 9944 h 9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3" h="9944">
                <a:moveTo>
                  <a:pt x="0" y="9944"/>
                </a:moveTo>
                <a:lnTo>
                  <a:pt x="9125" y="0"/>
                </a:lnTo>
                <a:lnTo>
                  <a:pt x="10013" y="2"/>
                </a:lnTo>
                <a:cubicBezTo>
                  <a:pt x="10006" y="3341"/>
                  <a:pt x="10008" y="6605"/>
                  <a:pt x="10000" y="9944"/>
                </a:cubicBezTo>
                <a:lnTo>
                  <a:pt x="0" y="9944"/>
                </a:lnTo>
                <a:close/>
              </a:path>
            </a:pathLst>
          </a:custGeom>
          <a:solidFill>
            <a:srgbClr val="F3F3F3"/>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Imagen 15">
            <a:extLst>
              <a:ext uri="{FF2B5EF4-FFF2-40B4-BE49-F238E27FC236}">
                <a16:creationId xmlns:a16="http://schemas.microsoft.com/office/drawing/2014/main" id="{DE0ED4C5-8DDE-8FCF-27FA-4A288A60929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199" y="204366"/>
            <a:ext cx="774184" cy="269402"/>
          </a:xfrm>
          <a:prstGeom prst="rect">
            <a:avLst/>
          </a:prstGeom>
        </p:spPr>
      </p:pic>
    </p:spTree>
    <p:extLst>
      <p:ext uri="{BB962C8B-B14F-4D97-AF65-F5344CB8AC3E}">
        <p14:creationId xmlns:p14="http://schemas.microsoft.com/office/powerpoint/2010/main" val="17385512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1_PyC">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34185FE-833C-4A6F-756C-BD7AE637FD1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Marcador de texto 3"/>
          <p:cNvSpPr>
            <a:spLocks noGrp="1"/>
          </p:cNvSpPr>
          <p:nvPr>
            <p:ph type="body" sz="quarter" idx="14" hasCustomPrompt="1"/>
          </p:nvPr>
        </p:nvSpPr>
        <p:spPr>
          <a:xfrm>
            <a:off x="330199" y="2749807"/>
            <a:ext cx="6737351" cy="1580893"/>
          </a:xfrm>
        </p:spPr>
        <p:txBody>
          <a:bodyPr>
            <a:noAutofit/>
          </a:bodyPr>
          <a:lstStyle>
            <a:lvl1pPr marL="0" indent="0">
              <a:lnSpc>
                <a:spcPct val="100000"/>
              </a:lnSpc>
              <a:spcBef>
                <a:spcPts val="0"/>
              </a:spcBef>
              <a:buNone/>
              <a:defRPr sz="4800" baseline="0">
                <a:solidFill>
                  <a:schemeClr val="bg1"/>
                </a:solidFill>
              </a:defRPr>
            </a:lvl1pPr>
          </a:lstStyle>
          <a:p>
            <a:pPr lvl="0"/>
            <a:r>
              <a:rPr lang="es-ES"/>
              <a:t>PROPULSIÓN Y COMPONENTES</a:t>
            </a:r>
          </a:p>
        </p:txBody>
      </p:sp>
      <p:sp>
        <p:nvSpPr>
          <p:cNvPr id="14" name="Marcador de texto 3"/>
          <p:cNvSpPr>
            <a:spLocks noGrp="1"/>
          </p:cNvSpPr>
          <p:nvPr>
            <p:ph type="body" sz="quarter" idx="15" hasCustomPrompt="1"/>
          </p:nvPr>
        </p:nvSpPr>
        <p:spPr>
          <a:xfrm>
            <a:off x="330200" y="4567239"/>
            <a:ext cx="8420100" cy="715962"/>
          </a:xfrm>
        </p:spPr>
        <p:txBody>
          <a:bodyPr>
            <a:noAutofit/>
          </a:bodyPr>
          <a:lstStyle>
            <a:lvl1pPr marL="0" indent="0">
              <a:lnSpc>
                <a:spcPct val="100000"/>
              </a:lnSpc>
              <a:spcBef>
                <a:spcPts val="0"/>
              </a:spcBef>
              <a:buNone/>
              <a:defRPr sz="2000" baseline="0">
                <a:solidFill>
                  <a:schemeClr val="bg1"/>
                </a:solidFill>
              </a:defRPr>
            </a:lvl1pPr>
          </a:lstStyle>
          <a:p>
            <a:pPr lvl="0"/>
            <a:r>
              <a:rPr lang="es-ES"/>
              <a:t>INNOVACIÓN EN CADA PIEZA</a:t>
            </a:r>
          </a:p>
        </p:txBody>
      </p:sp>
      <p:cxnSp>
        <p:nvCxnSpPr>
          <p:cNvPr id="6" name="Conector recto 5"/>
          <p:cNvCxnSpPr/>
          <p:nvPr userDrawn="1"/>
        </p:nvCxnSpPr>
        <p:spPr>
          <a:xfrm>
            <a:off x="330200" y="4330700"/>
            <a:ext cx="60610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Marcador de texto 11"/>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bg1"/>
                </a:solidFill>
              </a:defRPr>
            </a:lvl1pPr>
          </a:lstStyle>
          <a:p>
            <a:pPr lvl="0"/>
            <a:r>
              <a:rPr lang="es-ES"/>
              <a:t>1. BLOQUE	1.1 SECCIÓN 	1.1.1. APARTADO    1.1.1.1. SUBAPARTADO</a:t>
            </a:r>
          </a:p>
        </p:txBody>
      </p:sp>
      <p:cxnSp>
        <p:nvCxnSpPr>
          <p:cNvPr id="8" name="Conector recto 7">
            <a:extLst>
              <a:ext uri="{FF2B5EF4-FFF2-40B4-BE49-F238E27FC236}">
                <a16:creationId xmlns:a16="http://schemas.microsoft.com/office/drawing/2014/main" id="{8DA6D77A-BE7F-756C-38D0-DB478F4EF962}"/>
              </a:ext>
            </a:extLst>
          </p:cNvPr>
          <p:cNvCxnSpPr/>
          <p:nvPr userDrawn="1"/>
        </p:nvCxnSpPr>
        <p:spPr>
          <a:xfrm>
            <a:off x="0" y="710307"/>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Datos 7">
            <a:extLst>
              <a:ext uri="{FF2B5EF4-FFF2-40B4-BE49-F238E27FC236}">
                <a16:creationId xmlns:a16="http://schemas.microsoft.com/office/drawing/2014/main" id="{069B34E5-4A0B-841C-5FFA-DA0A480DDF06}"/>
              </a:ext>
            </a:extLst>
          </p:cNvPr>
          <p:cNvSpPr/>
          <p:nvPr userDrawn="1"/>
        </p:nvSpPr>
        <p:spPr>
          <a:xfrm>
            <a:off x="8029574" y="716419"/>
            <a:ext cx="4238625" cy="616891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791"/>
              <a:gd name="connsiteY0" fmla="*/ 9983 h 9983"/>
              <a:gd name="connsiteX1" fmla="*/ 5760 w 11791"/>
              <a:gd name="connsiteY1" fmla="*/ 0 h 9983"/>
              <a:gd name="connsiteX2" fmla="*/ 11791 w 11791"/>
              <a:gd name="connsiteY2" fmla="*/ 4 h 9983"/>
              <a:gd name="connsiteX3" fmla="*/ 6259 w 11791"/>
              <a:gd name="connsiteY3" fmla="*/ 9983 h 9983"/>
              <a:gd name="connsiteX4" fmla="*/ 0 w 11791"/>
              <a:gd name="connsiteY4" fmla="*/ 9983 h 9983"/>
              <a:gd name="connsiteX0" fmla="*/ 0 w 5367"/>
              <a:gd name="connsiteY0" fmla="*/ 10038 h 10038"/>
              <a:gd name="connsiteX1" fmla="*/ 4885 w 5367"/>
              <a:gd name="connsiteY1" fmla="*/ 38 h 10038"/>
              <a:gd name="connsiteX2" fmla="*/ 5367 w 5367"/>
              <a:gd name="connsiteY2" fmla="*/ 0 h 10038"/>
              <a:gd name="connsiteX3" fmla="*/ 5308 w 5367"/>
              <a:gd name="connsiteY3" fmla="*/ 10038 h 10038"/>
              <a:gd name="connsiteX4" fmla="*/ 0 w 5367"/>
              <a:gd name="connsiteY4" fmla="*/ 10038 h 10038"/>
              <a:gd name="connsiteX0" fmla="*/ 0 w 10000"/>
              <a:gd name="connsiteY0" fmla="*/ 10000 h 10000"/>
              <a:gd name="connsiteX1" fmla="*/ 9102 w 10000"/>
              <a:gd name="connsiteY1" fmla="*/ 38 h 10000"/>
              <a:gd name="connsiteX2" fmla="*/ 10000 w 10000"/>
              <a:gd name="connsiteY2" fmla="*/ 0 h 10000"/>
              <a:gd name="connsiteX3" fmla="*/ 9890 w 10000"/>
              <a:gd name="connsiteY3" fmla="*/ 10000 h 10000"/>
              <a:gd name="connsiteX4" fmla="*/ 0 w 10000"/>
              <a:gd name="connsiteY4" fmla="*/ 10000 h 10000"/>
              <a:gd name="connsiteX0" fmla="*/ 0 w 9890"/>
              <a:gd name="connsiteY0" fmla="*/ 9962 h 9962"/>
              <a:gd name="connsiteX1" fmla="*/ 9102 w 9890"/>
              <a:gd name="connsiteY1" fmla="*/ 0 h 9962"/>
              <a:gd name="connsiteX2" fmla="*/ 9851 w 9890"/>
              <a:gd name="connsiteY2" fmla="*/ 4 h 9962"/>
              <a:gd name="connsiteX3" fmla="*/ 9890 w 9890"/>
              <a:gd name="connsiteY3" fmla="*/ 9962 h 9962"/>
              <a:gd name="connsiteX4" fmla="*/ 0 w 9890"/>
              <a:gd name="connsiteY4" fmla="*/ 9962 h 9962"/>
              <a:gd name="connsiteX0" fmla="*/ 0 w 10000"/>
              <a:gd name="connsiteY0" fmla="*/ 10021 h 10021"/>
              <a:gd name="connsiteX1" fmla="*/ 9203 w 10000"/>
              <a:gd name="connsiteY1" fmla="*/ 0 h 10021"/>
              <a:gd name="connsiteX2" fmla="*/ 9961 w 10000"/>
              <a:gd name="connsiteY2" fmla="*/ 25 h 10021"/>
              <a:gd name="connsiteX3" fmla="*/ 10000 w 10000"/>
              <a:gd name="connsiteY3" fmla="*/ 10021 h 10021"/>
              <a:gd name="connsiteX4" fmla="*/ 0 w 10000"/>
              <a:gd name="connsiteY4" fmla="*/ 10021 h 10021"/>
              <a:gd name="connsiteX0" fmla="*/ 0 w 10001"/>
              <a:gd name="connsiteY0" fmla="*/ 10058 h 10058"/>
              <a:gd name="connsiteX1" fmla="*/ 9203 w 10001"/>
              <a:gd name="connsiteY1" fmla="*/ 37 h 10058"/>
              <a:gd name="connsiteX2" fmla="*/ 9991 w 10001"/>
              <a:gd name="connsiteY2" fmla="*/ 0 h 10058"/>
              <a:gd name="connsiteX3" fmla="*/ 10000 w 10001"/>
              <a:gd name="connsiteY3" fmla="*/ 10058 h 10058"/>
              <a:gd name="connsiteX4" fmla="*/ 0 w 10001"/>
              <a:gd name="connsiteY4" fmla="*/ 10058 h 10058"/>
              <a:gd name="connsiteX0" fmla="*/ 0 w 10001"/>
              <a:gd name="connsiteY0" fmla="*/ 10058 h 10058"/>
              <a:gd name="connsiteX1" fmla="*/ 9125 w 10001"/>
              <a:gd name="connsiteY1" fmla="*/ 114 h 10058"/>
              <a:gd name="connsiteX2" fmla="*/ 9991 w 10001"/>
              <a:gd name="connsiteY2" fmla="*/ 0 h 10058"/>
              <a:gd name="connsiteX3" fmla="*/ 10000 w 10001"/>
              <a:gd name="connsiteY3" fmla="*/ 10058 h 10058"/>
              <a:gd name="connsiteX4" fmla="*/ 0 w 10001"/>
              <a:gd name="connsiteY4" fmla="*/ 10058 h 10058"/>
              <a:gd name="connsiteX0" fmla="*/ 0 w 10013"/>
              <a:gd name="connsiteY0" fmla="*/ 9944 h 9944"/>
              <a:gd name="connsiteX1" fmla="*/ 9125 w 10013"/>
              <a:gd name="connsiteY1" fmla="*/ 0 h 9944"/>
              <a:gd name="connsiteX2" fmla="*/ 10013 w 10013"/>
              <a:gd name="connsiteY2" fmla="*/ 2 h 9944"/>
              <a:gd name="connsiteX3" fmla="*/ 10000 w 10013"/>
              <a:gd name="connsiteY3" fmla="*/ 9944 h 9944"/>
              <a:gd name="connsiteX4" fmla="*/ 0 w 10013"/>
              <a:gd name="connsiteY4" fmla="*/ 9944 h 9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3" h="9944">
                <a:moveTo>
                  <a:pt x="0" y="9944"/>
                </a:moveTo>
                <a:lnTo>
                  <a:pt x="9125" y="0"/>
                </a:lnTo>
                <a:lnTo>
                  <a:pt x="10013" y="2"/>
                </a:lnTo>
                <a:cubicBezTo>
                  <a:pt x="10006" y="3341"/>
                  <a:pt x="10008" y="6605"/>
                  <a:pt x="10000" y="9944"/>
                </a:cubicBezTo>
                <a:lnTo>
                  <a:pt x="0" y="9944"/>
                </a:lnTo>
                <a:close/>
              </a:path>
            </a:pathLst>
          </a:custGeom>
          <a:solidFill>
            <a:srgbClr val="F3F3F3"/>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Imagen 15">
            <a:extLst>
              <a:ext uri="{FF2B5EF4-FFF2-40B4-BE49-F238E27FC236}">
                <a16:creationId xmlns:a16="http://schemas.microsoft.com/office/drawing/2014/main" id="{567AA94A-10C6-5DA3-F5A6-C747319A52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199" y="204366"/>
            <a:ext cx="774184" cy="269402"/>
          </a:xfrm>
          <a:prstGeom prst="rect">
            <a:avLst/>
          </a:prstGeom>
        </p:spPr>
      </p:pic>
    </p:spTree>
    <p:extLst>
      <p:ext uri="{BB962C8B-B14F-4D97-AF65-F5344CB8AC3E}">
        <p14:creationId xmlns:p14="http://schemas.microsoft.com/office/powerpoint/2010/main" val="20678210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2_Services">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F96FACE-2D7A-50D4-0CE8-5117544A389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Marcador de texto 3"/>
          <p:cNvSpPr>
            <a:spLocks noGrp="1"/>
          </p:cNvSpPr>
          <p:nvPr>
            <p:ph type="body" sz="quarter" idx="14" hasCustomPrompt="1"/>
          </p:nvPr>
        </p:nvSpPr>
        <p:spPr>
          <a:xfrm>
            <a:off x="330199" y="3429000"/>
            <a:ext cx="6737351" cy="901700"/>
          </a:xfrm>
        </p:spPr>
        <p:txBody>
          <a:bodyPr>
            <a:noAutofit/>
          </a:bodyPr>
          <a:lstStyle>
            <a:lvl1pPr marL="0" indent="0">
              <a:lnSpc>
                <a:spcPct val="100000"/>
              </a:lnSpc>
              <a:spcBef>
                <a:spcPts val="0"/>
              </a:spcBef>
              <a:buNone/>
              <a:defRPr sz="4800" baseline="0">
                <a:solidFill>
                  <a:schemeClr val="bg1"/>
                </a:solidFill>
              </a:defRPr>
            </a:lvl1pPr>
          </a:lstStyle>
          <a:p>
            <a:pPr lvl="0"/>
            <a:r>
              <a:rPr lang="es-ES"/>
              <a:t>SERVICIOS</a:t>
            </a:r>
          </a:p>
        </p:txBody>
      </p:sp>
      <p:sp>
        <p:nvSpPr>
          <p:cNvPr id="14" name="Marcador de texto 3"/>
          <p:cNvSpPr>
            <a:spLocks noGrp="1"/>
          </p:cNvSpPr>
          <p:nvPr>
            <p:ph type="body" sz="quarter" idx="15" hasCustomPrompt="1"/>
          </p:nvPr>
        </p:nvSpPr>
        <p:spPr>
          <a:xfrm>
            <a:off x="330200" y="4567239"/>
            <a:ext cx="8420100" cy="715962"/>
          </a:xfrm>
        </p:spPr>
        <p:txBody>
          <a:bodyPr>
            <a:noAutofit/>
          </a:bodyPr>
          <a:lstStyle>
            <a:lvl1pPr marL="0" indent="0">
              <a:lnSpc>
                <a:spcPct val="100000"/>
              </a:lnSpc>
              <a:spcBef>
                <a:spcPts val="0"/>
              </a:spcBef>
              <a:buNone/>
              <a:defRPr sz="2000" baseline="0">
                <a:solidFill>
                  <a:schemeClr val="bg1"/>
                </a:solidFill>
              </a:defRPr>
            </a:lvl1pPr>
          </a:lstStyle>
          <a:p>
            <a:pPr lvl="0"/>
            <a:r>
              <a:rPr lang="es-ES"/>
              <a:t>SOLUCIONES A TU ALCANCE</a:t>
            </a:r>
          </a:p>
        </p:txBody>
      </p:sp>
      <p:cxnSp>
        <p:nvCxnSpPr>
          <p:cNvPr id="6" name="Conector recto 5"/>
          <p:cNvCxnSpPr/>
          <p:nvPr userDrawn="1"/>
        </p:nvCxnSpPr>
        <p:spPr>
          <a:xfrm>
            <a:off x="330200" y="4330700"/>
            <a:ext cx="60610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Marcador de texto 11"/>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bg1"/>
                </a:solidFill>
              </a:defRPr>
            </a:lvl1pPr>
          </a:lstStyle>
          <a:p>
            <a:pPr lvl="0"/>
            <a:r>
              <a:rPr lang="es-ES"/>
              <a:t>1. BLOQUE	1.1 SECCIÓN 	1.1.1. APARTADO    1.1.1.1. SUBAPARTADO</a:t>
            </a:r>
          </a:p>
        </p:txBody>
      </p:sp>
      <p:cxnSp>
        <p:nvCxnSpPr>
          <p:cNvPr id="8" name="Conector recto 7">
            <a:extLst>
              <a:ext uri="{FF2B5EF4-FFF2-40B4-BE49-F238E27FC236}">
                <a16:creationId xmlns:a16="http://schemas.microsoft.com/office/drawing/2014/main" id="{8DA6D77A-BE7F-756C-38D0-DB478F4EF962}"/>
              </a:ext>
            </a:extLst>
          </p:cNvPr>
          <p:cNvCxnSpPr/>
          <p:nvPr userDrawn="1"/>
        </p:nvCxnSpPr>
        <p:spPr>
          <a:xfrm>
            <a:off x="0" y="710307"/>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Datos 7">
            <a:extLst>
              <a:ext uri="{FF2B5EF4-FFF2-40B4-BE49-F238E27FC236}">
                <a16:creationId xmlns:a16="http://schemas.microsoft.com/office/drawing/2014/main" id="{069B34E5-4A0B-841C-5FFA-DA0A480DDF06}"/>
              </a:ext>
            </a:extLst>
          </p:cNvPr>
          <p:cNvSpPr/>
          <p:nvPr userDrawn="1"/>
        </p:nvSpPr>
        <p:spPr>
          <a:xfrm>
            <a:off x="8029574" y="716419"/>
            <a:ext cx="4238625" cy="616891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791"/>
              <a:gd name="connsiteY0" fmla="*/ 9983 h 9983"/>
              <a:gd name="connsiteX1" fmla="*/ 5760 w 11791"/>
              <a:gd name="connsiteY1" fmla="*/ 0 h 9983"/>
              <a:gd name="connsiteX2" fmla="*/ 11791 w 11791"/>
              <a:gd name="connsiteY2" fmla="*/ 4 h 9983"/>
              <a:gd name="connsiteX3" fmla="*/ 6259 w 11791"/>
              <a:gd name="connsiteY3" fmla="*/ 9983 h 9983"/>
              <a:gd name="connsiteX4" fmla="*/ 0 w 11791"/>
              <a:gd name="connsiteY4" fmla="*/ 9983 h 9983"/>
              <a:gd name="connsiteX0" fmla="*/ 0 w 5367"/>
              <a:gd name="connsiteY0" fmla="*/ 10038 h 10038"/>
              <a:gd name="connsiteX1" fmla="*/ 4885 w 5367"/>
              <a:gd name="connsiteY1" fmla="*/ 38 h 10038"/>
              <a:gd name="connsiteX2" fmla="*/ 5367 w 5367"/>
              <a:gd name="connsiteY2" fmla="*/ 0 h 10038"/>
              <a:gd name="connsiteX3" fmla="*/ 5308 w 5367"/>
              <a:gd name="connsiteY3" fmla="*/ 10038 h 10038"/>
              <a:gd name="connsiteX4" fmla="*/ 0 w 5367"/>
              <a:gd name="connsiteY4" fmla="*/ 10038 h 10038"/>
              <a:gd name="connsiteX0" fmla="*/ 0 w 10000"/>
              <a:gd name="connsiteY0" fmla="*/ 10000 h 10000"/>
              <a:gd name="connsiteX1" fmla="*/ 9102 w 10000"/>
              <a:gd name="connsiteY1" fmla="*/ 38 h 10000"/>
              <a:gd name="connsiteX2" fmla="*/ 10000 w 10000"/>
              <a:gd name="connsiteY2" fmla="*/ 0 h 10000"/>
              <a:gd name="connsiteX3" fmla="*/ 9890 w 10000"/>
              <a:gd name="connsiteY3" fmla="*/ 10000 h 10000"/>
              <a:gd name="connsiteX4" fmla="*/ 0 w 10000"/>
              <a:gd name="connsiteY4" fmla="*/ 10000 h 10000"/>
              <a:gd name="connsiteX0" fmla="*/ 0 w 9890"/>
              <a:gd name="connsiteY0" fmla="*/ 9962 h 9962"/>
              <a:gd name="connsiteX1" fmla="*/ 9102 w 9890"/>
              <a:gd name="connsiteY1" fmla="*/ 0 h 9962"/>
              <a:gd name="connsiteX2" fmla="*/ 9851 w 9890"/>
              <a:gd name="connsiteY2" fmla="*/ 4 h 9962"/>
              <a:gd name="connsiteX3" fmla="*/ 9890 w 9890"/>
              <a:gd name="connsiteY3" fmla="*/ 9962 h 9962"/>
              <a:gd name="connsiteX4" fmla="*/ 0 w 9890"/>
              <a:gd name="connsiteY4" fmla="*/ 9962 h 9962"/>
              <a:gd name="connsiteX0" fmla="*/ 0 w 10000"/>
              <a:gd name="connsiteY0" fmla="*/ 10021 h 10021"/>
              <a:gd name="connsiteX1" fmla="*/ 9203 w 10000"/>
              <a:gd name="connsiteY1" fmla="*/ 0 h 10021"/>
              <a:gd name="connsiteX2" fmla="*/ 9961 w 10000"/>
              <a:gd name="connsiteY2" fmla="*/ 25 h 10021"/>
              <a:gd name="connsiteX3" fmla="*/ 10000 w 10000"/>
              <a:gd name="connsiteY3" fmla="*/ 10021 h 10021"/>
              <a:gd name="connsiteX4" fmla="*/ 0 w 10000"/>
              <a:gd name="connsiteY4" fmla="*/ 10021 h 10021"/>
              <a:gd name="connsiteX0" fmla="*/ 0 w 10001"/>
              <a:gd name="connsiteY0" fmla="*/ 10058 h 10058"/>
              <a:gd name="connsiteX1" fmla="*/ 9203 w 10001"/>
              <a:gd name="connsiteY1" fmla="*/ 37 h 10058"/>
              <a:gd name="connsiteX2" fmla="*/ 9991 w 10001"/>
              <a:gd name="connsiteY2" fmla="*/ 0 h 10058"/>
              <a:gd name="connsiteX3" fmla="*/ 10000 w 10001"/>
              <a:gd name="connsiteY3" fmla="*/ 10058 h 10058"/>
              <a:gd name="connsiteX4" fmla="*/ 0 w 10001"/>
              <a:gd name="connsiteY4" fmla="*/ 10058 h 10058"/>
              <a:gd name="connsiteX0" fmla="*/ 0 w 10001"/>
              <a:gd name="connsiteY0" fmla="*/ 10058 h 10058"/>
              <a:gd name="connsiteX1" fmla="*/ 9125 w 10001"/>
              <a:gd name="connsiteY1" fmla="*/ 114 h 10058"/>
              <a:gd name="connsiteX2" fmla="*/ 9991 w 10001"/>
              <a:gd name="connsiteY2" fmla="*/ 0 h 10058"/>
              <a:gd name="connsiteX3" fmla="*/ 10000 w 10001"/>
              <a:gd name="connsiteY3" fmla="*/ 10058 h 10058"/>
              <a:gd name="connsiteX4" fmla="*/ 0 w 10001"/>
              <a:gd name="connsiteY4" fmla="*/ 10058 h 10058"/>
              <a:gd name="connsiteX0" fmla="*/ 0 w 10013"/>
              <a:gd name="connsiteY0" fmla="*/ 9944 h 9944"/>
              <a:gd name="connsiteX1" fmla="*/ 9125 w 10013"/>
              <a:gd name="connsiteY1" fmla="*/ 0 h 9944"/>
              <a:gd name="connsiteX2" fmla="*/ 10013 w 10013"/>
              <a:gd name="connsiteY2" fmla="*/ 2 h 9944"/>
              <a:gd name="connsiteX3" fmla="*/ 10000 w 10013"/>
              <a:gd name="connsiteY3" fmla="*/ 9944 h 9944"/>
              <a:gd name="connsiteX4" fmla="*/ 0 w 10013"/>
              <a:gd name="connsiteY4" fmla="*/ 9944 h 9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3" h="9944">
                <a:moveTo>
                  <a:pt x="0" y="9944"/>
                </a:moveTo>
                <a:lnTo>
                  <a:pt x="9125" y="0"/>
                </a:lnTo>
                <a:lnTo>
                  <a:pt x="10013" y="2"/>
                </a:lnTo>
                <a:cubicBezTo>
                  <a:pt x="10006" y="3341"/>
                  <a:pt x="10008" y="6605"/>
                  <a:pt x="10000" y="9944"/>
                </a:cubicBezTo>
                <a:lnTo>
                  <a:pt x="0" y="9944"/>
                </a:lnTo>
                <a:close/>
              </a:path>
            </a:pathLst>
          </a:custGeom>
          <a:solidFill>
            <a:srgbClr val="F3F3F3"/>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Imagen 15">
            <a:extLst>
              <a:ext uri="{FF2B5EF4-FFF2-40B4-BE49-F238E27FC236}">
                <a16:creationId xmlns:a16="http://schemas.microsoft.com/office/drawing/2014/main" id="{567AA94A-10C6-5DA3-F5A6-C747319A52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199" y="204366"/>
            <a:ext cx="774184" cy="269402"/>
          </a:xfrm>
          <a:prstGeom prst="rect">
            <a:avLst/>
          </a:prstGeom>
        </p:spPr>
      </p:pic>
    </p:spTree>
    <p:extLst>
      <p:ext uri="{BB962C8B-B14F-4D97-AF65-F5344CB8AC3E}">
        <p14:creationId xmlns:p14="http://schemas.microsoft.com/office/powerpoint/2010/main" val="29682986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3_Señalización">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5B76872-3764-6033-61E2-03FEA05A4EE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Marcador de texto 3"/>
          <p:cNvSpPr>
            <a:spLocks noGrp="1"/>
          </p:cNvSpPr>
          <p:nvPr>
            <p:ph type="body" sz="quarter" idx="14"/>
          </p:nvPr>
        </p:nvSpPr>
        <p:spPr>
          <a:xfrm>
            <a:off x="330199" y="2749807"/>
            <a:ext cx="6737351" cy="1580893"/>
          </a:xfrm>
        </p:spPr>
        <p:txBody>
          <a:bodyPr>
            <a:noAutofit/>
          </a:bodyPr>
          <a:lstStyle>
            <a:lvl1pPr marL="0" indent="0">
              <a:lnSpc>
                <a:spcPct val="100000"/>
              </a:lnSpc>
              <a:spcBef>
                <a:spcPts val="0"/>
              </a:spcBef>
              <a:buNone/>
              <a:defRPr sz="4800" baseline="0">
                <a:solidFill>
                  <a:schemeClr val="bg1"/>
                </a:solidFill>
              </a:defRPr>
            </a:lvl1pPr>
          </a:lstStyle>
          <a:p>
            <a:pPr lvl="0"/>
            <a:endParaRPr lang="es-ES"/>
          </a:p>
          <a:p>
            <a:pPr lvl="0"/>
            <a:r>
              <a:rPr lang="es-ES"/>
              <a:t>SEÑALIZACIÓN</a:t>
            </a:r>
          </a:p>
        </p:txBody>
      </p:sp>
      <p:sp>
        <p:nvSpPr>
          <p:cNvPr id="14" name="Marcador de texto 3"/>
          <p:cNvSpPr>
            <a:spLocks noGrp="1"/>
          </p:cNvSpPr>
          <p:nvPr>
            <p:ph type="body" sz="quarter" idx="15" hasCustomPrompt="1"/>
          </p:nvPr>
        </p:nvSpPr>
        <p:spPr>
          <a:xfrm>
            <a:off x="330200" y="4567239"/>
            <a:ext cx="6737350" cy="715962"/>
          </a:xfrm>
        </p:spPr>
        <p:txBody>
          <a:bodyPr>
            <a:noAutofit/>
          </a:bodyPr>
          <a:lstStyle>
            <a:lvl1pPr marL="0" indent="0">
              <a:lnSpc>
                <a:spcPct val="100000"/>
              </a:lnSpc>
              <a:spcBef>
                <a:spcPts val="0"/>
              </a:spcBef>
              <a:buNone/>
              <a:defRPr sz="2000" baseline="0">
                <a:solidFill>
                  <a:schemeClr val="bg1"/>
                </a:solidFill>
              </a:defRPr>
            </a:lvl1pPr>
          </a:lstStyle>
          <a:p>
            <a:pPr lvl="0"/>
            <a:r>
              <a:rPr lang="es-ES"/>
              <a:t>SOLUCIONES INTEGRALES DE CONTROL Y SEÑALIZACIÓN FERROVIARIA</a:t>
            </a:r>
          </a:p>
        </p:txBody>
      </p:sp>
      <p:cxnSp>
        <p:nvCxnSpPr>
          <p:cNvPr id="6" name="Conector recto 5"/>
          <p:cNvCxnSpPr/>
          <p:nvPr userDrawn="1"/>
        </p:nvCxnSpPr>
        <p:spPr>
          <a:xfrm>
            <a:off x="330200" y="4330700"/>
            <a:ext cx="60610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Marcador de texto 11"/>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bg1"/>
                </a:solidFill>
              </a:defRPr>
            </a:lvl1pPr>
          </a:lstStyle>
          <a:p>
            <a:pPr lvl="0"/>
            <a:r>
              <a:rPr lang="es-ES"/>
              <a:t>1. BLOQUE	1.1 SECCIÓN 	1.1.1. APARTADO    1.1.1.1. SUBAPARTADO</a:t>
            </a:r>
          </a:p>
        </p:txBody>
      </p:sp>
      <p:cxnSp>
        <p:nvCxnSpPr>
          <p:cNvPr id="10" name="Conector recto 9">
            <a:extLst>
              <a:ext uri="{FF2B5EF4-FFF2-40B4-BE49-F238E27FC236}">
                <a16:creationId xmlns:a16="http://schemas.microsoft.com/office/drawing/2014/main" id="{58B81E37-4A75-9966-F44E-05313CF26B49}"/>
              </a:ext>
            </a:extLst>
          </p:cNvPr>
          <p:cNvCxnSpPr/>
          <p:nvPr userDrawn="1"/>
        </p:nvCxnSpPr>
        <p:spPr>
          <a:xfrm>
            <a:off x="0" y="710307"/>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Datos 7">
            <a:extLst>
              <a:ext uri="{FF2B5EF4-FFF2-40B4-BE49-F238E27FC236}">
                <a16:creationId xmlns:a16="http://schemas.microsoft.com/office/drawing/2014/main" id="{9872450B-65B2-41DC-B18F-F306EC5785C1}"/>
              </a:ext>
            </a:extLst>
          </p:cNvPr>
          <p:cNvSpPr/>
          <p:nvPr userDrawn="1"/>
        </p:nvSpPr>
        <p:spPr>
          <a:xfrm>
            <a:off x="8029574" y="716419"/>
            <a:ext cx="4238625" cy="616891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791"/>
              <a:gd name="connsiteY0" fmla="*/ 9983 h 9983"/>
              <a:gd name="connsiteX1" fmla="*/ 5760 w 11791"/>
              <a:gd name="connsiteY1" fmla="*/ 0 h 9983"/>
              <a:gd name="connsiteX2" fmla="*/ 11791 w 11791"/>
              <a:gd name="connsiteY2" fmla="*/ 4 h 9983"/>
              <a:gd name="connsiteX3" fmla="*/ 6259 w 11791"/>
              <a:gd name="connsiteY3" fmla="*/ 9983 h 9983"/>
              <a:gd name="connsiteX4" fmla="*/ 0 w 11791"/>
              <a:gd name="connsiteY4" fmla="*/ 9983 h 9983"/>
              <a:gd name="connsiteX0" fmla="*/ 0 w 5367"/>
              <a:gd name="connsiteY0" fmla="*/ 10038 h 10038"/>
              <a:gd name="connsiteX1" fmla="*/ 4885 w 5367"/>
              <a:gd name="connsiteY1" fmla="*/ 38 h 10038"/>
              <a:gd name="connsiteX2" fmla="*/ 5367 w 5367"/>
              <a:gd name="connsiteY2" fmla="*/ 0 h 10038"/>
              <a:gd name="connsiteX3" fmla="*/ 5308 w 5367"/>
              <a:gd name="connsiteY3" fmla="*/ 10038 h 10038"/>
              <a:gd name="connsiteX4" fmla="*/ 0 w 5367"/>
              <a:gd name="connsiteY4" fmla="*/ 10038 h 10038"/>
              <a:gd name="connsiteX0" fmla="*/ 0 w 10000"/>
              <a:gd name="connsiteY0" fmla="*/ 10000 h 10000"/>
              <a:gd name="connsiteX1" fmla="*/ 9102 w 10000"/>
              <a:gd name="connsiteY1" fmla="*/ 38 h 10000"/>
              <a:gd name="connsiteX2" fmla="*/ 10000 w 10000"/>
              <a:gd name="connsiteY2" fmla="*/ 0 h 10000"/>
              <a:gd name="connsiteX3" fmla="*/ 9890 w 10000"/>
              <a:gd name="connsiteY3" fmla="*/ 10000 h 10000"/>
              <a:gd name="connsiteX4" fmla="*/ 0 w 10000"/>
              <a:gd name="connsiteY4" fmla="*/ 10000 h 10000"/>
              <a:gd name="connsiteX0" fmla="*/ 0 w 9890"/>
              <a:gd name="connsiteY0" fmla="*/ 9962 h 9962"/>
              <a:gd name="connsiteX1" fmla="*/ 9102 w 9890"/>
              <a:gd name="connsiteY1" fmla="*/ 0 h 9962"/>
              <a:gd name="connsiteX2" fmla="*/ 9851 w 9890"/>
              <a:gd name="connsiteY2" fmla="*/ 4 h 9962"/>
              <a:gd name="connsiteX3" fmla="*/ 9890 w 9890"/>
              <a:gd name="connsiteY3" fmla="*/ 9962 h 9962"/>
              <a:gd name="connsiteX4" fmla="*/ 0 w 9890"/>
              <a:gd name="connsiteY4" fmla="*/ 9962 h 9962"/>
              <a:gd name="connsiteX0" fmla="*/ 0 w 10000"/>
              <a:gd name="connsiteY0" fmla="*/ 10021 h 10021"/>
              <a:gd name="connsiteX1" fmla="*/ 9203 w 10000"/>
              <a:gd name="connsiteY1" fmla="*/ 0 h 10021"/>
              <a:gd name="connsiteX2" fmla="*/ 9961 w 10000"/>
              <a:gd name="connsiteY2" fmla="*/ 25 h 10021"/>
              <a:gd name="connsiteX3" fmla="*/ 10000 w 10000"/>
              <a:gd name="connsiteY3" fmla="*/ 10021 h 10021"/>
              <a:gd name="connsiteX4" fmla="*/ 0 w 10000"/>
              <a:gd name="connsiteY4" fmla="*/ 10021 h 10021"/>
              <a:gd name="connsiteX0" fmla="*/ 0 w 10001"/>
              <a:gd name="connsiteY0" fmla="*/ 10058 h 10058"/>
              <a:gd name="connsiteX1" fmla="*/ 9203 w 10001"/>
              <a:gd name="connsiteY1" fmla="*/ 37 h 10058"/>
              <a:gd name="connsiteX2" fmla="*/ 9991 w 10001"/>
              <a:gd name="connsiteY2" fmla="*/ 0 h 10058"/>
              <a:gd name="connsiteX3" fmla="*/ 10000 w 10001"/>
              <a:gd name="connsiteY3" fmla="*/ 10058 h 10058"/>
              <a:gd name="connsiteX4" fmla="*/ 0 w 10001"/>
              <a:gd name="connsiteY4" fmla="*/ 10058 h 10058"/>
              <a:gd name="connsiteX0" fmla="*/ 0 w 10001"/>
              <a:gd name="connsiteY0" fmla="*/ 10058 h 10058"/>
              <a:gd name="connsiteX1" fmla="*/ 9125 w 10001"/>
              <a:gd name="connsiteY1" fmla="*/ 114 h 10058"/>
              <a:gd name="connsiteX2" fmla="*/ 9991 w 10001"/>
              <a:gd name="connsiteY2" fmla="*/ 0 h 10058"/>
              <a:gd name="connsiteX3" fmla="*/ 10000 w 10001"/>
              <a:gd name="connsiteY3" fmla="*/ 10058 h 10058"/>
              <a:gd name="connsiteX4" fmla="*/ 0 w 10001"/>
              <a:gd name="connsiteY4" fmla="*/ 10058 h 10058"/>
              <a:gd name="connsiteX0" fmla="*/ 0 w 10013"/>
              <a:gd name="connsiteY0" fmla="*/ 9944 h 9944"/>
              <a:gd name="connsiteX1" fmla="*/ 9125 w 10013"/>
              <a:gd name="connsiteY1" fmla="*/ 0 h 9944"/>
              <a:gd name="connsiteX2" fmla="*/ 10013 w 10013"/>
              <a:gd name="connsiteY2" fmla="*/ 2 h 9944"/>
              <a:gd name="connsiteX3" fmla="*/ 10000 w 10013"/>
              <a:gd name="connsiteY3" fmla="*/ 9944 h 9944"/>
              <a:gd name="connsiteX4" fmla="*/ 0 w 10013"/>
              <a:gd name="connsiteY4" fmla="*/ 9944 h 9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3" h="9944">
                <a:moveTo>
                  <a:pt x="0" y="9944"/>
                </a:moveTo>
                <a:lnTo>
                  <a:pt x="9125" y="0"/>
                </a:lnTo>
                <a:lnTo>
                  <a:pt x="10013" y="2"/>
                </a:lnTo>
                <a:cubicBezTo>
                  <a:pt x="10006" y="3341"/>
                  <a:pt x="10008" y="6605"/>
                  <a:pt x="10000" y="9944"/>
                </a:cubicBezTo>
                <a:lnTo>
                  <a:pt x="0" y="9944"/>
                </a:lnTo>
                <a:close/>
              </a:path>
            </a:pathLst>
          </a:custGeom>
          <a:solidFill>
            <a:srgbClr val="F3F3F3"/>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Imagen 15">
            <a:extLst>
              <a:ext uri="{FF2B5EF4-FFF2-40B4-BE49-F238E27FC236}">
                <a16:creationId xmlns:a16="http://schemas.microsoft.com/office/drawing/2014/main" id="{9C4A5043-379E-27CC-8ECC-F76F6E75FD4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199" y="204366"/>
            <a:ext cx="774184" cy="269402"/>
          </a:xfrm>
          <a:prstGeom prst="rect">
            <a:avLst/>
          </a:prstGeom>
        </p:spPr>
      </p:pic>
    </p:spTree>
    <p:extLst>
      <p:ext uri="{BB962C8B-B14F-4D97-AF65-F5344CB8AC3E}">
        <p14:creationId xmlns:p14="http://schemas.microsoft.com/office/powerpoint/2010/main" val="22774934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4_Digital">
    <p:spTree>
      <p:nvGrpSpPr>
        <p:cNvPr id="1" name=""/>
        <p:cNvGrpSpPr/>
        <p:nvPr/>
      </p:nvGrpSpPr>
      <p:grpSpPr>
        <a:xfrm>
          <a:off x="0" y="0"/>
          <a:ext cx="0" cy="0"/>
          <a:chOff x="0" y="0"/>
          <a:chExt cx="0" cy="0"/>
        </a:xfrm>
      </p:grpSpPr>
      <p:pic>
        <p:nvPicPr>
          <p:cNvPr id="10" name="Imagen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85332"/>
          </a:xfrm>
          <a:prstGeom prst="rect">
            <a:avLst/>
          </a:prstGeom>
        </p:spPr>
      </p:pic>
      <p:sp>
        <p:nvSpPr>
          <p:cNvPr id="4" name="Marcador de texto 3"/>
          <p:cNvSpPr>
            <a:spLocks noGrp="1"/>
          </p:cNvSpPr>
          <p:nvPr>
            <p:ph type="body" sz="quarter" idx="14" hasCustomPrompt="1"/>
          </p:nvPr>
        </p:nvSpPr>
        <p:spPr>
          <a:xfrm>
            <a:off x="330199" y="2749807"/>
            <a:ext cx="6737351" cy="1580893"/>
          </a:xfrm>
        </p:spPr>
        <p:txBody>
          <a:bodyPr>
            <a:noAutofit/>
          </a:bodyPr>
          <a:lstStyle>
            <a:lvl1pPr marL="0" indent="0">
              <a:lnSpc>
                <a:spcPct val="100000"/>
              </a:lnSpc>
              <a:spcBef>
                <a:spcPts val="0"/>
              </a:spcBef>
              <a:buNone/>
              <a:defRPr sz="4800" baseline="0">
                <a:solidFill>
                  <a:schemeClr val="bg1"/>
                </a:solidFill>
              </a:defRPr>
            </a:lvl1pPr>
          </a:lstStyle>
          <a:p>
            <a:pPr lvl="0"/>
            <a:r>
              <a:rPr lang="es-ES"/>
              <a:t>MOVILIDAD                          DIGITAL</a:t>
            </a:r>
          </a:p>
        </p:txBody>
      </p:sp>
      <p:sp>
        <p:nvSpPr>
          <p:cNvPr id="14" name="Marcador de texto 3"/>
          <p:cNvSpPr>
            <a:spLocks noGrp="1"/>
          </p:cNvSpPr>
          <p:nvPr>
            <p:ph type="body" sz="quarter" idx="15" hasCustomPrompt="1"/>
          </p:nvPr>
        </p:nvSpPr>
        <p:spPr>
          <a:xfrm>
            <a:off x="330200" y="4567239"/>
            <a:ext cx="8420100" cy="715962"/>
          </a:xfrm>
        </p:spPr>
        <p:txBody>
          <a:bodyPr>
            <a:noAutofit/>
          </a:bodyPr>
          <a:lstStyle>
            <a:lvl1pPr marL="0" indent="0">
              <a:lnSpc>
                <a:spcPct val="100000"/>
              </a:lnSpc>
              <a:spcBef>
                <a:spcPts val="0"/>
              </a:spcBef>
              <a:buNone/>
              <a:defRPr sz="2000" baseline="0">
                <a:solidFill>
                  <a:schemeClr val="bg1"/>
                </a:solidFill>
              </a:defRPr>
            </a:lvl1pPr>
          </a:lstStyle>
          <a:p>
            <a:pPr lvl="0"/>
            <a:r>
              <a:rPr lang="es-ES"/>
              <a:t>MOVILIDAD CONECTADA Y AUTOMATIZADA</a:t>
            </a:r>
          </a:p>
        </p:txBody>
      </p:sp>
      <p:cxnSp>
        <p:nvCxnSpPr>
          <p:cNvPr id="6" name="Conector recto 5"/>
          <p:cNvCxnSpPr/>
          <p:nvPr userDrawn="1"/>
        </p:nvCxnSpPr>
        <p:spPr>
          <a:xfrm>
            <a:off x="330200" y="4330700"/>
            <a:ext cx="60610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Marcador de texto 11"/>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bg1"/>
                </a:solidFill>
              </a:defRPr>
            </a:lvl1pPr>
          </a:lstStyle>
          <a:p>
            <a:pPr lvl="0"/>
            <a:r>
              <a:rPr lang="es-ES"/>
              <a:t>1. BLOQUE	1.1 SECCIÓN 	1.1.1. APARTADO    1.1.1.1. SUBAPARTADO</a:t>
            </a:r>
          </a:p>
        </p:txBody>
      </p:sp>
      <p:cxnSp>
        <p:nvCxnSpPr>
          <p:cNvPr id="8" name="Conector recto 7">
            <a:extLst>
              <a:ext uri="{FF2B5EF4-FFF2-40B4-BE49-F238E27FC236}">
                <a16:creationId xmlns:a16="http://schemas.microsoft.com/office/drawing/2014/main" id="{F82E2DAC-283F-A450-930B-830FB9123A37}"/>
              </a:ext>
            </a:extLst>
          </p:cNvPr>
          <p:cNvCxnSpPr/>
          <p:nvPr userDrawn="1"/>
        </p:nvCxnSpPr>
        <p:spPr>
          <a:xfrm>
            <a:off x="0" y="710307"/>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Datos 7">
            <a:extLst>
              <a:ext uri="{FF2B5EF4-FFF2-40B4-BE49-F238E27FC236}">
                <a16:creationId xmlns:a16="http://schemas.microsoft.com/office/drawing/2014/main" id="{A58DDF10-AD0F-B1B4-FE4A-E3BA19871816}"/>
              </a:ext>
            </a:extLst>
          </p:cNvPr>
          <p:cNvSpPr/>
          <p:nvPr userDrawn="1"/>
        </p:nvSpPr>
        <p:spPr>
          <a:xfrm>
            <a:off x="8029574" y="716419"/>
            <a:ext cx="4238625" cy="616891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791"/>
              <a:gd name="connsiteY0" fmla="*/ 9983 h 9983"/>
              <a:gd name="connsiteX1" fmla="*/ 5760 w 11791"/>
              <a:gd name="connsiteY1" fmla="*/ 0 h 9983"/>
              <a:gd name="connsiteX2" fmla="*/ 11791 w 11791"/>
              <a:gd name="connsiteY2" fmla="*/ 4 h 9983"/>
              <a:gd name="connsiteX3" fmla="*/ 6259 w 11791"/>
              <a:gd name="connsiteY3" fmla="*/ 9983 h 9983"/>
              <a:gd name="connsiteX4" fmla="*/ 0 w 11791"/>
              <a:gd name="connsiteY4" fmla="*/ 9983 h 9983"/>
              <a:gd name="connsiteX0" fmla="*/ 0 w 5367"/>
              <a:gd name="connsiteY0" fmla="*/ 10038 h 10038"/>
              <a:gd name="connsiteX1" fmla="*/ 4885 w 5367"/>
              <a:gd name="connsiteY1" fmla="*/ 38 h 10038"/>
              <a:gd name="connsiteX2" fmla="*/ 5367 w 5367"/>
              <a:gd name="connsiteY2" fmla="*/ 0 h 10038"/>
              <a:gd name="connsiteX3" fmla="*/ 5308 w 5367"/>
              <a:gd name="connsiteY3" fmla="*/ 10038 h 10038"/>
              <a:gd name="connsiteX4" fmla="*/ 0 w 5367"/>
              <a:gd name="connsiteY4" fmla="*/ 10038 h 10038"/>
              <a:gd name="connsiteX0" fmla="*/ 0 w 10000"/>
              <a:gd name="connsiteY0" fmla="*/ 10000 h 10000"/>
              <a:gd name="connsiteX1" fmla="*/ 9102 w 10000"/>
              <a:gd name="connsiteY1" fmla="*/ 38 h 10000"/>
              <a:gd name="connsiteX2" fmla="*/ 10000 w 10000"/>
              <a:gd name="connsiteY2" fmla="*/ 0 h 10000"/>
              <a:gd name="connsiteX3" fmla="*/ 9890 w 10000"/>
              <a:gd name="connsiteY3" fmla="*/ 10000 h 10000"/>
              <a:gd name="connsiteX4" fmla="*/ 0 w 10000"/>
              <a:gd name="connsiteY4" fmla="*/ 10000 h 10000"/>
              <a:gd name="connsiteX0" fmla="*/ 0 w 9890"/>
              <a:gd name="connsiteY0" fmla="*/ 9962 h 9962"/>
              <a:gd name="connsiteX1" fmla="*/ 9102 w 9890"/>
              <a:gd name="connsiteY1" fmla="*/ 0 h 9962"/>
              <a:gd name="connsiteX2" fmla="*/ 9851 w 9890"/>
              <a:gd name="connsiteY2" fmla="*/ 4 h 9962"/>
              <a:gd name="connsiteX3" fmla="*/ 9890 w 9890"/>
              <a:gd name="connsiteY3" fmla="*/ 9962 h 9962"/>
              <a:gd name="connsiteX4" fmla="*/ 0 w 9890"/>
              <a:gd name="connsiteY4" fmla="*/ 9962 h 9962"/>
              <a:gd name="connsiteX0" fmla="*/ 0 w 10000"/>
              <a:gd name="connsiteY0" fmla="*/ 10021 h 10021"/>
              <a:gd name="connsiteX1" fmla="*/ 9203 w 10000"/>
              <a:gd name="connsiteY1" fmla="*/ 0 h 10021"/>
              <a:gd name="connsiteX2" fmla="*/ 9961 w 10000"/>
              <a:gd name="connsiteY2" fmla="*/ 25 h 10021"/>
              <a:gd name="connsiteX3" fmla="*/ 10000 w 10000"/>
              <a:gd name="connsiteY3" fmla="*/ 10021 h 10021"/>
              <a:gd name="connsiteX4" fmla="*/ 0 w 10000"/>
              <a:gd name="connsiteY4" fmla="*/ 10021 h 10021"/>
              <a:gd name="connsiteX0" fmla="*/ 0 w 10001"/>
              <a:gd name="connsiteY0" fmla="*/ 10058 h 10058"/>
              <a:gd name="connsiteX1" fmla="*/ 9203 w 10001"/>
              <a:gd name="connsiteY1" fmla="*/ 37 h 10058"/>
              <a:gd name="connsiteX2" fmla="*/ 9991 w 10001"/>
              <a:gd name="connsiteY2" fmla="*/ 0 h 10058"/>
              <a:gd name="connsiteX3" fmla="*/ 10000 w 10001"/>
              <a:gd name="connsiteY3" fmla="*/ 10058 h 10058"/>
              <a:gd name="connsiteX4" fmla="*/ 0 w 10001"/>
              <a:gd name="connsiteY4" fmla="*/ 10058 h 10058"/>
              <a:gd name="connsiteX0" fmla="*/ 0 w 10001"/>
              <a:gd name="connsiteY0" fmla="*/ 10058 h 10058"/>
              <a:gd name="connsiteX1" fmla="*/ 9125 w 10001"/>
              <a:gd name="connsiteY1" fmla="*/ 114 h 10058"/>
              <a:gd name="connsiteX2" fmla="*/ 9991 w 10001"/>
              <a:gd name="connsiteY2" fmla="*/ 0 h 10058"/>
              <a:gd name="connsiteX3" fmla="*/ 10000 w 10001"/>
              <a:gd name="connsiteY3" fmla="*/ 10058 h 10058"/>
              <a:gd name="connsiteX4" fmla="*/ 0 w 10001"/>
              <a:gd name="connsiteY4" fmla="*/ 10058 h 10058"/>
              <a:gd name="connsiteX0" fmla="*/ 0 w 10013"/>
              <a:gd name="connsiteY0" fmla="*/ 9944 h 9944"/>
              <a:gd name="connsiteX1" fmla="*/ 9125 w 10013"/>
              <a:gd name="connsiteY1" fmla="*/ 0 h 9944"/>
              <a:gd name="connsiteX2" fmla="*/ 10013 w 10013"/>
              <a:gd name="connsiteY2" fmla="*/ 2 h 9944"/>
              <a:gd name="connsiteX3" fmla="*/ 10000 w 10013"/>
              <a:gd name="connsiteY3" fmla="*/ 9944 h 9944"/>
              <a:gd name="connsiteX4" fmla="*/ 0 w 10013"/>
              <a:gd name="connsiteY4" fmla="*/ 9944 h 9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3" h="9944">
                <a:moveTo>
                  <a:pt x="0" y="9944"/>
                </a:moveTo>
                <a:lnTo>
                  <a:pt x="9125" y="0"/>
                </a:lnTo>
                <a:lnTo>
                  <a:pt x="10013" y="2"/>
                </a:lnTo>
                <a:cubicBezTo>
                  <a:pt x="10006" y="3341"/>
                  <a:pt x="10008" y="6605"/>
                  <a:pt x="10000" y="9944"/>
                </a:cubicBezTo>
                <a:lnTo>
                  <a:pt x="0" y="9944"/>
                </a:lnTo>
                <a:close/>
              </a:path>
            </a:pathLst>
          </a:custGeom>
          <a:solidFill>
            <a:srgbClr val="F3F3F3"/>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3" name="Imagen 22">
            <a:extLst>
              <a:ext uri="{FF2B5EF4-FFF2-40B4-BE49-F238E27FC236}">
                <a16:creationId xmlns:a16="http://schemas.microsoft.com/office/drawing/2014/main" id="{E4ADA835-9A4B-38D3-6D02-E217D6B55C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199" y="204366"/>
            <a:ext cx="774184" cy="269402"/>
          </a:xfrm>
          <a:prstGeom prst="rect">
            <a:avLst/>
          </a:prstGeom>
        </p:spPr>
      </p:pic>
    </p:spTree>
    <p:extLst>
      <p:ext uri="{BB962C8B-B14F-4D97-AF65-F5344CB8AC3E}">
        <p14:creationId xmlns:p14="http://schemas.microsoft.com/office/powerpoint/2010/main" val="1675963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5_Diapositiva de título">
    <p:spTree>
      <p:nvGrpSpPr>
        <p:cNvPr id="1" name=""/>
        <p:cNvGrpSpPr/>
        <p:nvPr/>
      </p:nvGrpSpPr>
      <p:grpSpPr>
        <a:xfrm>
          <a:off x="0" y="0"/>
          <a:ext cx="0" cy="0"/>
          <a:chOff x="0" y="0"/>
          <a:chExt cx="0" cy="0"/>
        </a:xfrm>
      </p:grpSpPr>
      <p:pic>
        <p:nvPicPr>
          <p:cNvPr id="20" name="Imagen 19">
            <a:extLst>
              <a:ext uri="{FF2B5EF4-FFF2-40B4-BE49-F238E27FC236}">
                <a16:creationId xmlns:a16="http://schemas.microsoft.com/office/drawing/2014/main" id="{ED648051-179F-4A9E-78B0-B1DFDB744E5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523392" y="3094961"/>
            <a:ext cx="9668608" cy="3778787"/>
          </a:xfrm>
          <a:prstGeom prst="rect">
            <a:avLst/>
          </a:prstGeom>
        </p:spPr>
      </p:pic>
      <p:sp>
        <p:nvSpPr>
          <p:cNvPr id="8" name="Datos 7">
            <a:extLst>
              <a:ext uri="{FF2B5EF4-FFF2-40B4-BE49-F238E27FC236}">
                <a16:creationId xmlns:a16="http://schemas.microsoft.com/office/drawing/2014/main" id="{A5A2C969-FEE0-D5AC-FE38-3E8C6C4613DD}"/>
              </a:ext>
            </a:extLst>
          </p:cNvPr>
          <p:cNvSpPr/>
          <p:nvPr userDrawn="1"/>
        </p:nvSpPr>
        <p:spPr>
          <a:xfrm rot="10800000">
            <a:off x="-10416" y="3104486"/>
            <a:ext cx="5376461" cy="376926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791"/>
              <a:gd name="connsiteY0" fmla="*/ 9983 h 9983"/>
              <a:gd name="connsiteX1" fmla="*/ 5760 w 11791"/>
              <a:gd name="connsiteY1" fmla="*/ 0 h 9983"/>
              <a:gd name="connsiteX2" fmla="*/ 11791 w 11791"/>
              <a:gd name="connsiteY2" fmla="*/ 4 h 9983"/>
              <a:gd name="connsiteX3" fmla="*/ 6583 w 11791"/>
              <a:gd name="connsiteY3" fmla="*/ 9980 h 9983"/>
              <a:gd name="connsiteX4" fmla="*/ 0 w 11791"/>
              <a:gd name="connsiteY4" fmla="*/ 9983 h 9983"/>
              <a:gd name="connsiteX0" fmla="*/ 0 w 5721"/>
              <a:gd name="connsiteY0" fmla="*/ 10020 h 10020"/>
              <a:gd name="connsiteX1" fmla="*/ 4885 w 5721"/>
              <a:gd name="connsiteY1" fmla="*/ 20 h 10020"/>
              <a:gd name="connsiteX2" fmla="*/ 5721 w 5721"/>
              <a:gd name="connsiteY2" fmla="*/ 0 h 10020"/>
              <a:gd name="connsiteX3" fmla="*/ 5583 w 5721"/>
              <a:gd name="connsiteY3" fmla="*/ 10017 h 10020"/>
              <a:gd name="connsiteX4" fmla="*/ 0 w 5721"/>
              <a:gd name="connsiteY4" fmla="*/ 10020 h 10020"/>
              <a:gd name="connsiteX0" fmla="*/ 0 w 10000"/>
              <a:gd name="connsiteY0" fmla="*/ 10000 h 10000"/>
              <a:gd name="connsiteX1" fmla="*/ 8539 w 10000"/>
              <a:gd name="connsiteY1" fmla="*/ 20 h 10000"/>
              <a:gd name="connsiteX2" fmla="*/ 10000 w 10000"/>
              <a:gd name="connsiteY2" fmla="*/ 0 h 10000"/>
              <a:gd name="connsiteX3" fmla="*/ 9675 w 10000"/>
              <a:gd name="connsiteY3" fmla="*/ 9997 h 10000"/>
              <a:gd name="connsiteX4" fmla="*/ 0 w 10000"/>
              <a:gd name="connsiteY4" fmla="*/ 10000 h 10000"/>
              <a:gd name="connsiteX0" fmla="*/ 0 w 9833"/>
              <a:gd name="connsiteY0" fmla="*/ 9984 h 9984"/>
              <a:gd name="connsiteX1" fmla="*/ 8539 w 9833"/>
              <a:gd name="connsiteY1" fmla="*/ 4 h 9984"/>
              <a:gd name="connsiteX2" fmla="*/ 9833 w 9833"/>
              <a:gd name="connsiteY2" fmla="*/ 0 h 9984"/>
              <a:gd name="connsiteX3" fmla="*/ 9675 w 9833"/>
              <a:gd name="connsiteY3" fmla="*/ 9981 h 9984"/>
              <a:gd name="connsiteX4" fmla="*/ 0 w 9833"/>
              <a:gd name="connsiteY4" fmla="*/ 9984 h 9984"/>
              <a:gd name="connsiteX0" fmla="*/ 0 w 10001"/>
              <a:gd name="connsiteY0" fmla="*/ 10000 h 10000"/>
              <a:gd name="connsiteX1" fmla="*/ 8684 w 10001"/>
              <a:gd name="connsiteY1" fmla="*/ 4 h 10000"/>
              <a:gd name="connsiteX2" fmla="*/ 10000 w 10001"/>
              <a:gd name="connsiteY2" fmla="*/ 0 h 10000"/>
              <a:gd name="connsiteX3" fmla="*/ 9839 w 10001"/>
              <a:gd name="connsiteY3" fmla="*/ 9997 h 10000"/>
              <a:gd name="connsiteX4" fmla="*/ 0 w 10001"/>
              <a:gd name="connsiteY4" fmla="*/ 10000 h 10000"/>
              <a:gd name="connsiteX0" fmla="*/ 0 w 10000"/>
              <a:gd name="connsiteY0" fmla="*/ 10000 h 10000"/>
              <a:gd name="connsiteX1" fmla="*/ 8684 w 10000"/>
              <a:gd name="connsiteY1" fmla="*/ 4 h 10000"/>
              <a:gd name="connsiteX2" fmla="*/ 10000 w 10000"/>
              <a:gd name="connsiteY2" fmla="*/ 0 h 10000"/>
              <a:gd name="connsiteX3" fmla="*/ 9839 w 10000"/>
              <a:gd name="connsiteY3" fmla="*/ 9997 h 10000"/>
              <a:gd name="connsiteX4" fmla="*/ 0 w 10000"/>
              <a:gd name="connsiteY4" fmla="*/ 10000 h 10000"/>
              <a:gd name="connsiteX0" fmla="*/ 0 w 9895"/>
              <a:gd name="connsiteY0" fmla="*/ 9997 h 9997"/>
              <a:gd name="connsiteX1" fmla="*/ 8684 w 9895"/>
              <a:gd name="connsiteY1" fmla="*/ 1 h 9997"/>
              <a:gd name="connsiteX2" fmla="*/ 9895 w 9895"/>
              <a:gd name="connsiteY2" fmla="*/ 3198 h 9997"/>
              <a:gd name="connsiteX3" fmla="*/ 9839 w 9895"/>
              <a:gd name="connsiteY3" fmla="*/ 9994 h 9997"/>
              <a:gd name="connsiteX4" fmla="*/ 0 w 9895"/>
              <a:gd name="connsiteY4" fmla="*/ 9997 h 9997"/>
              <a:gd name="connsiteX0" fmla="*/ 0 w 10000"/>
              <a:gd name="connsiteY0" fmla="*/ 6843 h 6843"/>
              <a:gd name="connsiteX1" fmla="*/ 6003 w 10000"/>
              <a:gd name="connsiteY1" fmla="*/ 0 h 6843"/>
              <a:gd name="connsiteX2" fmla="*/ 10000 w 10000"/>
              <a:gd name="connsiteY2" fmla="*/ 42 h 6843"/>
              <a:gd name="connsiteX3" fmla="*/ 9943 w 10000"/>
              <a:gd name="connsiteY3" fmla="*/ 6840 h 6843"/>
              <a:gd name="connsiteX4" fmla="*/ 0 w 10000"/>
              <a:gd name="connsiteY4" fmla="*/ 6843 h 6843"/>
              <a:gd name="connsiteX0" fmla="*/ 0 w 9943"/>
              <a:gd name="connsiteY0" fmla="*/ 10007 h 10007"/>
              <a:gd name="connsiteX1" fmla="*/ 6003 w 9943"/>
              <a:gd name="connsiteY1" fmla="*/ 7 h 10007"/>
              <a:gd name="connsiteX2" fmla="*/ 9937 w 9943"/>
              <a:gd name="connsiteY2" fmla="*/ 0 h 10007"/>
              <a:gd name="connsiteX3" fmla="*/ 9943 w 9943"/>
              <a:gd name="connsiteY3" fmla="*/ 10003 h 10007"/>
              <a:gd name="connsiteX4" fmla="*/ 0 w 9943"/>
              <a:gd name="connsiteY4" fmla="*/ 10007 h 10007"/>
              <a:gd name="connsiteX0" fmla="*/ 0 w 9994"/>
              <a:gd name="connsiteY0" fmla="*/ 10000 h 10000"/>
              <a:gd name="connsiteX1" fmla="*/ 6037 w 9994"/>
              <a:gd name="connsiteY1" fmla="*/ 7 h 10000"/>
              <a:gd name="connsiteX2" fmla="*/ 9994 w 9994"/>
              <a:gd name="connsiteY2" fmla="*/ 0 h 10000"/>
              <a:gd name="connsiteX3" fmla="*/ 9936 w 9994"/>
              <a:gd name="connsiteY3" fmla="*/ 9951 h 10000"/>
              <a:gd name="connsiteX4" fmla="*/ 0 w 9994"/>
              <a:gd name="connsiteY4" fmla="*/ 10000 h 10000"/>
              <a:gd name="connsiteX0" fmla="*/ 0 w 9942"/>
              <a:gd name="connsiteY0" fmla="*/ 10000 h 10000"/>
              <a:gd name="connsiteX1" fmla="*/ 6041 w 9942"/>
              <a:gd name="connsiteY1" fmla="*/ 7 h 10000"/>
              <a:gd name="connsiteX2" fmla="*/ 9936 w 9942"/>
              <a:gd name="connsiteY2" fmla="*/ 0 h 10000"/>
              <a:gd name="connsiteX3" fmla="*/ 9942 w 9942"/>
              <a:gd name="connsiteY3" fmla="*/ 9951 h 10000"/>
              <a:gd name="connsiteX4" fmla="*/ 0 w 9942"/>
              <a:gd name="connsiteY4" fmla="*/ 10000 h 10000"/>
              <a:gd name="connsiteX0" fmla="*/ 0 w 10015"/>
              <a:gd name="connsiteY0" fmla="*/ 9993 h 9993"/>
              <a:gd name="connsiteX1" fmla="*/ 6076 w 10015"/>
              <a:gd name="connsiteY1" fmla="*/ 0 h 9993"/>
              <a:gd name="connsiteX2" fmla="*/ 10015 w 10015"/>
              <a:gd name="connsiteY2" fmla="*/ 38 h 9993"/>
              <a:gd name="connsiteX3" fmla="*/ 10000 w 10015"/>
              <a:gd name="connsiteY3" fmla="*/ 9944 h 9993"/>
              <a:gd name="connsiteX4" fmla="*/ 0 w 10015"/>
              <a:gd name="connsiteY4" fmla="*/ 9993 h 9993"/>
              <a:gd name="connsiteX0" fmla="*/ 0 w 12096"/>
              <a:gd name="connsiteY0" fmla="*/ 10000 h 10000"/>
              <a:gd name="connsiteX1" fmla="*/ 6067 w 12096"/>
              <a:gd name="connsiteY1" fmla="*/ 0 h 10000"/>
              <a:gd name="connsiteX2" fmla="*/ 12096 w 12096"/>
              <a:gd name="connsiteY2" fmla="*/ 1055 h 10000"/>
              <a:gd name="connsiteX3" fmla="*/ 9985 w 12096"/>
              <a:gd name="connsiteY3" fmla="*/ 9951 h 10000"/>
              <a:gd name="connsiteX4" fmla="*/ 0 w 12096"/>
              <a:gd name="connsiteY4" fmla="*/ 10000 h 10000"/>
              <a:gd name="connsiteX0" fmla="*/ 0 w 12103"/>
              <a:gd name="connsiteY0" fmla="*/ 10000 h 10000"/>
              <a:gd name="connsiteX1" fmla="*/ 6067 w 12103"/>
              <a:gd name="connsiteY1" fmla="*/ 0 h 10000"/>
              <a:gd name="connsiteX2" fmla="*/ 12096 w 12103"/>
              <a:gd name="connsiteY2" fmla="*/ 1055 h 10000"/>
              <a:gd name="connsiteX3" fmla="*/ 12103 w 12103"/>
              <a:gd name="connsiteY3" fmla="*/ 9928 h 10000"/>
              <a:gd name="connsiteX4" fmla="*/ 0 w 12103"/>
              <a:gd name="connsiteY4" fmla="*/ 10000 h 10000"/>
              <a:gd name="connsiteX0" fmla="*/ 0 w 12103"/>
              <a:gd name="connsiteY0" fmla="*/ 10000 h 10000"/>
              <a:gd name="connsiteX1" fmla="*/ 6067 w 12103"/>
              <a:gd name="connsiteY1" fmla="*/ 0 h 10000"/>
              <a:gd name="connsiteX2" fmla="*/ 12096 w 12103"/>
              <a:gd name="connsiteY2" fmla="*/ 1055 h 10000"/>
              <a:gd name="connsiteX3" fmla="*/ 12103 w 12103"/>
              <a:gd name="connsiteY3" fmla="*/ 9928 h 10000"/>
              <a:gd name="connsiteX4" fmla="*/ 0 w 12103"/>
              <a:gd name="connsiteY4" fmla="*/ 10000 h 10000"/>
              <a:gd name="connsiteX0" fmla="*/ 0 w 12103"/>
              <a:gd name="connsiteY0" fmla="*/ 10000 h 10000"/>
              <a:gd name="connsiteX1" fmla="*/ 6067 w 12103"/>
              <a:gd name="connsiteY1" fmla="*/ 0 h 10000"/>
              <a:gd name="connsiteX2" fmla="*/ 12096 w 12103"/>
              <a:gd name="connsiteY2" fmla="*/ 1078 h 10000"/>
              <a:gd name="connsiteX3" fmla="*/ 12103 w 12103"/>
              <a:gd name="connsiteY3" fmla="*/ 9928 h 10000"/>
              <a:gd name="connsiteX4" fmla="*/ 0 w 12103"/>
              <a:gd name="connsiteY4" fmla="*/ 10000 h 10000"/>
              <a:gd name="connsiteX0" fmla="*/ 0 w 12103"/>
              <a:gd name="connsiteY0" fmla="*/ 8983 h 8983"/>
              <a:gd name="connsiteX1" fmla="*/ 5447 w 12103"/>
              <a:gd name="connsiteY1" fmla="*/ 0 h 8983"/>
              <a:gd name="connsiteX2" fmla="*/ 12096 w 12103"/>
              <a:gd name="connsiteY2" fmla="*/ 61 h 8983"/>
              <a:gd name="connsiteX3" fmla="*/ 12103 w 12103"/>
              <a:gd name="connsiteY3" fmla="*/ 8911 h 8983"/>
              <a:gd name="connsiteX4" fmla="*/ 0 w 12103"/>
              <a:gd name="connsiteY4" fmla="*/ 8983 h 8983"/>
              <a:gd name="connsiteX0" fmla="*/ 0 w 9947"/>
              <a:gd name="connsiteY0" fmla="*/ 9950 h 9950"/>
              <a:gd name="connsiteX1" fmla="*/ 4448 w 9947"/>
              <a:gd name="connsiteY1" fmla="*/ 0 h 9950"/>
              <a:gd name="connsiteX2" fmla="*/ 9941 w 9947"/>
              <a:gd name="connsiteY2" fmla="*/ 68 h 9950"/>
              <a:gd name="connsiteX3" fmla="*/ 9947 w 9947"/>
              <a:gd name="connsiteY3" fmla="*/ 9920 h 9950"/>
              <a:gd name="connsiteX4" fmla="*/ 0 w 9947"/>
              <a:gd name="connsiteY4" fmla="*/ 9950 h 9950"/>
              <a:gd name="connsiteX0" fmla="*/ 0 w 9994"/>
              <a:gd name="connsiteY0" fmla="*/ 10000 h 10021"/>
              <a:gd name="connsiteX1" fmla="*/ 4472 w 9994"/>
              <a:gd name="connsiteY1" fmla="*/ 0 h 10021"/>
              <a:gd name="connsiteX2" fmla="*/ 9994 w 9994"/>
              <a:gd name="connsiteY2" fmla="*/ 68 h 10021"/>
              <a:gd name="connsiteX3" fmla="*/ 9982 w 9994"/>
              <a:gd name="connsiteY3" fmla="*/ 10021 h 10021"/>
              <a:gd name="connsiteX4" fmla="*/ 0 w 9994"/>
              <a:gd name="connsiteY4" fmla="*/ 10000 h 10021"/>
              <a:gd name="connsiteX0" fmla="*/ 0 w 10024"/>
              <a:gd name="connsiteY0" fmla="*/ 9979 h 9979"/>
              <a:gd name="connsiteX1" fmla="*/ 4475 w 10024"/>
              <a:gd name="connsiteY1" fmla="*/ 0 h 9979"/>
              <a:gd name="connsiteX2" fmla="*/ 10000 w 10024"/>
              <a:gd name="connsiteY2" fmla="*/ 68 h 9979"/>
              <a:gd name="connsiteX3" fmla="*/ 10024 w 10024"/>
              <a:gd name="connsiteY3" fmla="*/ 9924 h 9979"/>
              <a:gd name="connsiteX4" fmla="*/ 0 w 10024"/>
              <a:gd name="connsiteY4" fmla="*/ 9979 h 9979"/>
              <a:gd name="connsiteX0" fmla="*/ 0 w 9976"/>
              <a:gd name="connsiteY0" fmla="*/ 10000 h 10000"/>
              <a:gd name="connsiteX1" fmla="*/ 4464 w 9976"/>
              <a:gd name="connsiteY1" fmla="*/ 0 h 10000"/>
              <a:gd name="connsiteX2" fmla="*/ 9976 w 9976"/>
              <a:gd name="connsiteY2" fmla="*/ 68 h 10000"/>
              <a:gd name="connsiteX3" fmla="*/ 9947 w 9976"/>
              <a:gd name="connsiteY3" fmla="*/ 9996 h 10000"/>
              <a:gd name="connsiteX4" fmla="*/ 0 w 9976"/>
              <a:gd name="connsiteY4" fmla="*/ 10000 h 10000"/>
              <a:gd name="connsiteX0" fmla="*/ 0 w 10024"/>
              <a:gd name="connsiteY0" fmla="*/ 10000 h 10000"/>
              <a:gd name="connsiteX1" fmla="*/ 4475 w 10024"/>
              <a:gd name="connsiteY1" fmla="*/ 0 h 10000"/>
              <a:gd name="connsiteX2" fmla="*/ 10000 w 10024"/>
              <a:gd name="connsiteY2" fmla="*/ 68 h 10000"/>
              <a:gd name="connsiteX3" fmla="*/ 10024 w 10024"/>
              <a:gd name="connsiteY3" fmla="*/ 9996 h 10000"/>
              <a:gd name="connsiteX4" fmla="*/ 0 w 10024"/>
              <a:gd name="connsiteY4" fmla="*/ 10000 h 10000"/>
              <a:gd name="connsiteX0" fmla="*/ 0 w 10036"/>
              <a:gd name="connsiteY0" fmla="*/ 10008 h 10008"/>
              <a:gd name="connsiteX1" fmla="*/ 4475 w 10036"/>
              <a:gd name="connsiteY1" fmla="*/ 8 h 10008"/>
              <a:gd name="connsiteX2" fmla="*/ 10036 w 10036"/>
              <a:gd name="connsiteY2" fmla="*/ 0 h 10008"/>
              <a:gd name="connsiteX3" fmla="*/ 10024 w 10036"/>
              <a:gd name="connsiteY3" fmla="*/ 10004 h 10008"/>
              <a:gd name="connsiteX4" fmla="*/ 0 w 10036"/>
              <a:gd name="connsiteY4" fmla="*/ 10008 h 10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6" h="10008">
                <a:moveTo>
                  <a:pt x="0" y="10008"/>
                </a:moveTo>
                <a:lnTo>
                  <a:pt x="4475" y="8"/>
                </a:lnTo>
                <a:lnTo>
                  <a:pt x="10036" y="0"/>
                </a:lnTo>
                <a:cubicBezTo>
                  <a:pt x="10015" y="5485"/>
                  <a:pt x="10028" y="4519"/>
                  <a:pt x="10024" y="10004"/>
                </a:cubicBezTo>
                <a:lnTo>
                  <a:pt x="0" y="10008"/>
                </a:lnTo>
                <a:close/>
              </a:path>
            </a:pathLst>
          </a:custGeom>
          <a:solidFill>
            <a:schemeClr val="bg1"/>
          </a:solid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Rectángulo 30"/>
          <p:cNvSpPr/>
          <p:nvPr userDrawn="1"/>
        </p:nvSpPr>
        <p:spPr>
          <a:xfrm>
            <a:off x="0" y="0"/>
            <a:ext cx="12192000" cy="692149"/>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9" name="Conector recto 18"/>
          <p:cNvCxnSpPr>
            <a:cxnSpLocks/>
          </p:cNvCxnSpPr>
          <p:nvPr userDrawn="1"/>
        </p:nvCxnSpPr>
        <p:spPr>
          <a:xfrm>
            <a:off x="-5030" y="3087914"/>
            <a:ext cx="12197030" cy="0"/>
          </a:xfrm>
          <a:prstGeom prst="line">
            <a:avLst/>
          </a:prstGeom>
        </p:spPr>
        <p:style>
          <a:lnRef idx="1">
            <a:schemeClr val="dk1"/>
          </a:lnRef>
          <a:fillRef idx="0">
            <a:schemeClr val="dk1"/>
          </a:fillRef>
          <a:effectRef idx="0">
            <a:schemeClr val="dk1"/>
          </a:effectRef>
          <a:fontRef idx="minor">
            <a:schemeClr val="tx1"/>
          </a:fontRef>
        </p:style>
      </p:cxnSp>
      <p:sp>
        <p:nvSpPr>
          <p:cNvPr id="3" name="Marcador de texto 2"/>
          <p:cNvSpPr>
            <a:spLocks noGrp="1"/>
          </p:cNvSpPr>
          <p:nvPr>
            <p:ph type="body" sz="quarter" idx="10" hasCustomPrompt="1"/>
          </p:nvPr>
        </p:nvSpPr>
        <p:spPr>
          <a:xfrm>
            <a:off x="240619" y="3381930"/>
            <a:ext cx="3702731" cy="3380820"/>
          </a:xfrm>
        </p:spPr>
        <p:txBody>
          <a:bodyPr>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600" baseline="0"/>
            </a:lvl1pPr>
          </a:lstStyle>
          <a:p>
            <a:pPr lvl="0"/>
            <a:r>
              <a:rPr lang="es-ES"/>
              <a:t>1/ Gran capacidad y confort                                                         2/ Interoperabilidad                                                          3/ Flexibilidad de diseño                                    4/ Alta fiabilidad y costes de ciclo de vida óptimos                                                                                        5/ Sostenibilidad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s-ES"/>
          </a:p>
          <a:p>
            <a:pPr lvl="0"/>
            <a:endParaRPr lang="es-ES"/>
          </a:p>
        </p:txBody>
      </p: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5" name="Marcador de texto 4">
            <a:extLst>
              <a:ext uri="{FF2B5EF4-FFF2-40B4-BE49-F238E27FC236}">
                <a16:creationId xmlns:a16="http://schemas.microsoft.com/office/drawing/2014/main" id="{DE157F79-D788-7B91-719A-D67B36402980}"/>
              </a:ext>
            </a:extLst>
          </p:cNvPr>
          <p:cNvSpPr>
            <a:spLocks noGrp="1"/>
          </p:cNvSpPr>
          <p:nvPr>
            <p:ph type="body" sz="quarter" idx="11" hasCustomPrompt="1"/>
          </p:nvPr>
        </p:nvSpPr>
        <p:spPr>
          <a:xfrm>
            <a:off x="981075" y="1866900"/>
            <a:ext cx="5114925" cy="514350"/>
          </a:xfrm>
        </p:spPr>
        <p:txBody>
          <a:bodyPr/>
          <a:lstStyle>
            <a:lvl1pPr marL="0" indent="0">
              <a:buNone/>
              <a:defRPr/>
            </a:lvl1pPr>
          </a:lstStyle>
          <a:p>
            <a:pPr lvl="0"/>
            <a:r>
              <a:rPr lang="es-ES"/>
              <a:t>Subtítulo sección</a:t>
            </a:r>
          </a:p>
        </p:txBody>
      </p:sp>
      <p:sp>
        <p:nvSpPr>
          <p:cNvPr id="6" name="Marcador de texto 11">
            <a:extLst>
              <a:ext uri="{FF2B5EF4-FFF2-40B4-BE49-F238E27FC236}">
                <a16:creationId xmlns:a16="http://schemas.microsoft.com/office/drawing/2014/main" id="{F143D635-2240-45A8-A98A-6A345680D29F}"/>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sp>
        <p:nvSpPr>
          <p:cNvPr id="22" name="Marcador de texto 4">
            <a:extLst>
              <a:ext uri="{FF2B5EF4-FFF2-40B4-BE49-F238E27FC236}">
                <a16:creationId xmlns:a16="http://schemas.microsoft.com/office/drawing/2014/main" id="{75029EAC-0E51-A733-E370-8BB5762F5396}"/>
              </a:ext>
            </a:extLst>
          </p:cNvPr>
          <p:cNvSpPr>
            <a:spLocks noGrp="1"/>
          </p:cNvSpPr>
          <p:nvPr>
            <p:ph type="body" sz="quarter" idx="17" hasCustomPrompt="1"/>
          </p:nvPr>
        </p:nvSpPr>
        <p:spPr>
          <a:xfrm>
            <a:off x="269194" y="1067021"/>
            <a:ext cx="5826806" cy="783308"/>
          </a:xfrm>
        </p:spPr>
        <p:txBody>
          <a:bodyPr>
            <a:normAutofit/>
          </a:bodyPr>
          <a:lstStyle>
            <a:lvl1pPr marL="0" indent="0">
              <a:buNone/>
              <a:defRPr sz="4400" b="0"/>
            </a:lvl1pPr>
          </a:lstStyle>
          <a:p>
            <a:pPr lvl="0"/>
            <a:r>
              <a:rPr lang="es-ES"/>
              <a:t>1/ ALTA VELOCIDAD</a:t>
            </a:r>
          </a:p>
        </p:txBody>
      </p:sp>
      <p:pic>
        <p:nvPicPr>
          <p:cNvPr id="24" name="Imagen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Tree>
    <p:extLst>
      <p:ext uri="{BB962C8B-B14F-4D97-AF65-F5344CB8AC3E}">
        <p14:creationId xmlns:p14="http://schemas.microsoft.com/office/powerpoint/2010/main" val="34937628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6_Diapositiva de título">
    <p:spTree>
      <p:nvGrpSpPr>
        <p:cNvPr id="1" name=""/>
        <p:cNvGrpSpPr/>
        <p:nvPr/>
      </p:nvGrpSpPr>
      <p:grpSpPr>
        <a:xfrm>
          <a:off x="0" y="0"/>
          <a:ext cx="0" cy="0"/>
          <a:chOff x="0" y="0"/>
          <a:chExt cx="0" cy="0"/>
        </a:xfrm>
      </p:grpSpPr>
      <p:sp>
        <p:nvSpPr>
          <p:cNvPr id="31" name="Rectángulo 30"/>
          <p:cNvSpPr/>
          <p:nvPr userDrawn="1"/>
        </p:nvSpPr>
        <p:spPr>
          <a:xfrm>
            <a:off x="0" y="0"/>
            <a:ext cx="12192000" cy="692149"/>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5" name="Marcador de texto 4">
            <a:extLst>
              <a:ext uri="{FF2B5EF4-FFF2-40B4-BE49-F238E27FC236}">
                <a16:creationId xmlns:a16="http://schemas.microsoft.com/office/drawing/2014/main" id="{DE157F79-D788-7B91-719A-D67B36402980}"/>
              </a:ext>
            </a:extLst>
          </p:cNvPr>
          <p:cNvSpPr>
            <a:spLocks noGrp="1"/>
          </p:cNvSpPr>
          <p:nvPr>
            <p:ph type="body" sz="quarter" idx="11" hasCustomPrompt="1"/>
          </p:nvPr>
        </p:nvSpPr>
        <p:spPr>
          <a:xfrm>
            <a:off x="592593" y="1398421"/>
            <a:ext cx="4103234" cy="775895"/>
          </a:xfrm>
        </p:spPr>
        <p:txBody>
          <a:bodyPr/>
          <a:lstStyle>
            <a:lvl1pPr marL="0" indent="0">
              <a:buNone/>
              <a:defRPr b="1"/>
            </a:lvl1pPr>
          </a:lstStyle>
          <a:p>
            <a:pPr lvl="0"/>
            <a:r>
              <a:rPr lang="es-ES"/>
              <a:t>   Gran capacidad y confort</a:t>
            </a:r>
          </a:p>
        </p:txBody>
      </p:sp>
      <p:sp>
        <p:nvSpPr>
          <p:cNvPr id="6" name="Marcador de texto 11">
            <a:extLst>
              <a:ext uri="{FF2B5EF4-FFF2-40B4-BE49-F238E27FC236}">
                <a16:creationId xmlns:a16="http://schemas.microsoft.com/office/drawing/2014/main" id="{F143D635-2240-45A8-A98A-6A345680D29F}"/>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sp>
        <p:nvSpPr>
          <p:cNvPr id="2" name="Rectángulo 1">
            <a:extLst>
              <a:ext uri="{FF2B5EF4-FFF2-40B4-BE49-F238E27FC236}">
                <a16:creationId xmlns:a16="http://schemas.microsoft.com/office/drawing/2014/main" id="{D0252AA1-C506-E46A-FE8D-9C6A352C0FF9}"/>
              </a:ext>
            </a:extLst>
          </p:cNvPr>
          <p:cNvSpPr/>
          <p:nvPr userDrawn="1"/>
        </p:nvSpPr>
        <p:spPr>
          <a:xfrm>
            <a:off x="-12700" y="5153027"/>
            <a:ext cx="12192000" cy="1711978"/>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Marcador de texto 2"/>
          <p:cNvSpPr>
            <a:spLocks noGrp="1"/>
          </p:cNvSpPr>
          <p:nvPr>
            <p:ph type="body" sz="quarter" idx="10" hasCustomPrompt="1"/>
          </p:nvPr>
        </p:nvSpPr>
        <p:spPr>
          <a:xfrm>
            <a:off x="7505701" y="5343525"/>
            <a:ext cx="4114800" cy="1493232"/>
          </a:xfrm>
        </p:spPr>
        <p:txBody>
          <a:bodyPr>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100" baseline="0"/>
            </a:lvl1pPr>
          </a:lstStyle>
          <a:p>
            <a:pPr lvl="0"/>
            <a:r>
              <a:rPr lang="es-ES"/>
              <a:t>ENERO, FEBRERO Y MARZO</a:t>
            </a:r>
          </a:p>
          <a:p>
            <a:pPr lvl="0"/>
            <a:r>
              <a:rPr lang="es-ES"/>
              <a:t>Abril mayo junio julio agosto septiembre octubre noviembre diciembre enero febrero marzo abril mayo junio julio agosto septiembre octubre noviembre diciembre.</a:t>
            </a:r>
          </a:p>
        </p:txBody>
      </p:sp>
      <p:sp>
        <p:nvSpPr>
          <p:cNvPr id="4" name="Marcador de texto 2">
            <a:extLst>
              <a:ext uri="{FF2B5EF4-FFF2-40B4-BE49-F238E27FC236}">
                <a16:creationId xmlns:a16="http://schemas.microsoft.com/office/drawing/2014/main" id="{152668FF-C568-5530-C181-6FF66249323F}"/>
              </a:ext>
            </a:extLst>
          </p:cNvPr>
          <p:cNvSpPr>
            <a:spLocks noGrp="1"/>
          </p:cNvSpPr>
          <p:nvPr>
            <p:ph type="body" sz="quarter" idx="18" hasCustomPrompt="1"/>
          </p:nvPr>
        </p:nvSpPr>
        <p:spPr>
          <a:xfrm>
            <a:off x="1524001" y="5343525"/>
            <a:ext cx="2552699" cy="1493232"/>
          </a:xfrm>
        </p:spPr>
        <p:txBody>
          <a:bodyPr>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4400" b="1" baseline="0"/>
            </a:lvl1pPr>
          </a:lstStyle>
          <a:p>
            <a:pPr lvl="0"/>
            <a:r>
              <a:rPr lang="es-ES"/>
              <a:t>&gt;50%</a:t>
            </a:r>
          </a:p>
        </p:txBody>
      </p:sp>
      <p:sp>
        <p:nvSpPr>
          <p:cNvPr id="9" name="Marcador de texto 4">
            <a:extLst>
              <a:ext uri="{FF2B5EF4-FFF2-40B4-BE49-F238E27FC236}">
                <a16:creationId xmlns:a16="http://schemas.microsoft.com/office/drawing/2014/main" id="{344B7AB7-4379-D522-5982-0833538E128A}"/>
              </a:ext>
            </a:extLst>
          </p:cNvPr>
          <p:cNvSpPr>
            <a:spLocks noGrp="1"/>
          </p:cNvSpPr>
          <p:nvPr>
            <p:ph type="body" sz="quarter" idx="19" hasCustomPrompt="1"/>
          </p:nvPr>
        </p:nvSpPr>
        <p:spPr>
          <a:xfrm>
            <a:off x="581026" y="1393090"/>
            <a:ext cx="381000" cy="514350"/>
          </a:xfrm>
        </p:spPr>
        <p:txBody>
          <a:bodyPr/>
          <a:lstStyle>
            <a:lvl1pPr marL="0" indent="0">
              <a:buNone/>
              <a:defRPr b="1" i="1">
                <a:solidFill>
                  <a:srgbClr val="DB0812"/>
                </a:solidFill>
                <a:latin typeface="Rubik Black" pitchFamily="2" charset="-79"/>
                <a:cs typeface="Rubik Black" pitchFamily="2" charset="-79"/>
              </a:defRPr>
            </a:lvl1pPr>
          </a:lstStyle>
          <a:p>
            <a:pPr lvl="0"/>
            <a:r>
              <a:rPr lang="es-ES"/>
              <a:t>/ </a:t>
            </a:r>
          </a:p>
        </p:txBody>
      </p:sp>
      <p:sp>
        <p:nvSpPr>
          <p:cNvPr id="10" name="Marcador de texto 2">
            <a:extLst>
              <a:ext uri="{FF2B5EF4-FFF2-40B4-BE49-F238E27FC236}">
                <a16:creationId xmlns:a16="http://schemas.microsoft.com/office/drawing/2014/main" id="{C3FC44F0-6755-38BA-CB21-B58BC65549AE}"/>
              </a:ext>
            </a:extLst>
          </p:cNvPr>
          <p:cNvSpPr>
            <a:spLocks noGrp="1"/>
          </p:cNvSpPr>
          <p:nvPr>
            <p:ph type="body" sz="quarter" idx="20" hasCustomPrompt="1"/>
          </p:nvPr>
        </p:nvSpPr>
        <p:spPr>
          <a:xfrm>
            <a:off x="592592" y="2195020"/>
            <a:ext cx="4103233" cy="2201133"/>
          </a:xfrm>
        </p:spPr>
        <p:txBody>
          <a:bodyPr>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100" baseline="0"/>
            </a:lvl1pPr>
          </a:lstStyle>
          <a:p>
            <a:pPr lvl="0"/>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a:t>
            </a:r>
          </a:p>
        </p:txBody>
      </p:sp>
      <p:pic>
        <p:nvPicPr>
          <p:cNvPr id="11" name="Imagen 10">
            <a:extLst>
              <a:ext uri="{FF2B5EF4-FFF2-40B4-BE49-F238E27FC236}">
                <a16:creationId xmlns:a16="http://schemas.microsoft.com/office/drawing/2014/main" id="{2B8B07B0-4982-DE93-9AF4-6C737D1189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Tree>
    <p:extLst>
      <p:ext uri="{BB962C8B-B14F-4D97-AF65-F5344CB8AC3E}">
        <p14:creationId xmlns:p14="http://schemas.microsoft.com/office/powerpoint/2010/main" val="10444027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7_Diapositiva de título">
    <p:spTree>
      <p:nvGrpSpPr>
        <p:cNvPr id="1" name=""/>
        <p:cNvGrpSpPr/>
        <p:nvPr/>
      </p:nvGrpSpPr>
      <p:grpSpPr>
        <a:xfrm>
          <a:off x="0" y="0"/>
          <a:ext cx="0" cy="0"/>
          <a:chOff x="0" y="0"/>
          <a:chExt cx="0" cy="0"/>
        </a:xfrm>
      </p:grpSpPr>
      <p:sp>
        <p:nvSpPr>
          <p:cNvPr id="31" name="Rectángulo 30"/>
          <p:cNvSpPr/>
          <p:nvPr userDrawn="1"/>
        </p:nvSpPr>
        <p:spPr>
          <a:xfrm>
            <a:off x="0" y="0"/>
            <a:ext cx="12192000" cy="692149"/>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5" name="Marcador de texto 4">
            <a:extLst>
              <a:ext uri="{FF2B5EF4-FFF2-40B4-BE49-F238E27FC236}">
                <a16:creationId xmlns:a16="http://schemas.microsoft.com/office/drawing/2014/main" id="{DE157F79-D788-7B91-719A-D67B36402980}"/>
              </a:ext>
            </a:extLst>
          </p:cNvPr>
          <p:cNvSpPr>
            <a:spLocks noGrp="1"/>
          </p:cNvSpPr>
          <p:nvPr>
            <p:ph type="body" sz="quarter" idx="11" hasCustomPrompt="1"/>
          </p:nvPr>
        </p:nvSpPr>
        <p:spPr>
          <a:xfrm>
            <a:off x="592593" y="1398421"/>
            <a:ext cx="4103234" cy="775895"/>
          </a:xfrm>
        </p:spPr>
        <p:txBody>
          <a:bodyPr/>
          <a:lstStyle>
            <a:lvl1pPr marL="0" indent="0">
              <a:buNone/>
              <a:defRPr b="1"/>
            </a:lvl1pPr>
          </a:lstStyle>
          <a:p>
            <a:pPr lvl="0"/>
            <a:r>
              <a:rPr lang="es-ES"/>
              <a:t>   Gran capacidad y confort</a:t>
            </a:r>
          </a:p>
        </p:txBody>
      </p:sp>
      <p:sp>
        <p:nvSpPr>
          <p:cNvPr id="6" name="Marcador de texto 11">
            <a:extLst>
              <a:ext uri="{FF2B5EF4-FFF2-40B4-BE49-F238E27FC236}">
                <a16:creationId xmlns:a16="http://schemas.microsoft.com/office/drawing/2014/main" id="{F143D635-2240-45A8-A98A-6A345680D29F}"/>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sp>
        <p:nvSpPr>
          <p:cNvPr id="2" name="Rectángulo 1">
            <a:extLst>
              <a:ext uri="{FF2B5EF4-FFF2-40B4-BE49-F238E27FC236}">
                <a16:creationId xmlns:a16="http://schemas.microsoft.com/office/drawing/2014/main" id="{D0252AA1-C506-E46A-FE8D-9C6A352C0FF9}"/>
              </a:ext>
            </a:extLst>
          </p:cNvPr>
          <p:cNvSpPr/>
          <p:nvPr userDrawn="1"/>
        </p:nvSpPr>
        <p:spPr>
          <a:xfrm>
            <a:off x="-12700" y="5153027"/>
            <a:ext cx="12192000" cy="1711978"/>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Marcador de texto 2"/>
          <p:cNvSpPr>
            <a:spLocks noGrp="1"/>
          </p:cNvSpPr>
          <p:nvPr>
            <p:ph type="body" sz="quarter" idx="10" hasCustomPrompt="1"/>
          </p:nvPr>
        </p:nvSpPr>
        <p:spPr>
          <a:xfrm>
            <a:off x="7505701" y="5343525"/>
            <a:ext cx="4114800" cy="1493232"/>
          </a:xfrm>
        </p:spPr>
        <p:txBody>
          <a:bodyPr>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100" baseline="0"/>
            </a:lvl1pPr>
          </a:lstStyle>
          <a:p>
            <a:pPr lvl="0"/>
            <a:r>
              <a:rPr lang="es-ES"/>
              <a:t>ENERO, FEBRERO Y MARZO</a:t>
            </a:r>
          </a:p>
          <a:p>
            <a:pPr lvl="0"/>
            <a:r>
              <a:rPr lang="es-ES"/>
              <a:t>Abril mayo junio julio agosto septiembre octubre noviembre diciembre enero febrero marzo abril mayo junio julio agosto septiembre octubre noviembre diciembre.</a:t>
            </a:r>
          </a:p>
        </p:txBody>
      </p:sp>
      <p:sp>
        <p:nvSpPr>
          <p:cNvPr id="4" name="Marcador de texto 2">
            <a:extLst>
              <a:ext uri="{FF2B5EF4-FFF2-40B4-BE49-F238E27FC236}">
                <a16:creationId xmlns:a16="http://schemas.microsoft.com/office/drawing/2014/main" id="{152668FF-C568-5530-C181-6FF66249323F}"/>
              </a:ext>
            </a:extLst>
          </p:cNvPr>
          <p:cNvSpPr>
            <a:spLocks noGrp="1"/>
          </p:cNvSpPr>
          <p:nvPr>
            <p:ph type="body" sz="quarter" idx="18" hasCustomPrompt="1"/>
          </p:nvPr>
        </p:nvSpPr>
        <p:spPr>
          <a:xfrm>
            <a:off x="1524001" y="5343525"/>
            <a:ext cx="2552699" cy="1493232"/>
          </a:xfrm>
        </p:spPr>
        <p:txBody>
          <a:bodyPr>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4400" b="1" baseline="0"/>
            </a:lvl1pPr>
          </a:lstStyle>
          <a:p>
            <a:pPr lvl="0"/>
            <a:r>
              <a:rPr lang="es-ES"/>
              <a:t>&gt;50%</a:t>
            </a:r>
          </a:p>
        </p:txBody>
      </p:sp>
      <p:sp>
        <p:nvSpPr>
          <p:cNvPr id="10" name="Marcador de texto 2">
            <a:extLst>
              <a:ext uri="{FF2B5EF4-FFF2-40B4-BE49-F238E27FC236}">
                <a16:creationId xmlns:a16="http://schemas.microsoft.com/office/drawing/2014/main" id="{C3FC44F0-6755-38BA-CB21-B58BC65549AE}"/>
              </a:ext>
            </a:extLst>
          </p:cNvPr>
          <p:cNvSpPr>
            <a:spLocks noGrp="1"/>
          </p:cNvSpPr>
          <p:nvPr>
            <p:ph type="body" sz="quarter" idx="20" hasCustomPrompt="1"/>
          </p:nvPr>
        </p:nvSpPr>
        <p:spPr>
          <a:xfrm>
            <a:off x="592592" y="2195021"/>
            <a:ext cx="4103233" cy="2081704"/>
          </a:xfrm>
        </p:spPr>
        <p:txBody>
          <a:bodyPr>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100" baseline="0"/>
            </a:lvl1pPr>
          </a:lstStyle>
          <a:p>
            <a:pPr lvl="0"/>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a:t>
            </a:r>
          </a:p>
        </p:txBody>
      </p:sp>
      <p:pic>
        <p:nvPicPr>
          <p:cNvPr id="11" name="Imagen 10">
            <a:extLst>
              <a:ext uri="{FF2B5EF4-FFF2-40B4-BE49-F238E27FC236}">
                <a16:creationId xmlns:a16="http://schemas.microsoft.com/office/drawing/2014/main" id="{2B8B07B0-4982-DE93-9AF4-6C737D1189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13" name="CuadroTexto 12">
            <a:extLst>
              <a:ext uri="{FF2B5EF4-FFF2-40B4-BE49-F238E27FC236}">
                <a16:creationId xmlns:a16="http://schemas.microsoft.com/office/drawing/2014/main" id="{C721E0C2-BD4E-671E-33A3-BD98F737CAED}"/>
              </a:ext>
            </a:extLst>
          </p:cNvPr>
          <p:cNvSpPr txBox="1"/>
          <p:nvPr userDrawn="1"/>
        </p:nvSpPr>
        <p:spPr>
          <a:xfrm>
            <a:off x="583800" y="1354461"/>
            <a:ext cx="304223" cy="523220"/>
          </a:xfrm>
          <a:prstGeom prst="rect">
            <a:avLst/>
          </a:prstGeom>
          <a:noFill/>
        </p:spPr>
        <p:txBody>
          <a:bodyPr wrap="square" rtlCol="0">
            <a:spAutoFit/>
          </a:bodyPr>
          <a:lstStyle/>
          <a:p>
            <a:r>
              <a:rPr lang="es-ES" sz="2800" b="1" i="1">
                <a:solidFill>
                  <a:srgbClr val="DB0812"/>
                </a:solidFill>
                <a:latin typeface="Rubik Black" pitchFamily="2" charset="-79"/>
                <a:cs typeface="Rubik Black" pitchFamily="2" charset="-79"/>
              </a:rPr>
              <a:t>/</a:t>
            </a:r>
          </a:p>
        </p:txBody>
      </p:sp>
    </p:spTree>
    <p:extLst>
      <p:ext uri="{BB962C8B-B14F-4D97-AF65-F5344CB8AC3E}">
        <p14:creationId xmlns:p14="http://schemas.microsoft.com/office/powerpoint/2010/main" val="1910383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8_Diapositiva de título">
    <p:spTree>
      <p:nvGrpSpPr>
        <p:cNvPr id="1" name=""/>
        <p:cNvGrpSpPr/>
        <p:nvPr/>
      </p:nvGrpSpPr>
      <p:grpSpPr>
        <a:xfrm>
          <a:off x="0" y="0"/>
          <a:ext cx="0" cy="0"/>
          <a:chOff x="0" y="0"/>
          <a:chExt cx="0" cy="0"/>
        </a:xfrm>
      </p:grpSpPr>
      <p:sp>
        <p:nvSpPr>
          <p:cNvPr id="31" name="Rectángulo 30"/>
          <p:cNvSpPr/>
          <p:nvPr userDrawn="1"/>
        </p:nvSpPr>
        <p:spPr>
          <a:xfrm>
            <a:off x="0" y="0"/>
            <a:ext cx="12192000" cy="692149"/>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5" name="Marcador de texto 4">
            <a:extLst>
              <a:ext uri="{FF2B5EF4-FFF2-40B4-BE49-F238E27FC236}">
                <a16:creationId xmlns:a16="http://schemas.microsoft.com/office/drawing/2014/main" id="{DE157F79-D788-7B91-719A-D67B36402980}"/>
              </a:ext>
            </a:extLst>
          </p:cNvPr>
          <p:cNvSpPr>
            <a:spLocks noGrp="1"/>
          </p:cNvSpPr>
          <p:nvPr>
            <p:ph type="body" sz="quarter" idx="11" hasCustomPrompt="1"/>
          </p:nvPr>
        </p:nvSpPr>
        <p:spPr>
          <a:xfrm>
            <a:off x="581026" y="1398421"/>
            <a:ext cx="4114801" cy="775895"/>
          </a:xfrm>
        </p:spPr>
        <p:txBody>
          <a:bodyPr/>
          <a:lstStyle>
            <a:lvl1pPr marL="0" indent="0">
              <a:buNone/>
              <a:defRPr b="1"/>
            </a:lvl1pPr>
          </a:lstStyle>
          <a:p>
            <a:pPr lvl="0"/>
            <a:r>
              <a:rPr lang="es-ES"/>
              <a:t>   Flexibilidad y diseño de vanguardia</a:t>
            </a:r>
          </a:p>
        </p:txBody>
      </p:sp>
      <p:sp>
        <p:nvSpPr>
          <p:cNvPr id="6" name="Marcador de texto 11">
            <a:extLst>
              <a:ext uri="{FF2B5EF4-FFF2-40B4-BE49-F238E27FC236}">
                <a16:creationId xmlns:a16="http://schemas.microsoft.com/office/drawing/2014/main" id="{F143D635-2240-45A8-A98A-6A345680D29F}"/>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sp>
        <p:nvSpPr>
          <p:cNvPr id="2" name="Rectángulo 1">
            <a:extLst>
              <a:ext uri="{FF2B5EF4-FFF2-40B4-BE49-F238E27FC236}">
                <a16:creationId xmlns:a16="http://schemas.microsoft.com/office/drawing/2014/main" id="{D0252AA1-C506-E46A-FE8D-9C6A352C0FF9}"/>
              </a:ext>
            </a:extLst>
          </p:cNvPr>
          <p:cNvSpPr/>
          <p:nvPr userDrawn="1"/>
        </p:nvSpPr>
        <p:spPr>
          <a:xfrm>
            <a:off x="-12700" y="5146022"/>
            <a:ext cx="12192000" cy="1711978"/>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Marcador de texto 2"/>
          <p:cNvSpPr>
            <a:spLocks noGrp="1"/>
          </p:cNvSpPr>
          <p:nvPr>
            <p:ph type="body" sz="quarter" idx="10" hasCustomPrompt="1"/>
          </p:nvPr>
        </p:nvSpPr>
        <p:spPr>
          <a:xfrm>
            <a:off x="7505701" y="5343525"/>
            <a:ext cx="4114800" cy="1493232"/>
          </a:xfrm>
        </p:spPr>
        <p:txBody>
          <a:bodyPr>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100" baseline="0"/>
            </a:lvl1pPr>
          </a:lstStyle>
          <a:p>
            <a:pPr lvl="0"/>
            <a:r>
              <a:rPr lang="es-ES"/>
              <a:t>ENERO, FEBRERO Y MARZO</a:t>
            </a:r>
          </a:p>
          <a:p>
            <a:pPr lvl="0"/>
            <a:r>
              <a:rPr lang="es-ES"/>
              <a:t>Abril mayo junio julio agosto septiembre octubre noviembre diciembre enero febrero marzo abril mayo junio julio agosto septiembre octubre noviembre diciembre.</a:t>
            </a:r>
          </a:p>
        </p:txBody>
      </p:sp>
      <p:sp>
        <p:nvSpPr>
          <p:cNvPr id="4" name="Marcador de texto 2">
            <a:extLst>
              <a:ext uri="{FF2B5EF4-FFF2-40B4-BE49-F238E27FC236}">
                <a16:creationId xmlns:a16="http://schemas.microsoft.com/office/drawing/2014/main" id="{152668FF-C568-5530-C181-6FF66249323F}"/>
              </a:ext>
            </a:extLst>
          </p:cNvPr>
          <p:cNvSpPr>
            <a:spLocks noGrp="1"/>
          </p:cNvSpPr>
          <p:nvPr>
            <p:ph type="body" sz="quarter" idx="18" hasCustomPrompt="1"/>
          </p:nvPr>
        </p:nvSpPr>
        <p:spPr>
          <a:xfrm>
            <a:off x="1524001" y="5343525"/>
            <a:ext cx="2552699" cy="1493232"/>
          </a:xfrm>
        </p:spPr>
        <p:txBody>
          <a:bodyPr>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4400" b="1" baseline="0"/>
            </a:lvl1pPr>
          </a:lstStyle>
          <a:p>
            <a:pPr lvl="0"/>
            <a:r>
              <a:rPr lang="es-ES"/>
              <a:t>&gt;50%</a:t>
            </a:r>
          </a:p>
        </p:txBody>
      </p:sp>
      <p:sp>
        <p:nvSpPr>
          <p:cNvPr id="9" name="Marcador de texto 4">
            <a:extLst>
              <a:ext uri="{FF2B5EF4-FFF2-40B4-BE49-F238E27FC236}">
                <a16:creationId xmlns:a16="http://schemas.microsoft.com/office/drawing/2014/main" id="{344B7AB7-4379-D522-5982-0833538E128A}"/>
              </a:ext>
            </a:extLst>
          </p:cNvPr>
          <p:cNvSpPr>
            <a:spLocks noGrp="1"/>
          </p:cNvSpPr>
          <p:nvPr>
            <p:ph type="body" sz="quarter" idx="19" hasCustomPrompt="1"/>
          </p:nvPr>
        </p:nvSpPr>
        <p:spPr>
          <a:xfrm>
            <a:off x="581026" y="1384298"/>
            <a:ext cx="381000" cy="514350"/>
          </a:xfrm>
        </p:spPr>
        <p:txBody>
          <a:bodyPr/>
          <a:lstStyle>
            <a:lvl1pPr marL="0" indent="0">
              <a:buNone/>
              <a:defRPr b="1" i="1">
                <a:solidFill>
                  <a:srgbClr val="DB0812"/>
                </a:solidFill>
                <a:latin typeface="Rubik Black" pitchFamily="2" charset="-79"/>
                <a:cs typeface="Rubik Black" pitchFamily="2" charset="-79"/>
              </a:defRPr>
            </a:lvl1pPr>
          </a:lstStyle>
          <a:p>
            <a:pPr lvl="0"/>
            <a:r>
              <a:rPr lang="es-ES"/>
              <a:t>/</a:t>
            </a:r>
          </a:p>
        </p:txBody>
      </p:sp>
      <p:sp>
        <p:nvSpPr>
          <p:cNvPr id="10" name="Marcador de texto 2">
            <a:extLst>
              <a:ext uri="{FF2B5EF4-FFF2-40B4-BE49-F238E27FC236}">
                <a16:creationId xmlns:a16="http://schemas.microsoft.com/office/drawing/2014/main" id="{C3FC44F0-6755-38BA-CB21-B58BC65549AE}"/>
              </a:ext>
            </a:extLst>
          </p:cNvPr>
          <p:cNvSpPr>
            <a:spLocks noGrp="1"/>
          </p:cNvSpPr>
          <p:nvPr>
            <p:ph type="body" sz="quarter" idx="20" hasCustomPrompt="1"/>
          </p:nvPr>
        </p:nvSpPr>
        <p:spPr>
          <a:xfrm>
            <a:off x="581026" y="2195021"/>
            <a:ext cx="4114800" cy="2081704"/>
          </a:xfrm>
        </p:spPr>
        <p:txBody>
          <a:bodyPr>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100" baseline="0"/>
            </a:lvl1pPr>
          </a:lstStyle>
          <a:p>
            <a:pPr lvl="0"/>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a:t>
            </a:r>
          </a:p>
        </p:txBody>
      </p:sp>
      <p:pic>
        <p:nvPicPr>
          <p:cNvPr id="11" name="Imagen 10">
            <a:extLst>
              <a:ext uri="{FF2B5EF4-FFF2-40B4-BE49-F238E27FC236}">
                <a16:creationId xmlns:a16="http://schemas.microsoft.com/office/drawing/2014/main" id="{2B8B07B0-4982-DE93-9AF4-6C737D1189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12" name="Marcador de posición de imagen 11">
            <a:extLst>
              <a:ext uri="{FF2B5EF4-FFF2-40B4-BE49-F238E27FC236}">
                <a16:creationId xmlns:a16="http://schemas.microsoft.com/office/drawing/2014/main" id="{977AD741-3695-6F7C-A4CC-BADB43639863}"/>
              </a:ext>
            </a:extLst>
          </p:cNvPr>
          <p:cNvSpPr>
            <a:spLocks noGrp="1"/>
          </p:cNvSpPr>
          <p:nvPr>
            <p:ph type="pic" sz="quarter" idx="21"/>
          </p:nvPr>
        </p:nvSpPr>
        <p:spPr>
          <a:xfrm>
            <a:off x="7010400" y="1384300"/>
            <a:ext cx="5168900" cy="2416175"/>
          </a:xfrm>
        </p:spPr>
        <p:txBody>
          <a:bodyPr/>
          <a:lstStyle/>
          <a:p>
            <a:endParaRPr lang="es-ES"/>
          </a:p>
        </p:txBody>
      </p:sp>
    </p:spTree>
    <p:extLst>
      <p:ext uri="{BB962C8B-B14F-4D97-AF65-F5344CB8AC3E}">
        <p14:creationId xmlns:p14="http://schemas.microsoft.com/office/powerpoint/2010/main" val="1299721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9_Diapositiva de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DBC8D3F0-F724-5E30-5F0D-6710B31A8A2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61611" y="685145"/>
            <a:ext cx="8130389" cy="6172855"/>
          </a:xfrm>
          <a:prstGeom prst="rect">
            <a:avLst/>
          </a:prstGeom>
        </p:spPr>
      </p:pic>
      <p:sp>
        <p:nvSpPr>
          <p:cNvPr id="12" name="Datos 7">
            <a:extLst>
              <a:ext uri="{FF2B5EF4-FFF2-40B4-BE49-F238E27FC236}">
                <a16:creationId xmlns:a16="http://schemas.microsoft.com/office/drawing/2014/main" id="{D0967E2F-0AF5-1957-7577-673E30726F65}"/>
              </a:ext>
            </a:extLst>
          </p:cNvPr>
          <p:cNvSpPr/>
          <p:nvPr userDrawn="1"/>
        </p:nvSpPr>
        <p:spPr>
          <a:xfrm rot="10800000">
            <a:off x="-6179" y="711739"/>
            <a:ext cx="8105405" cy="6147276"/>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791"/>
              <a:gd name="connsiteY0" fmla="*/ 9983 h 9983"/>
              <a:gd name="connsiteX1" fmla="*/ 5760 w 11791"/>
              <a:gd name="connsiteY1" fmla="*/ 0 h 9983"/>
              <a:gd name="connsiteX2" fmla="*/ 11791 w 11791"/>
              <a:gd name="connsiteY2" fmla="*/ 4 h 9983"/>
              <a:gd name="connsiteX3" fmla="*/ 6583 w 11791"/>
              <a:gd name="connsiteY3" fmla="*/ 9980 h 9983"/>
              <a:gd name="connsiteX4" fmla="*/ 0 w 11791"/>
              <a:gd name="connsiteY4" fmla="*/ 9983 h 9983"/>
              <a:gd name="connsiteX0" fmla="*/ 0 w 5721"/>
              <a:gd name="connsiteY0" fmla="*/ 10020 h 10020"/>
              <a:gd name="connsiteX1" fmla="*/ 4885 w 5721"/>
              <a:gd name="connsiteY1" fmla="*/ 20 h 10020"/>
              <a:gd name="connsiteX2" fmla="*/ 5721 w 5721"/>
              <a:gd name="connsiteY2" fmla="*/ 0 h 10020"/>
              <a:gd name="connsiteX3" fmla="*/ 5583 w 5721"/>
              <a:gd name="connsiteY3" fmla="*/ 10017 h 10020"/>
              <a:gd name="connsiteX4" fmla="*/ 0 w 5721"/>
              <a:gd name="connsiteY4" fmla="*/ 10020 h 10020"/>
              <a:gd name="connsiteX0" fmla="*/ 0 w 10000"/>
              <a:gd name="connsiteY0" fmla="*/ 10000 h 10000"/>
              <a:gd name="connsiteX1" fmla="*/ 8539 w 10000"/>
              <a:gd name="connsiteY1" fmla="*/ 20 h 10000"/>
              <a:gd name="connsiteX2" fmla="*/ 10000 w 10000"/>
              <a:gd name="connsiteY2" fmla="*/ 0 h 10000"/>
              <a:gd name="connsiteX3" fmla="*/ 9675 w 10000"/>
              <a:gd name="connsiteY3" fmla="*/ 9997 h 10000"/>
              <a:gd name="connsiteX4" fmla="*/ 0 w 10000"/>
              <a:gd name="connsiteY4" fmla="*/ 10000 h 10000"/>
              <a:gd name="connsiteX0" fmla="*/ 0 w 9833"/>
              <a:gd name="connsiteY0" fmla="*/ 9984 h 9984"/>
              <a:gd name="connsiteX1" fmla="*/ 8539 w 9833"/>
              <a:gd name="connsiteY1" fmla="*/ 4 h 9984"/>
              <a:gd name="connsiteX2" fmla="*/ 9833 w 9833"/>
              <a:gd name="connsiteY2" fmla="*/ 0 h 9984"/>
              <a:gd name="connsiteX3" fmla="*/ 9675 w 9833"/>
              <a:gd name="connsiteY3" fmla="*/ 9981 h 9984"/>
              <a:gd name="connsiteX4" fmla="*/ 0 w 9833"/>
              <a:gd name="connsiteY4" fmla="*/ 9984 h 9984"/>
              <a:gd name="connsiteX0" fmla="*/ 0 w 10001"/>
              <a:gd name="connsiteY0" fmla="*/ 10000 h 10000"/>
              <a:gd name="connsiteX1" fmla="*/ 8684 w 10001"/>
              <a:gd name="connsiteY1" fmla="*/ 4 h 10000"/>
              <a:gd name="connsiteX2" fmla="*/ 10000 w 10001"/>
              <a:gd name="connsiteY2" fmla="*/ 0 h 10000"/>
              <a:gd name="connsiteX3" fmla="*/ 9839 w 10001"/>
              <a:gd name="connsiteY3" fmla="*/ 9997 h 10000"/>
              <a:gd name="connsiteX4" fmla="*/ 0 w 10001"/>
              <a:gd name="connsiteY4" fmla="*/ 10000 h 10000"/>
              <a:gd name="connsiteX0" fmla="*/ 0 w 10000"/>
              <a:gd name="connsiteY0" fmla="*/ 10000 h 10000"/>
              <a:gd name="connsiteX1" fmla="*/ 8684 w 10000"/>
              <a:gd name="connsiteY1" fmla="*/ 4 h 10000"/>
              <a:gd name="connsiteX2" fmla="*/ 10000 w 10000"/>
              <a:gd name="connsiteY2" fmla="*/ 0 h 10000"/>
              <a:gd name="connsiteX3" fmla="*/ 9839 w 10000"/>
              <a:gd name="connsiteY3" fmla="*/ 9997 h 10000"/>
              <a:gd name="connsiteX4" fmla="*/ 0 w 10000"/>
              <a:gd name="connsiteY4" fmla="*/ 10000 h 10000"/>
              <a:gd name="connsiteX0" fmla="*/ 0 w 9895"/>
              <a:gd name="connsiteY0" fmla="*/ 9997 h 9997"/>
              <a:gd name="connsiteX1" fmla="*/ 8684 w 9895"/>
              <a:gd name="connsiteY1" fmla="*/ 1 h 9997"/>
              <a:gd name="connsiteX2" fmla="*/ 9895 w 9895"/>
              <a:gd name="connsiteY2" fmla="*/ 3198 h 9997"/>
              <a:gd name="connsiteX3" fmla="*/ 9839 w 9895"/>
              <a:gd name="connsiteY3" fmla="*/ 9994 h 9997"/>
              <a:gd name="connsiteX4" fmla="*/ 0 w 9895"/>
              <a:gd name="connsiteY4" fmla="*/ 9997 h 9997"/>
              <a:gd name="connsiteX0" fmla="*/ 0 w 10000"/>
              <a:gd name="connsiteY0" fmla="*/ 6843 h 6843"/>
              <a:gd name="connsiteX1" fmla="*/ 6003 w 10000"/>
              <a:gd name="connsiteY1" fmla="*/ 0 h 6843"/>
              <a:gd name="connsiteX2" fmla="*/ 10000 w 10000"/>
              <a:gd name="connsiteY2" fmla="*/ 42 h 6843"/>
              <a:gd name="connsiteX3" fmla="*/ 9943 w 10000"/>
              <a:gd name="connsiteY3" fmla="*/ 6840 h 6843"/>
              <a:gd name="connsiteX4" fmla="*/ 0 w 10000"/>
              <a:gd name="connsiteY4" fmla="*/ 6843 h 6843"/>
              <a:gd name="connsiteX0" fmla="*/ 0 w 9943"/>
              <a:gd name="connsiteY0" fmla="*/ 10007 h 10007"/>
              <a:gd name="connsiteX1" fmla="*/ 6003 w 9943"/>
              <a:gd name="connsiteY1" fmla="*/ 7 h 10007"/>
              <a:gd name="connsiteX2" fmla="*/ 9937 w 9943"/>
              <a:gd name="connsiteY2" fmla="*/ 0 h 10007"/>
              <a:gd name="connsiteX3" fmla="*/ 9943 w 9943"/>
              <a:gd name="connsiteY3" fmla="*/ 10003 h 10007"/>
              <a:gd name="connsiteX4" fmla="*/ 0 w 9943"/>
              <a:gd name="connsiteY4" fmla="*/ 10007 h 10007"/>
              <a:gd name="connsiteX0" fmla="*/ 0 w 9994"/>
              <a:gd name="connsiteY0" fmla="*/ 10000 h 10000"/>
              <a:gd name="connsiteX1" fmla="*/ 6037 w 9994"/>
              <a:gd name="connsiteY1" fmla="*/ 7 h 10000"/>
              <a:gd name="connsiteX2" fmla="*/ 9994 w 9994"/>
              <a:gd name="connsiteY2" fmla="*/ 0 h 10000"/>
              <a:gd name="connsiteX3" fmla="*/ 9936 w 9994"/>
              <a:gd name="connsiteY3" fmla="*/ 9951 h 10000"/>
              <a:gd name="connsiteX4" fmla="*/ 0 w 9994"/>
              <a:gd name="connsiteY4" fmla="*/ 10000 h 10000"/>
              <a:gd name="connsiteX0" fmla="*/ 0 w 9942"/>
              <a:gd name="connsiteY0" fmla="*/ 10000 h 10000"/>
              <a:gd name="connsiteX1" fmla="*/ 6041 w 9942"/>
              <a:gd name="connsiteY1" fmla="*/ 7 h 10000"/>
              <a:gd name="connsiteX2" fmla="*/ 9936 w 9942"/>
              <a:gd name="connsiteY2" fmla="*/ 0 h 10000"/>
              <a:gd name="connsiteX3" fmla="*/ 9942 w 9942"/>
              <a:gd name="connsiteY3" fmla="*/ 9951 h 10000"/>
              <a:gd name="connsiteX4" fmla="*/ 0 w 9942"/>
              <a:gd name="connsiteY4" fmla="*/ 10000 h 10000"/>
              <a:gd name="connsiteX0" fmla="*/ 0 w 10015"/>
              <a:gd name="connsiteY0" fmla="*/ 9993 h 9993"/>
              <a:gd name="connsiteX1" fmla="*/ 6076 w 10015"/>
              <a:gd name="connsiteY1" fmla="*/ 0 h 9993"/>
              <a:gd name="connsiteX2" fmla="*/ 10015 w 10015"/>
              <a:gd name="connsiteY2" fmla="*/ 38 h 9993"/>
              <a:gd name="connsiteX3" fmla="*/ 10000 w 10015"/>
              <a:gd name="connsiteY3" fmla="*/ 9944 h 9993"/>
              <a:gd name="connsiteX4" fmla="*/ 0 w 10015"/>
              <a:gd name="connsiteY4" fmla="*/ 9993 h 9993"/>
              <a:gd name="connsiteX0" fmla="*/ 0 w 12096"/>
              <a:gd name="connsiteY0" fmla="*/ 10000 h 10000"/>
              <a:gd name="connsiteX1" fmla="*/ 6067 w 12096"/>
              <a:gd name="connsiteY1" fmla="*/ 0 h 10000"/>
              <a:gd name="connsiteX2" fmla="*/ 12096 w 12096"/>
              <a:gd name="connsiteY2" fmla="*/ 1055 h 10000"/>
              <a:gd name="connsiteX3" fmla="*/ 9985 w 12096"/>
              <a:gd name="connsiteY3" fmla="*/ 9951 h 10000"/>
              <a:gd name="connsiteX4" fmla="*/ 0 w 12096"/>
              <a:gd name="connsiteY4" fmla="*/ 10000 h 10000"/>
              <a:gd name="connsiteX0" fmla="*/ 0 w 12103"/>
              <a:gd name="connsiteY0" fmla="*/ 10000 h 10000"/>
              <a:gd name="connsiteX1" fmla="*/ 6067 w 12103"/>
              <a:gd name="connsiteY1" fmla="*/ 0 h 10000"/>
              <a:gd name="connsiteX2" fmla="*/ 12096 w 12103"/>
              <a:gd name="connsiteY2" fmla="*/ 1055 h 10000"/>
              <a:gd name="connsiteX3" fmla="*/ 12103 w 12103"/>
              <a:gd name="connsiteY3" fmla="*/ 9928 h 10000"/>
              <a:gd name="connsiteX4" fmla="*/ 0 w 12103"/>
              <a:gd name="connsiteY4" fmla="*/ 10000 h 10000"/>
              <a:gd name="connsiteX0" fmla="*/ 0 w 12103"/>
              <a:gd name="connsiteY0" fmla="*/ 10000 h 10000"/>
              <a:gd name="connsiteX1" fmla="*/ 6067 w 12103"/>
              <a:gd name="connsiteY1" fmla="*/ 0 h 10000"/>
              <a:gd name="connsiteX2" fmla="*/ 12096 w 12103"/>
              <a:gd name="connsiteY2" fmla="*/ 1055 h 10000"/>
              <a:gd name="connsiteX3" fmla="*/ 12103 w 12103"/>
              <a:gd name="connsiteY3" fmla="*/ 9928 h 10000"/>
              <a:gd name="connsiteX4" fmla="*/ 0 w 12103"/>
              <a:gd name="connsiteY4" fmla="*/ 10000 h 10000"/>
              <a:gd name="connsiteX0" fmla="*/ 0 w 12103"/>
              <a:gd name="connsiteY0" fmla="*/ 10000 h 10000"/>
              <a:gd name="connsiteX1" fmla="*/ 6067 w 12103"/>
              <a:gd name="connsiteY1" fmla="*/ 0 h 10000"/>
              <a:gd name="connsiteX2" fmla="*/ 12096 w 12103"/>
              <a:gd name="connsiteY2" fmla="*/ 1078 h 10000"/>
              <a:gd name="connsiteX3" fmla="*/ 12103 w 12103"/>
              <a:gd name="connsiteY3" fmla="*/ 9928 h 10000"/>
              <a:gd name="connsiteX4" fmla="*/ 0 w 12103"/>
              <a:gd name="connsiteY4" fmla="*/ 10000 h 10000"/>
              <a:gd name="connsiteX0" fmla="*/ 0 w 12103"/>
              <a:gd name="connsiteY0" fmla="*/ 8983 h 8983"/>
              <a:gd name="connsiteX1" fmla="*/ 5447 w 12103"/>
              <a:gd name="connsiteY1" fmla="*/ 0 h 8983"/>
              <a:gd name="connsiteX2" fmla="*/ 12096 w 12103"/>
              <a:gd name="connsiteY2" fmla="*/ 61 h 8983"/>
              <a:gd name="connsiteX3" fmla="*/ 12103 w 12103"/>
              <a:gd name="connsiteY3" fmla="*/ 8911 h 8983"/>
              <a:gd name="connsiteX4" fmla="*/ 0 w 12103"/>
              <a:gd name="connsiteY4" fmla="*/ 8983 h 8983"/>
              <a:gd name="connsiteX0" fmla="*/ 0 w 9947"/>
              <a:gd name="connsiteY0" fmla="*/ 9950 h 9950"/>
              <a:gd name="connsiteX1" fmla="*/ 4448 w 9947"/>
              <a:gd name="connsiteY1" fmla="*/ 0 h 9950"/>
              <a:gd name="connsiteX2" fmla="*/ 9941 w 9947"/>
              <a:gd name="connsiteY2" fmla="*/ 68 h 9950"/>
              <a:gd name="connsiteX3" fmla="*/ 9947 w 9947"/>
              <a:gd name="connsiteY3" fmla="*/ 9920 h 9950"/>
              <a:gd name="connsiteX4" fmla="*/ 0 w 9947"/>
              <a:gd name="connsiteY4" fmla="*/ 9950 h 9950"/>
              <a:gd name="connsiteX0" fmla="*/ 0 w 9994"/>
              <a:gd name="connsiteY0" fmla="*/ 10000 h 10021"/>
              <a:gd name="connsiteX1" fmla="*/ 4472 w 9994"/>
              <a:gd name="connsiteY1" fmla="*/ 0 h 10021"/>
              <a:gd name="connsiteX2" fmla="*/ 9994 w 9994"/>
              <a:gd name="connsiteY2" fmla="*/ 68 h 10021"/>
              <a:gd name="connsiteX3" fmla="*/ 9982 w 9994"/>
              <a:gd name="connsiteY3" fmla="*/ 10021 h 10021"/>
              <a:gd name="connsiteX4" fmla="*/ 0 w 9994"/>
              <a:gd name="connsiteY4" fmla="*/ 10000 h 10021"/>
              <a:gd name="connsiteX0" fmla="*/ 0 w 10024"/>
              <a:gd name="connsiteY0" fmla="*/ 9979 h 9979"/>
              <a:gd name="connsiteX1" fmla="*/ 4475 w 10024"/>
              <a:gd name="connsiteY1" fmla="*/ 0 h 9979"/>
              <a:gd name="connsiteX2" fmla="*/ 10000 w 10024"/>
              <a:gd name="connsiteY2" fmla="*/ 68 h 9979"/>
              <a:gd name="connsiteX3" fmla="*/ 10024 w 10024"/>
              <a:gd name="connsiteY3" fmla="*/ 9924 h 9979"/>
              <a:gd name="connsiteX4" fmla="*/ 0 w 10024"/>
              <a:gd name="connsiteY4" fmla="*/ 9979 h 9979"/>
              <a:gd name="connsiteX0" fmla="*/ 0 w 9976"/>
              <a:gd name="connsiteY0" fmla="*/ 10000 h 10000"/>
              <a:gd name="connsiteX1" fmla="*/ 4464 w 9976"/>
              <a:gd name="connsiteY1" fmla="*/ 0 h 10000"/>
              <a:gd name="connsiteX2" fmla="*/ 9976 w 9976"/>
              <a:gd name="connsiteY2" fmla="*/ 68 h 10000"/>
              <a:gd name="connsiteX3" fmla="*/ 9947 w 9976"/>
              <a:gd name="connsiteY3" fmla="*/ 9996 h 10000"/>
              <a:gd name="connsiteX4" fmla="*/ 0 w 9976"/>
              <a:gd name="connsiteY4" fmla="*/ 10000 h 10000"/>
              <a:gd name="connsiteX0" fmla="*/ 0 w 10024"/>
              <a:gd name="connsiteY0" fmla="*/ 10000 h 10000"/>
              <a:gd name="connsiteX1" fmla="*/ 4475 w 10024"/>
              <a:gd name="connsiteY1" fmla="*/ 0 h 10000"/>
              <a:gd name="connsiteX2" fmla="*/ 10000 w 10024"/>
              <a:gd name="connsiteY2" fmla="*/ 68 h 10000"/>
              <a:gd name="connsiteX3" fmla="*/ 10024 w 10024"/>
              <a:gd name="connsiteY3" fmla="*/ 9996 h 10000"/>
              <a:gd name="connsiteX4" fmla="*/ 0 w 10024"/>
              <a:gd name="connsiteY4" fmla="*/ 10000 h 10000"/>
              <a:gd name="connsiteX0" fmla="*/ 0 w 10036"/>
              <a:gd name="connsiteY0" fmla="*/ 10008 h 10008"/>
              <a:gd name="connsiteX1" fmla="*/ 4475 w 10036"/>
              <a:gd name="connsiteY1" fmla="*/ 8 h 10008"/>
              <a:gd name="connsiteX2" fmla="*/ 10036 w 10036"/>
              <a:gd name="connsiteY2" fmla="*/ 0 h 10008"/>
              <a:gd name="connsiteX3" fmla="*/ 10024 w 10036"/>
              <a:gd name="connsiteY3" fmla="*/ 10004 h 10008"/>
              <a:gd name="connsiteX4" fmla="*/ 0 w 10036"/>
              <a:gd name="connsiteY4" fmla="*/ 10008 h 10008"/>
              <a:gd name="connsiteX0" fmla="*/ 0 w 10036"/>
              <a:gd name="connsiteY0" fmla="*/ 10008 h 16251"/>
              <a:gd name="connsiteX1" fmla="*/ 4475 w 10036"/>
              <a:gd name="connsiteY1" fmla="*/ 8 h 16251"/>
              <a:gd name="connsiteX2" fmla="*/ 10036 w 10036"/>
              <a:gd name="connsiteY2" fmla="*/ 0 h 16251"/>
              <a:gd name="connsiteX3" fmla="*/ 10024 w 10036"/>
              <a:gd name="connsiteY3" fmla="*/ 16251 h 16251"/>
              <a:gd name="connsiteX4" fmla="*/ 0 w 10036"/>
              <a:gd name="connsiteY4" fmla="*/ 10008 h 16251"/>
              <a:gd name="connsiteX0" fmla="*/ 0 w 13183"/>
              <a:gd name="connsiteY0" fmla="*/ 16305 h 16305"/>
              <a:gd name="connsiteX1" fmla="*/ 7622 w 13183"/>
              <a:gd name="connsiteY1" fmla="*/ 8 h 16305"/>
              <a:gd name="connsiteX2" fmla="*/ 13183 w 13183"/>
              <a:gd name="connsiteY2" fmla="*/ 0 h 16305"/>
              <a:gd name="connsiteX3" fmla="*/ 13171 w 13183"/>
              <a:gd name="connsiteY3" fmla="*/ 16251 h 16305"/>
              <a:gd name="connsiteX4" fmla="*/ 0 w 13183"/>
              <a:gd name="connsiteY4" fmla="*/ 16305 h 16305"/>
              <a:gd name="connsiteX0" fmla="*/ 0 w 13183"/>
              <a:gd name="connsiteY0" fmla="*/ 16305 h 16352"/>
              <a:gd name="connsiteX1" fmla="*/ 7622 w 13183"/>
              <a:gd name="connsiteY1" fmla="*/ 8 h 16352"/>
              <a:gd name="connsiteX2" fmla="*/ 13183 w 13183"/>
              <a:gd name="connsiteY2" fmla="*/ 0 h 16352"/>
              <a:gd name="connsiteX3" fmla="*/ 13171 w 13183"/>
              <a:gd name="connsiteY3" fmla="*/ 16352 h 16352"/>
              <a:gd name="connsiteX4" fmla="*/ 0 w 13183"/>
              <a:gd name="connsiteY4" fmla="*/ 16305 h 16352"/>
              <a:gd name="connsiteX0" fmla="*/ 0 w 13183"/>
              <a:gd name="connsiteY0" fmla="*/ 16381 h 16381"/>
              <a:gd name="connsiteX1" fmla="*/ 7622 w 13183"/>
              <a:gd name="connsiteY1" fmla="*/ 8 h 16381"/>
              <a:gd name="connsiteX2" fmla="*/ 13183 w 13183"/>
              <a:gd name="connsiteY2" fmla="*/ 0 h 16381"/>
              <a:gd name="connsiteX3" fmla="*/ 13171 w 13183"/>
              <a:gd name="connsiteY3" fmla="*/ 16352 h 16381"/>
              <a:gd name="connsiteX4" fmla="*/ 0 w 13183"/>
              <a:gd name="connsiteY4" fmla="*/ 16381 h 16381"/>
              <a:gd name="connsiteX0" fmla="*/ 0 w 13147"/>
              <a:gd name="connsiteY0" fmla="*/ 16330 h 16352"/>
              <a:gd name="connsiteX1" fmla="*/ 7586 w 13147"/>
              <a:gd name="connsiteY1" fmla="*/ 8 h 16352"/>
              <a:gd name="connsiteX2" fmla="*/ 13147 w 13147"/>
              <a:gd name="connsiteY2" fmla="*/ 0 h 16352"/>
              <a:gd name="connsiteX3" fmla="*/ 13135 w 13147"/>
              <a:gd name="connsiteY3" fmla="*/ 16352 h 16352"/>
              <a:gd name="connsiteX4" fmla="*/ 0 w 13147"/>
              <a:gd name="connsiteY4" fmla="*/ 16330 h 16352"/>
              <a:gd name="connsiteX0" fmla="*/ 0 w 15411"/>
              <a:gd name="connsiteY0" fmla="*/ 16330 h 16403"/>
              <a:gd name="connsiteX1" fmla="*/ 7586 w 15411"/>
              <a:gd name="connsiteY1" fmla="*/ 8 h 16403"/>
              <a:gd name="connsiteX2" fmla="*/ 13147 w 15411"/>
              <a:gd name="connsiteY2" fmla="*/ 0 h 16403"/>
              <a:gd name="connsiteX3" fmla="*/ 15411 w 15411"/>
              <a:gd name="connsiteY3" fmla="*/ 16403 h 16403"/>
              <a:gd name="connsiteX4" fmla="*/ 0 w 15411"/>
              <a:gd name="connsiteY4" fmla="*/ 16330 h 16403"/>
              <a:gd name="connsiteX0" fmla="*/ 0 w 15530"/>
              <a:gd name="connsiteY0" fmla="*/ 16330 h 16403"/>
              <a:gd name="connsiteX1" fmla="*/ 7586 w 15530"/>
              <a:gd name="connsiteY1" fmla="*/ 8 h 16403"/>
              <a:gd name="connsiteX2" fmla="*/ 15530 w 15530"/>
              <a:gd name="connsiteY2" fmla="*/ 0 h 16403"/>
              <a:gd name="connsiteX3" fmla="*/ 15411 w 15530"/>
              <a:gd name="connsiteY3" fmla="*/ 16403 h 16403"/>
              <a:gd name="connsiteX4" fmla="*/ 0 w 15530"/>
              <a:gd name="connsiteY4" fmla="*/ 16330 h 16403"/>
              <a:gd name="connsiteX0" fmla="*/ 0 w 15530"/>
              <a:gd name="connsiteY0" fmla="*/ 16330 h 16330"/>
              <a:gd name="connsiteX1" fmla="*/ 7586 w 15530"/>
              <a:gd name="connsiteY1" fmla="*/ 8 h 16330"/>
              <a:gd name="connsiteX2" fmla="*/ 15530 w 15530"/>
              <a:gd name="connsiteY2" fmla="*/ 0 h 16330"/>
              <a:gd name="connsiteX3" fmla="*/ 15518 w 15530"/>
              <a:gd name="connsiteY3" fmla="*/ 16277 h 16330"/>
              <a:gd name="connsiteX4" fmla="*/ 0 w 15530"/>
              <a:gd name="connsiteY4" fmla="*/ 16330 h 16330"/>
              <a:gd name="connsiteX0" fmla="*/ 0 w 15530"/>
              <a:gd name="connsiteY0" fmla="*/ 16330 h 16330"/>
              <a:gd name="connsiteX1" fmla="*/ 7586 w 15530"/>
              <a:gd name="connsiteY1" fmla="*/ 8 h 16330"/>
              <a:gd name="connsiteX2" fmla="*/ 15530 w 15530"/>
              <a:gd name="connsiteY2" fmla="*/ 0 h 16330"/>
              <a:gd name="connsiteX3" fmla="*/ 15145 w 15530"/>
              <a:gd name="connsiteY3" fmla="*/ 16302 h 16330"/>
              <a:gd name="connsiteX4" fmla="*/ 0 w 15530"/>
              <a:gd name="connsiteY4" fmla="*/ 16330 h 16330"/>
              <a:gd name="connsiteX0" fmla="*/ 0 w 15494"/>
              <a:gd name="connsiteY0" fmla="*/ 16330 h 16330"/>
              <a:gd name="connsiteX1" fmla="*/ 7550 w 15494"/>
              <a:gd name="connsiteY1" fmla="*/ 8 h 16330"/>
              <a:gd name="connsiteX2" fmla="*/ 15494 w 15494"/>
              <a:gd name="connsiteY2" fmla="*/ 0 h 16330"/>
              <a:gd name="connsiteX3" fmla="*/ 15109 w 15494"/>
              <a:gd name="connsiteY3" fmla="*/ 16302 h 16330"/>
              <a:gd name="connsiteX4" fmla="*/ 0 w 15494"/>
              <a:gd name="connsiteY4" fmla="*/ 16330 h 16330"/>
              <a:gd name="connsiteX0" fmla="*/ 0 w 15109"/>
              <a:gd name="connsiteY0" fmla="*/ 16322 h 16322"/>
              <a:gd name="connsiteX1" fmla="*/ 7550 w 15109"/>
              <a:gd name="connsiteY1" fmla="*/ 0 h 16322"/>
              <a:gd name="connsiteX2" fmla="*/ 15103 w 15109"/>
              <a:gd name="connsiteY2" fmla="*/ 43 h 16322"/>
              <a:gd name="connsiteX3" fmla="*/ 15109 w 15109"/>
              <a:gd name="connsiteY3" fmla="*/ 16294 h 16322"/>
              <a:gd name="connsiteX4" fmla="*/ 0 w 15109"/>
              <a:gd name="connsiteY4" fmla="*/ 16322 h 16322"/>
              <a:gd name="connsiteX0" fmla="*/ 0 w 15120"/>
              <a:gd name="connsiteY0" fmla="*/ 16322 h 16322"/>
              <a:gd name="connsiteX1" fmla="*/ 7550 w 15120"/>
              <a:gd name="connsiteY1" fmla="*/ 0 h 16322"/>
              <a:gd name="connsiteX2" fmla="*/ 15103 w 15120"/>
              <a:gd name="connsiteY2" fmla="*/ 43 h 16322"/>
              <a:gd name="connsiteX3" fmla="*/ 15109 w 15120"/>
              <a:gd name="connsiteY3" fmla="*/ 16294 h 16322"/>
              <a:gd name="connsiteX4" fmla="*/ 0 w 15120"/>
              <a:gd name="connsiteY4" fmla="*/ 16322 h 16322"/>
              <a:gd name="connsiteX0" fmla="*/ 0 w 15109"/>
              <a:gd name="connsiteY0" fmla="*/ 16322 h 16322"/>
              <a:gd name="connsiteX1" fmla="*/ 7550 w 15109"/>
              <a:gd name="connsiteY1" fmla="*/ 0 h 16322"/>
              <a:gd name="connsiteX2" fmla="*/ 15103 w 15109"/>
              <a:gd name="connsiteY2" fmla="*/ 43 h 16322"/>
              <a:gd name="connsiteX3" fmla="*/ 15109 w 15109"/>
              <a:gd name="connsiteY3" fmla="*/ 16294 h 16322"/>
              <a:gd name="connsiteX4" fmla="*/ 0 w 15109"/>
              <a:gd name="connsiteY4" fmla="*/ 16322 h 16322"/>
              <a:gd name="connsiteX0" fmla="*/ 0 w 15127"/>
              <a:gd name="connsiteY0" fmla="*/ 16322 h 16322"/>
              <a:gd name="connsiteX1" fmla="*/ 7550 w 15127"/>
              <a:gd name="connsiteY1" fmla="*/ 0 h 16322"/>
              <a:gd name="connsiteX2" fmla="*/ 15103 w 15127"/>
              <a:gd name="connsiteY2" fmla="*/ 43 h 16322"/>
              <a:gd name="connsiteX3" fmla="*/ 15127 w 15127"/>
              <a:gd name="connsiteY3" fmla="*/ 16319 h 16322"/>
              <a:gd name="connsiteX4" fmla="*/ 0 w 15127"/>
              <a:gd name="connsiteY4" fmla="*/ 16322 h 16322"/>
              <a:gd name="connsiteX0" fmla="*/ 0 w 15130"/>
              <a:gd name="connsiteY0" fmla="*/ 16322 h 16322"/>
              <a:gd name="connsiteX1" fmla="*/ 7550 w 15130"/>
              <a:gd name="connsiteY1" fmla="*/ 0 h 16322"/>
              <a:gd name="connsiteX2" fmla="*/ 15130 w 15130"/>
              <a:gd name="connsiteY2" fmla="*/ 4 h 16322"/>
              <a:gd name="connsiteX3" fmla="*/ 15127 w 15130"/>
              <a:gd name="connsiteY3" fmla="*/ 16319 h 16322"/>
              <a:gd name="connsiteX4" fmla="*/ 0 w 15130"/>
              <a:gd name="connsiteY4" fmla="*/ 16322 h 16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 h="16322">
                <a:moveTo>
                  <a:pt x="0" y="16322"/>
                </a:moveTo>
                <a:lnTo>
                  <a:pt x="7550" y="0"/>
                </a:lnTo>
                <a:lnTo>
                  <a:pt x="15130" y="4"/>
                </a:lnTo>
                <a:cubicBezTo>
                  <a:pt x="15109" y="5514"/>
                  <a:pt x="15131" y="10834"/>
                  <a:pt x="15127" y="16319"/>
                </a:cubicBezTo>
                <a:lnTo>
                  <a:pt x="0" y="16322"/>
                </a:lnTo>
                <a:close/>
              </a:path>
            </a:pathLst>
          </a:custGeom>
          <a:solidFill>
            <a:schemeClr val="bg1"/>
          </a:solid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Rectángulo 30"/>
          <p:cNvSpPr/>
          <p:nvPr userDrawn="1"/>
        </p:nvSpPr>
        <p:spPr>
          <a:xfrm>
            <a:off x="0" y="0"/>
            <a:ext cx="12192000" cy="692149"/>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a:cxnSpLocks/>
          </p:cNvCxnSpPr>
          <p:nvPr userDrawn="1"/>
        </p:nvCxnSpPr>
        <p:spPr>
          <a:xfrm>
            <a:off x="-5030" y="692149"/>
            <a:ext cx="12197030" cy="0"/>
          </a:xfrm>
          <a:prstGeom prst="line">
            <a:avLst/>
          </a:prstGeom>
        </p:spPr>
        <p:style>
          <a:lnRef idx="1">
            <a:schemeClr val="dk1"/>
          </a:lnRef>
          <a:fillRef idx="0">
            <a:schemeClr val="dk1"/>
          </a:fillRef>
          <a:effectRef idx="0">
            <a:schemeClr val="dk1"/>
          </a:effectRef>
          <a:fontRef idx="minor">
            <a:schemeClr val="tx1"/>
          </a:fontRef>
        </p:style>
      </p:cxnSp>
      <p:sp>
        <p:nvSpPr>
          <p:cNvPr id="6" name="Marcador de texto 11">
            <a:extLst>
              <a:ext uri="{FF2B5EF4-FFF2-40B4-BE49-F238E27FC236}">
                <a16:creationId xmlns:a16="http://schemas.microsoft.com/office/drawing/2014/main" id="{F143D635-2240-45A8-A98A-6A345680D29F}"/>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sp>
        <p:nvSpPr>
          <p:cNvPr id="9" name="Marcador de texto 4">
            <a:extLst>
              <a:ext uri="{FF2B5EF4-FFF2-40B4-BE49-F238E27FC236}">
                <a16:creationId xmlns:a16="http://schemas.microsoft.com/office/drawing/2014/main" id="{344B7AB7-4379-D522-5982-0833538E128A}"/>
              </a:ext>
            </a:extLst>
          </p:cNvPr>
          <p:cNvSpPr>
            <a:spLocks noGrp="1"/>
          </p:cNvSpPr>
          <p:nvPr>
            <p:ph type="body" sz="quarter" idx="19" hasCustomPrompt="1"/>
          </p:nvPr>
        </p:nvSpPr>
        <p:spPr>
          <a:xfrm>
            <a:off x="581026" y="1384298"/>
            <a:ext cx="381000" cy="514350"/>
          </a:xfrm>
        </p:spPr>
        <p:txBody>
          <a:bodyPr/>
          <a:lstStyle>
            <a:lvl1pPr marL="0" indent="0">
              <a:buNone/>
              <a:defRPr b="1" i="1">
                <a:solidFill>
                  <a:srgbClr val="DB0812"/>
                </a:solidFill>
                <a:latin typeface="Rubik Black" pitchFamily="2" charset="-79"/>
                <a:cs typeface="Rubik Black" pitchFamily="2" charset="-79"/>
              </a:defRPr>
            </a:lvl1pPr>
          </a:lstStyle>
          <a:p>
            <a:pPr lvl="0"/>
            <a:r>
              <a:rPr lang="es-ES"/>
              <a:t>/</a:t>
            </a:r>
          </a:p>
        </p:txBody>
      </p:sp>
      <p:pic>
        <p:nvPicPr>
          <p:cNvPr id="11" name="Imagen 10">
            <a:extLst>
              <a:ext uri="{FF2B5EF4-FFF2-40B4-BE49-F238E27FC236}">
                <a16:creationId xmlns:a16="http://schemas.microsoft.com/office/drawing/2014/main" id="{2B8B07B0-4982-DE93-9AF4-6C737D1189D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10" name="Marcador de texto 2">
            <a:extLst>
              <a:ext uri="{FF2B5EF4-FFF2-40B4-BE49-F238E27FC236}">
                <a16:creationId xmlns:a16="http://schemas.microsoft.com/office/drawing/2014/main" id="{C3FC44F0-6755-38BA-CB21-B58BC65549AE}"/>
              </a:ext>
            </a:extLst>
          </p:cNvPr>
          <p:cNvSpPr>
            <a:spLocks noGrp="1"/>
          </p:cNvSpPr>
          <p:nvPr>
            <p:ph type="body" sz="quarter" idx="20" hasCustomPrompt="1"/>
          </p:nvPr>
        </p:nvSpPr>
        <p:spPr>
          <a:xfrm>
            <a:off x="581026" y="2195021"/>
            <a:ext cx="4114800" cy="2081704"/>
          </a:xfrm>
        </p:spPr>
        <p:txBody>
          <a:bodyPr>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100" baseline="0"/>
            </a:lvl1pPr>
          </a:lstStyle>
          <a:p>
            <a:pPr lvl="0"/>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a:t>
            </a:r>
          </a:p>
        </p:txBody>
      </p:sp>
      <p:sp>
        <p:nvSpPr>
          <p:cNvPr id="5" name="Marcador de texto 4">
            <a:extLst>
              <a:ext uri="{FF2B5EF4-FFF2-40B4-BE49-F238E27FC236}">
                <a16:creationId xmlns:a16="http://schemas.microsoft.com/office/drawing/2014/main" id="{DE157F79-D788-7B91-719A-D67B36402980}"/>
              </a:ext>
            </a:extLst>
          </p:cNvPr>
          <p:cNvSpPr>
            <a:spLocks noGrp="1"/>
          </p:cNvSpPr>
          <p:nvPr>
            <p:ph type="body" sz="quarter" idx="11" hasCustomPrompt="1"/>
          </p:nvPr>
        </p:nvSpPr>
        <p:spPr>
          <a:xfrm>
            <a:off x="581025" y="1399536"/>
            <a:ext cx="4114799" cy="775895"/>
          </a:xfrm>
        </p:spPr>
        <p:txBody>
          <a:bodyPr/>
          <a:lstStyle>
            <a:lvl1pPr marL="0" indent="0">
              <a:buNone/>
              <a:defRPr b="1"/>
            </a:lvl1pPr>
          </a:lstStyle>
          <a:p>
            <a:pPr lvl="0"/>
            <a:r>
              <a:rPr lang="es-ES"/>
              <a:t>    Interoperabilidad</a:t>
            </a:r>
          </a:p>
        </p:txBody>
      </p:sp>
    </p:spTree>
    <p:extLst>
      <p:ext uri="{BB962C8B-B14F-4D97-AF65-F5344CB8AC3E}">
        <p14:creationId xmlns:p14="http://schemas.microsoft.com/office/powerpoint/2010/main" val="34167228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0_Diapositiva de título">
    <p:spTree>
      <p:nvGrpSpPr>
        <p:cNvPr id="1" name=""/>
        <p:cNvGrpSpPr/>
        <p:nvPr/>
      </p:nvGrpSpPr>
      <p:grpSpPr>
        <a:xfrm>
          <a:off x="0" y="0"/>
          <a:ext cx="0" cy="0"/>
          <a:chOff x="0" y="0"/>
          <a:chExt cx="0" cy="0"/>
        </a:xfrm>
      </p:grpSpPr>
      <p:sp>
        <p:nvSpPr>
          <p:cNvPr id="11" name="Rectángulo 10"/>
          <p:cNvSpPr/>
          <p:nvPr userDrawn="1"/>
        </p:nvSpPr>
        <p:spPr>
          <a:xfrm>
            <a:off x="0" y="700074"/>
            <a:ext cx="12192000" cy="2728926"/>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Rectángulo 30"/>
          <p:cNvSpPr/>
          <p:nvPr userDrawn="1"/>
        </p:nvSpPr>
        <p:spPr>
          <a:xfrm>
            <a:off x="0" y="0"/>
            <a:ext cx="12192000" cy="700075"/>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pic>
        <p:nvPicPr>
          <p:cNvPr id="4" name="Imagen 3">
            <a:extLst>
              <a:ext uri="{FF2B5EF4-FFF2-40B4-BE49-F238E27FC236}">
                <a16:creationId xmlns:a16="http://schemas.microsoft.com/office/drawing/2014/main" id="{4A6074F5-2919-19D4-2AC3-F4F896D12DF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5" name="Marcador de texto 4">
            <a:extLst>
              <a:ext uri="{FF2B5EF4-FFF2-40B4-BE49-F238E27FC236}">
                <a16:creationId xmlns:a16="http://schemas.microsoft.com/office/drawing/2014/main" id="{426D577F-6A33-767C-5626-3B9926ACB0AC}"/>
              </a:ext>
            </a:extLst>
          </p:cNvPr>
          <p:cNvSpPr>
            <a:spLocks noGrp="1"/>
          </p:cNvSpPr>
          <p:nvPr>
            <p:ph type="body" sz="quarter" idx="11" hasCustomPrompt="1"/>
          </p:nvPr>
        </p:nvSpPr>
        <p:spPr>
          <a:xfrm>
            <a:off x="249693" y="1398421"/>
            <a:ext cx="6655932" cy="500227"/>
          </a:xfrm>
        </p:spPr>
        <p:txBody>
          <a:bodyPr/>
          <a:lstStyle>
            <a:lvl1pPr marL="0" indent="0">
              <a:buNone/>
              <a:defRPr b="1"/>
            </a:lvl1pPr>
          </a:lstStyle>
          <a:p>
            <a:pPr lvl="0"/>
            <a:r>
              <a:rPr lang="es-ES"/>
              <a:t>   Sostenibilidad</a:t>
            </a:r>
          </a:p>
        </p:txBody>
      </p:sp>
      <p:sp>
        <p:nvSpPr>
          <p:cNvPr id="6" name="Marcador de texto 2">
            <a:extLst>
              <a:ext uri="{FF2B5EF4-FFF2-40B4-BE49-F238E27FC236}">
                <a16:creationId xmlns:a16="http://schemas.microsoft.com/office/drawing/2014/main" id="{79785B71-9860-798B-6795-F46F6E735729}"/>
              </a:ext>
            </a:extLst>
          </p:cNvPr>
          <p:cNvSpPr>
            <a:spLocks noGrp="1"/>
          </p:cNvSpPr>
          <p:nvPr>
            <p:ph type="body" sz="quarter" idx="20" hasCustomPrompt="1"/>
          </p:nvPr>
        </p:nvSpPr>
        <p:spPr>
          <a:xfrm>
            <a:off x="249693" y="1914210"/>
            <a:ext cx="6655932" cy="1151177"/>
          </a:xfrm>
        </p:spPr>
        <p:txBody>
          <a:bodyPr>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100" baseline="0"/>
            </a:lvl1pPr>
          </a:lstStyle>
          <a:p>
            <a:pPr lvl="0"/>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a:t>
            </a:r>
          </a:p>
        </p:txBody>
      </p:sp>
      <p:sp>
        <p:nvSpPr>
          <p:cNvPr id="7" name="Marcador de texto 4">
            <a:extLst>
              <a:ext uri="{FF2B5EF4-FFF2-40B4-BE49-F238E27FC236}">
                <a16:creationId xmlns:a16="http://schemas.microsoft.com/office/drawing/2014/main" id="{2E9C350C-6C9E-622D-8C44-CCEFFED4F680}"/>
              </a:ext>
            </a:extLst>
          </p:cNvPr>
          <p:cNvSpPr>
            <a:spLocks noGrp="1"/>
          </p:cNvSpPr>
          <p:nvPr>
            <p:ph type="body" sz="quarter" idx="19" hasCustomPrompt="1"/>
          </p:nvPr>
        </p:nvSpPr>
        <p:spPr>
          <a:xfrm>
            <a:off x="238126" y="1384298"/>
            <a:ext cx="381000" cy="514350"/>
          </a:xfrm>
        </p:spPr>
        <p:txBody>
          <a:bodyPr/>
          <a:lstStyle>
            <a:lvl1pPr marL="0" indent="0">
              <a:buNone/>
              <a:defRPr b="1" i="1">
                <a:solidFill>
                  <a:srgbClr val="DB0812"/>
                </a:solidFill>
                <a:latin typeface="Rubik Black" pitchFamily="2" charset="-79"/>
                <a:cs typeface="Rubik Black" pitchFamily="2" charset="-79"/>
              </a:defRPr>
            </a:lvl1pPr>
          </a:lstStyle>
          <a:p>
            <a:pPr lvl="0"/>
            <a:r>
              <a:rPr lang="es-ES"/>
              <a:t>/</a:t>
            </a:r>
          </a:p>
        </p:txBody>
      </p:sp>
      <p:sp>
        <p:nvSpPr>
          <p:cNvPr id="10" name="Marcador de texto 2">
            <a:extLst>
              <a:ext uri="{FF2B5EF4-FFF2-40B4-BE49-F238E27FC236}">
                <a16:creationId xmlns:a16="http://schemas.microsoft.com/office/drawing/2014/main" id="{2DEF062B-BAEF-6E07-4D2E-6100DD631DD5}"/>
              </a:ext>
            </a:extLst>
          </p:cNvPr>
          <p:cNvSpPr>
            <a:spLocks noGrp="1"/>
          </p:cNvSpPr>
          <p:nvPr>
            <p:ph type="body" sz="quarter" idx="21" hasCustomPrompt="1"/>
          </p:nvPr>
        </p:nvSpPr>
        <p:spPr>
          <a:xfrm>
            <a:off x="8997094" y="1394322"/>
            <a:ext cx="2484559" cy="1654470"/>
          </a:xfrm>
        </p:spPr>
        <p:txBody>
          <a:bodyPr>
            <a:normAutofit/>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400" b="1" baseline="0"/>
            </a:lvl1pPr>
          </a:lstStyle>
          <a:p>
            <a:pPr lvl="0"/>
            <a:r>
              <a:rPr lang="es-ES" sz="1400"/>
              <a:t>A</a:t>
            </a:r>
          </a:p>
          <a:p>
            <a:pPr lvl="0"/>
            <a:r>
              <a:rPr lang="es-ES" sz="1400"/>
              <a:t>B</a:t>
            </a:r>
          </a:p>
          <a:p>
            <a:pPr lvl="0"/>
            <a:r>
              <a:rPr lang="es-ES" sz="1400"/>
              <a:t>C</a:t>
            </a:r>
          </a:p>
          <a:p>
            <a:pPr lvl="0"/>
            <a:r>
              <a:rPr lang="es-ES" sz="1400"/>
              <a:t>D</a:t>
            </a:r>
          </a:p>
          <a:p>
            <a:pPr lvl="0"/>
            <a:r>
              <a:rPr lang="es-ES" sz="1400"/>
              <a:t>E</a:t>
            </a:r>
            <a:endParaRPr lang="es-ES"/>
          </a:p>
        </p:txBody>
      </p:sp>
      <p:sp>
        <p:nvSpPr>
          <p:cNvPr id="37" name="Marcador de texto 11">
            <a:extLst>
              <a:ext uri="{FF2B5EF4-FFF2-40B4-BE49-F238E27FC236}">
                <a16:creationId xmlns:a16="http://schemas.microsoft.com/office/drawing/2014/main" id="{01F9CD1A-80D6-F38D-FDBA-CB70129D57BC}"/>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pic>
        <p:nvPicPr>
          <p:cNvPr id="3" name="Google Shape;88;p1">
            <a:extLst>
              <a:ext uri="{FF2B5EF4-FFF2-40B4-BE49-F238E27FC236}">
                <a16:creationId xmlns:a16="http://schemas.microsoft.com/office/drawing/2014/main" id="{120D2AE3-04C1-4BEB-4981-09A94AEBEDDC}"/>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0882151" y="3428487"/>
            <a:ext cx="954250" cy="2507987"/>
          </a:xfrm>
          <a:prstGeom prst="rect">
            <a:avLst/>
          </a:prstGeom>
          <a:ln w="12700">
            <a:miter lim="400000"/>
          </a:ln>
        </p:spPr>
      </p:pic>
      <p:pic>
        <p:nvPicPr>
          <p:cNvPr id="18" name="Google Shape;89;p1">
            <a:extLst>
              <a:ext uri="{FF2B5EF4-FFF2-40B4-BE49-F238E27FC236}">
                <a16:creationId xmlns:a16="http://schemas.microsoft.com/office/drawing/2014/main" id="{7205F466-2FEB-A6C6-24CD-679E77461905}"/>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247618" y="3428835"/>
            <a:ext cx="1594402" cy="2507987"/>
          </a:xfrm>
          <a:prstGeom prst="rect">
            <a:avLst/>
          </a:prstGeom>
          <a:ln w="12700">
            <a:miter lim="400000"/>
          </a:ln>
        </p:spPr>
      </p:pic>
      <p:sp>
        <p:nvSpPr>
          <p:cNvPr id="12" name="Forma libre: forma 11">
            <a:extLst>
              <a:ext uri="{FF2B5EF4-FFF2-40B4-BE49-F238E27FC236}">
                <a16:creationId xmlns:a16="http://schemas.microsoft.com/office/drawing/2014/main" id="{0D4A987A-4854-D5AA-2B8E-53B3E9B1B12D}"/>
              </a:ext>
            </a:extLst>
          </p:cNvPr>
          <p:cNvSpPr/>
          <p:nvPr userDrawn="1"/>
        </p:nvSpPr>
        <p:spPr>
          <a:xfrm>
            <a:off x="-2046" y="3428835"/>
            <a:ext cx="7523056" cy="2919412"/>
          </a:xfrm>
          <a:custGeom>
            <a:avLst/>
            <a:gdLst>
              <a:gd name="connsiteX0" fmla="*/ 0 w 5372100"/>
              <a:gd name="connsiteY0" fmla="*/ 9525 h 3771900"/>
              <a:gd name="connsiteX1" fmla="*/ 5372100 w 5372100"/>
              <a:gd name="connsiteY1" fmla="*/ 0 h 3771900"/>
              <a:gd name="connsiteX2" fmla="*/ 2981325 w 5372100"/>
              <a:gd name="connsiteY2" fmla="*/ 3771900 h 3771900"/>
              <a:gd name="connsiteX3" fmla="*/ 9525 w 5372100"/>
              <a:gd name="connsiteY3" fmla="*/ 3762375 h 3771900"/>
              <a:gd name="connsiteX4" fmla="*/ 0 w 5372100"/>
              <a:gd name="connsiteY4" fmla="*/ 9525 h 3771900"/>
              <a:gd name="connsiteX0" fmla="*/ 2162175 w 7534275"/>
              <a:gd name="connsiteY0" fmla="*/ 9525 h 3771900"/>
              <a:gd name="connsiteX1" fmla="*/ 7534275 w 7534275"/>
              <a:gd name="connsiteY1" fmla="*/ 0 h 3771900"/>
              <a:gd name="connsiteX2" fmla="*/ 5143500 w 7534275"/>
              <a:gd name="connsiteY2" fmla="*/ 3771900 h 3771900"/>
              <a:gd name="connsiteX3" fmla="*/ 0 w 7534275"/>
              <a:gd name="connsiteY3" fmla="*/ 3743325 h 3771900"/>
              <a:gd name="connsiteX4" fmla="*/ 2162175 w 7534275"/>
              <a:gd name="connsiteY4" fmla="*/ 9525 h 3771900"/>
              <a:gd name="connsiteX0" fmla="*/ 9525 w 7534275"/>
              <a:gd name="connsiteY0" fmla="*/ 9525 h 3771900"/>
              <a:gd name="connsiteX1" fmla="*/ 7534275 w 7534275"/>
              <a:gd name="connsiteY1" fmla="*/ 0 h 3771900"/>
              <a:gd name="connsiteX2" fmla="*/ 5143500 w 7534275"/>
              <a:gd name="connsiteY2" fmla="*/ 3771900 h 3771900"/>
              <a:gd name="connsiteX3" fmla="*/ 0 w 7534275"/>
              <a:gd name="connsiteY3" fmla="*/ 3743325 h 3771900"/>
              <a:gd name="connsiteX4" fmla="*/ 9525 w 7534275"/>
              <a:gd name="connsiteY4" fmla="*/ 9525 h 3771900"/>
              <a:gd name="connsiteX0" fmla="*/ 9525 w 7534275"/>
              <a:gd name="connsiteY0" fmla="*/ 9525 h 3743325"/>
              <a:gd name="connsiteX1" fmla="*/ 7534275 w 7534275"/>
              <a:gd name="connsiteY1" fmla="*/ 0 h 3743325"/>
              <a:gd name="connsiteX2" fmla="*/ 5657850 w 7534275"/>
              <a:gd name="connsiteY2" fmla="*/ 2952750 h 3743325"/>
              <a:gd name="connsiteX3" fmla="*/ 0 w 7534275"/>
              <a:gd name="connsiteY3" fmla="*/ 3743325 h 3743325"/>
              <a:gd name="connsiteX4" fmla="*/ 9525 w 7534275"/>
              <a:gd name="connsiteY4" fmla="*/ 9525 h 3743325"/>
              <a:gd name="connsiteX0" fmla="*/ 9525 w 7534275"/>
              <a:gd name="connsiteY0" fmla="*/ 9525 h 3076575"/>
              <a:gd name="connsiteX1" fmla="*/ 7534275 w 7534275"/>
              <a:gd name="connsiteY1" fmla="*/ 0 h 3076575"/>
              <a:gd name="connsiteX2" fmla="*/ 5657850 w 7534275"/>
              <a:gd name="connsiteY2" fmla="*/ 2952750 h 3076575"/>
              <a:gd name="connsiteX3" fmla="*/ 0 w 7534275"/>
              <a:gd name="connsiteY3" fmla="*/ 3076575 h 3076575"/>
              <a:gd name="connsiteX4" fmla="*/ 9525 w 7534275"/>
              <a:gd name="connsiteY4" fmla="*/ 9525 h 3076575"/>
              <a:gd name="connsiteX0" fmla="*/ 28575 w 7553325"/>
              <a:gd name="connsiteY0" fmla="*/ 9525 h 2952750"/>
              <a:gd name="connsiteX1" fmla="*/ 7553325 w 7553325"/>
              <a:gd name="connsiteY1" fmla="*/ 0 h 2952750"/>
              <a:gd name="connsiteX2" fmla="*/ 5676900 w 7553325"/>
              <a:gd name="connsiteY2" fmla="*/ 2952750 h 2952750"/>
              <a:gd name="connsiteX3" fmla="*/ 0 w 7553325"/>
              <a:gd name="connsiteY3" fmla="*/ 2943225 h 2952750"/>
              <a:gd name="connsiteX4" fmla="*/ 28575 w 7553325"/>
              <a:gd name="connsiteY4" fmla="*/ 9525 h 2952750"/>
              <a:gd name="connsiteX0" fmla="*/ 0 w 7524750"/>
              <a:gd name="connsiteY0" fmla="*/ 9525 h 2952750"/>
              <a:gd name="connsiteX1" fmla="*/ 7524750 w 7524750"/>
              <a:gd name="connsiteY1" fmla="*/ 0 h 2952750"/>
              <a:gd name="connsiteX2" fmla="*/ 5648325 w 7524750"/>
              <a:gd name="connsiteY2" fmla="*/ 2952750 h 2952750"/>
              <a:gd name="connsiteX3" fmla="*/ 9525 w 7524750"/>
              <a:gd name="connsiteY3" fmla="*/ 2943225 h 2952750"/>
              <a:gd name="connsiteX4" fmla="*/ 0 w 7524750"/>
              <a:gd name="connsiteY4" fmla="*/ 9525 h 2952750"/>
              <a:gd name="connsiteX0" fmla="*/ 19050 w 7515225"/>
              <a:gd name="connsiteY0" fmla="*/ 19050 h 2952750"/>
              <a:gd name="connsiteX1" fmla="*/ 7515225 w 7515225"/>
              <a:gd name="connsiteY1" fmla="*/ 0 h 2952750"/>
              <a:gd name="connsiteX2" fmla="*/ 5638800 w 7515225"/>
              <a:gd name="connsiteY2" fmla="*/ 2952750 h 2952750"/>
              <a:gd name="connsiteX3" fmla="*/ 0 w 7515225"/>
              <a:gd name="connsiteY3" fmla="*/ 2943225 h 2952750"/>
              <a:gd name="connsiteX4" fmla="*/ 19050 w 7515225"/>
              <a:gd name="connsiteY4" fmla="*/ 19050 h 2952750"/>
              <a:gd name="connsiteX0" fmla="*/ 0 w 7524750"/>
              <a:gd name="connsiteY0" fmla="*/ 19050 h 2952750"/>
              <a:gd name="connsiteX1" fmla="*/ 7524750 w 7524750"/>
              <a:gd name="connsiteY1" fmla="*/ 0 h 2952750"/>
              <a:gd name="connsiteX2" fmla="*/ 5648325 w 7524750"/>
              <a:gd name="connsiteY2" fmla="*/ 2952750 h 2952750"/>
              <a:gd name="connsiteX3" fmla="*/ 9525 w 7524750"/>
              <a:gd name="connsiteY3" fmla="*/ 2943225 h 2952750"/>
              <a:gd name="connsiteX4" fmla="*/ 0 w 7524750"/>
              <a:gd name="connsiteY4" fmla="*/ 19050 h 2952750"/>
              <a:gd name="connsiteX0" fmla="*/ 19050 w 7543800"/>
              <a:gd name="connsiteY0" fmla="*/ 19050 h 2952750"/>
              <a:gd name="connsiteX1" fmla="*/ 7543800 w 7543800"/>
              <a:gd name="connsiteY1" fmla="*/ 0 h 2952750"/>
              <a:gd name="connsiteX2" fmla="*/ 5667375 w 7543800"/>
              <a:gd name="connsiteY2" fmla="*/ 2952750 h 2952750"/>
              <a:gd name="connsiteX3" fmla="*/ 0 w 7543800"/>
              <a:gd name="connsiteY3" fmla="*/ 2924175 h 2952750"/>
              <a:gd name="connsiteX4" fmla="*/ 19050 w 7543800"/>
              <a:gd name="connsiteY4" fmla="*/ 19050 h 2952750"/>
              <a:gd name="connsiteX0" fmla="*/ 0 w 7524750"/>
              <a:gd name="connsiteY0" fmla="*/ 19050 h 2952750"/>
              <a:gd name="connsiteX1" fmla="*/ 7524750 w 7524750"/>
              <a:gd name="connsiteY1" fmla="*/ 0 h 2952750"/>
              <a:gd name="connsiteX2" fmla="*/ 5648325 w 7524750"/>
              <a:gd name="connsiteY2" fmla="*/ 2952750 h 2952750"/>
              <a:gd name="connsiteX3" fmla="*/ 9525 w 7524750"/>
              <a:gd name="connsiteY3" fmla="*/ 2924175 h 2952750"/>
              <a:gd name="connsiteX4" fmla="*/ 0 w 7524750"/>
              <a:gd name="connsiteY4" fmla="*/ 19050 h 2952750"/>
              <a:gd name="connsiteX0" fmla="*/ 0 w 7524750"/>
              <a:gd name="connsiteY0" fmla="*/ 19050 h 2924175"/>
              <a:gd name="connsiteX1" fmla="*/ 7524750 w 7524750"/>
              <a:gd name="connsiteY1" fmla="*/ 0 h 2924175"/>
              <a:gd name="connsiteX2" fmla="*/ 5648325 w 7524750"/>
              <a:gd name="connsiteY2" fmla="*/ 2924175 h 2924175"/>
              <a:gd name="connsiteX3" fmla="*/ 9525 w 7524750"/>
              <a:gd name="connsiteY3" fmla="*/ 2924175 h 2924175"/>
              <a:gd name="connsiteX4" fmla="*/ 0 w 7524750"/>
              <a:gd name="connsiteY4" fmla="*/ 19050 h 2924175"/>
              <a:gd name="connsiteX0" fmla="*/ 0 w 7515225"/>
              <a:gd name="connsiteY0" fmla="*/ 0 h 2905125"/>
              <a:gd name="connsiteX1" fmla="*/ 7515225 w 7515225"/>
              <a:gd name="connsiteY1" fmla="*/ 0 h 2905125"/>
              <a:gd name="connsiteX2" fmla="*/ 5648325 w 7515225"/>
              <a:gd name="connsiteY2" fmla="*/ 2905125 h 2905125"/>
              <a:gd name="connsiteX3" fmla="*/ 9525 w 7515225"/>
              <a:gd name="connsiteY3" fmla="*/ 2905125 h 2905125"/>
              <a:gd name="connsiteX4" fmla="*/ 0 w 7515225"/>
              <a:gd name="connsiteY4" fmla="*/ 0 h 2905125"/>
              <a:gd name="connsiteX0" fmla="*/ 0 w 7512844"/>
              <a:gd name="connsiteY0" fmla="*/ 0 h 2919412"/>
              <a:gd name="connsiteX1" fmla="*/ 7512844 w 7512844"/>
              <a:gd name="connsiteY1" fmla="*/ 14287 h 2919412"/>
              <a:gd name="connsiteX2" fmla="*/ 5645944 w 7512844"/>
              <a:gd name="connsiteY2" fmla="*/ 2919412 h 2919412"/>
              <a:gd name="connsiteX3" fmla="*/ 7144 w 7512844"/>
              <a:gd name="connsiteY3" fmla="*/ 2919412 h 2919412"/>
              <a:gd name="connsiteX4" fmla="*/ 0 w 7512844"/>
              <a:gd name="connsiteY4" fmla="*/ 0 h 2919412"/>
              <a:gd name="connsiteX0" fmla="*/ 0 w 7522369"/>
              <a:gd name="connsiteY0" fmla="*/ 0 h 2919412"/>
              <a:gd name="connsiteX1" fmla="*/ 7522369 w 7522369"/>
              <a:gd name="connsiteY1" fmla="*/ 2381 h 2919412"/>
              <a:gd name="connsiteX2" fmla="*/ 5645944 w 7522369"/>
              <a:gd name="connsiteY2" fmla="*/ 2919412 h 2919412"/>
              <a:gd name="connsiteX3" fmla="*/ 7144 w 7522369"/>
              <a:gd name="connsiteY3" fmla="*/ 2919412 h 2919412"/>
              <a:gd name="connsiteX4" fmla="*/ 0 w 7522369"/>
              <a:gd name="connsiteY4" fmla="*/ 0 h 2919412"/>
              <a:gd name="connsiteX0" fmla="*/ 687 w 7523056"/>
              <a:gd name="connsiteY0" fmla="*/ 0 h 2919412"/>
              <a:gd name="connsiteX1" fmla="*/ 7523056 w 7523056"/>
              <a:gd name="connsiteY1" fmla="*/ 2381 h 2919412"/>
              <a:gd name="connsiteX2" fmla="*/ 5646631 w 7523056"/>
              <a:gd name="connsiteY2" fmla="*/ 2919412 h 2919412"/>
              <a:gd name="connsiteX3" fmla="*/ 687 w 7523056"/>
              <a:gd name="connsiteY3" fmla="*/ 2919412 h 2919412"/>
              <a:gd name="connsiteX4" fmla="*/ 687 w 7523056"/>
              <a:gd name="connsiteY4" fmla="*/ 0 h 291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3056" h="2919412">
                <a:moveTo>
                  <a:pt x="687" y="0"/>
                </a:moveTo>
                <a:lnTo>
                  <a:pt x="7523056" y="2381"/>
                </a:lnTo>
                <a:lnTo>
                  <a:pt x="5646631" y="2919412"/>
                </a:lnTo>
                <a:lnTo>
                  <a:pt x="687" y="2919412"/>
                </a:lnTo>
                <a:cubicBezTo>
                  <a:pt x="-1694" y="1946275"/>
                  <a:pt x="3068" y="973137"/>
                  <a:pt x="687" y="0"/>
                </a:cubicBezTo>
                <a:close/>
              </a:path>
            </a:pathLst>
          </a:custGeom>
          <a:blipFill dpi="0" rotWithShape="1">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Forma libre: forma 20">
            <a:extLst>
              <a:ext uri="{FF2B5EF4-FFF2-40B4-BE49-F238E27FC236}">
                <a16:creationId xmlns:a16="http://schemas.microsoft.com/office/drawing/2014/main" id="{AB2AF14E-680B-BF54-0B6D-679F553A31E1}"/>
              </a:ext>
            </a:extLst>
          </p:cNvPr>
          <p:cNvSpPr/>
          <p:nvPr userDrawn="1"/>
        </p:nvSpPr>
        <p:spPr>
          <a:xfrm>
            <a:off x="5941631" y="3431995"/>
            <a:ext cx="3278982" cy="2505076"/>
          </a:xfrm>
          <a:custGeom>
            <a:avLst/>
            <a:gdLst>
              <a:gd name="connsiteX0" fmla="*/ 3343275 w 3352800"/>
              <a:gd name="connsiteY0" fmla="*/ 0 h 2495550"/>
              <a:gd name="connsiteX1" fmla="*/ 1590675 w 3352800"/>
              <a:gd name="connsiteY1" fmla="*/ 0 h 2495550"/>
              <a:gd name="connsiteX2" fmla="*/ 0 w 3352800"/>
              <a:gd name="connsiteY2" fmla="*/ 2495550 h 2495550"/>
              <a:gd name="connsiteX3" fmla="*/ 3352800 w 3352800"/>
              <a:gd name="connsiteY3" fmla="*/ 2495550 h 2495550"/>
              <a:gd name="connsiteX4" fmla="*/ 3343275 w 3352800"/>
              <a:gd name="connsiteY4" fmla="*/ 0 h 2495550"/>
              <a:gd name="connsiteX0" fmla="*/ 3286125 w 3352800"/>
              <a:gd name="connsiteY0" fmla="*/ 0 h 2505075"/>
              <a:gd name="connsiteX1" fmla="*/ 1590675 w 3352800"/>
              <a:gd name="connsiteY1" fmla="*/ 9525 h 2505075"/>
              <a:gd name="connsiteX2" fmla="*/ 0 w 3352800"/>
              <a:gd name="connsiteY2" fmla="*/ 2505075 h 2505075"/>
              <a:gd name="connsiteX3" fmla="*/ 3352800 w 3352800"/>
              <a:gd name="connsiteY3" fmla="*/ 2505075 h 2505075"/>
              <a:gd name="connsiteX4" fmla="*/ 3286125 w 3352800"/>
              <a:gd name="connsiteY4" fmla="*/ 0 h 2505075"/>
              <a:gd name="connsiteX0" fmla="*/ 3286125 w 3295650"/>
              <a:gd name="connsiteY0" fmla="*/ 0 h 2505075"/>
              <a:gd name="connsiteX1" fmla="*/ 1590675 w 3295650"/>
              <a:gd name="connsiteY1" fmla="*/ 9525 h 2505075"/>
              <a:gd name="connsiteX2" fmla="*/ 0 w 3295650"/>
              <a:gd name="connsiteY2" fmla="*/ 2505075 h 2505075"/>
              <a:gd name="connsiteX3" fmla="*/ 3295650 w 3295650"/>
              <a:gd name="connsiteY3" fmla="*/ 2486025 h 2505075"/>
              <a:gd name="connsiteX4" fmla="*/ 3286125 w 3295650"/>
              <a:gd name="connsiteY4" fmla="*/ 0 h 2505075"/>
              <a:gd name="connsiteX0" fmla="*/ 3286125 w 3295650"/>
              <a:gd name="connsiteY0" fmla="*/ 0 h 2505075"/>
              <a:gd name="connsiteX1" fmla="*/ 1600200 w 3295650"/>
              <a:gd name="connsiteY1" fmla="*/ 9525 h 2505075"/>
              <a:gd name="connsiteX2" fmla="*/ 0 w 3295650"/>
              <a:gd name="connsiteY2" fmla="*/ 2505075 h 2505075"/>
              <a:gd name="connsiteX3" fmla="*/ 3295650 w 3295650"/>
              <a:gd name="connsiteY3" fmla="*/ 2486025 h 2505075"/>
              <a:gd name="connsiteX4" fmla="*/ 3286125 w 3295650"/>
              <a:gd name="connsiteY4" fmla="*/ 0 h 2505075"/>
              <a:gd name="connsiteX0" fmla="*/ 3286125 w 3295650"/>
              <a:gd name="connsiteY0" fmla="*/ 11907 h 2516982"/>
              <a:gd name="connsiteX1" fmla="*/ 1609725 w 3295650"/>
              <a:gd name="connsiteY1" fmla="*/ 0 h 2516982"/>
              <a:gd name="connsiteX2" fmla="*/ 0 w 3295650"/>
              <a:gd name="connsiteY2" fmla="*/ 2516982 h 2516982"/>
              <a:gd name="connsiteX3" fmla="*/ 3295650 w 3295650"/>
              <a:gd name="connsiteY3" fmla="*/ 2497932 h 2516982"/>
              <a:gd name="connsiteX4" fmla="*/ 3286125 w 3295650"/>
              <a:gd name="connsiteY4" fmla="*/ 11907 h 2516982"/>
              <a:gd name="connsiteX0" fmla="*/ 3283743 w 3295650"/>
              <a:gd name="connsiteY0" fmla="*/ 1 h 2516982"/>
              <a:gd name="connsiteX1" fmla="*/ 1609725 w 3295650"/>
              <a:gd name="connsiteY1" fmla="*/ 0 h 2516982"/>
              <a:gd name="connsiteX2" fmla="*/ 0 w 3295650"/>
              <a:gd name="connsiteY2" fmla="*/ 2516982 h 2516982"/>
              <a:gd name="connsiteX3" fmla="*/ 3295650 w 3295650"/>
              <a:gd name="connsiteY3" fmla="*/ 2497932 h 2516982"/>
              <a:gd name="connsiteX4" fmla="*/ 3283743 w 3295650"/>
              <a:gd name="connsiteY4" fmla="*/ 1 h 2516982"/>
              <a:gd name="connsiteX0" fmla="*/ 3283743 w 3286125"/>
              <a:gd name="connsiteY0" fmla="*/ 1 h 2516982"/>
              <a:gd name="connsiteX1" fmla="*/ 1609725 w 3286125"/>
              <a:gd name="connsiteY1" fmla="*/ 0 h 2516982"/>
              <a:gd name="connsiteX2" fmla="*/ 0 w 3286125"/>
              <a:gd name="connsiteY2" fmla="*/ 2516982 h 2516982"/>
              <a:gd name="connsiteX3" fmla="*/ 3286125 w 3286125"/>
              <a:gd name="connsiteY3" fmla="*/ 2497932 h 2516982"/>
              <a:gd name="connsiteX4" fmla="*/ 3283743 w 3286125"/>
              <a:gd name="connsiteY4" fmla="*/ 1 h 2516982"/>
              <a:gd name="connsiteX0" fmla="*/ 3278981 w 3281363"/>
              <a:gd name="connsiteY0" fmla="*/ 1 h 2507457"/>
              <a:gd name="connsiteX1" fmla="*/ 1604963 w 3281363"/>
              <a:gd name="connsiteY1" fmla="*/ 0 h 2507457"/>
              <a:gd name="connsiteX2" fmla="*/ 0 w 3281363"/>
              <a:gd name="connsiteY2" fmla="*/ 2507457 h 2507457"/>
              <a:gd name="connsiteX3" fmla="*/ 3281363 w 3281363"/>
              <a:gd name="connsiteY3" fmla="*/ 2497932 h 2507457"/>
              <a:gd name="connsiteX4" fmla="*/ 3278981 w 3281363"/>
              <a:gd name="connsiteY4" fmla="*/ 1 h 2507457"/>
              <a:gd name="connsiteX0" fmla="*/ 3278981 w 3281363"/>
              <a:gd name="connsiteY0" fmla="*/ 1 h 2507457"/>
              <a:gd name="connsiteX1" fmla="*/ 1604963 w 3281363"/>
              <a:gd name="connsiteY1" fmla="*/ 0 h 2507457"/>
              <a:gd name="connsiteX2" fmla="*/ 0 w 3281363"/>
              <a:gd name="connsiteY2" fmla="*/ 2507457 h 2507457"/>
              <a:gd name="connsiteX3" fmla="*/ 3281363 w 3281363"/>
              <a:gd name="connsiteY3" fmla="*/ 2502694 h 2507457"/>
              <a:gd name="connsiteX4" fmla="*/ 3278981 w 3281363"/>
              <a:gd name="connsiteY4" fmla="*/ 1 h 2507457"/>
              <a:gd name="connsiteX0" fmla="*/ 3276600 w 3278982"/>
              <a:gd name="connsiteY0" fmla="*/ 1 h 2505076"/>
              <a:gd name="connsiteX1" fmla="*/ 1602582 w 3278982"/>
              <a:gd name="connsiteY1" fmla="*/ 0 h 2505076"/>
              <a:gd name="connsiteX2" fmla="*/ 0 w 3278982"/>
              <a:gd name="connsiteY2" fmla="*/ 2505076 h 2505076"/>
              <a:gd name="connsiteX3" fmla="*/ 3278982 w 3278982"/>
              <a:gd name="connsiteY3" fmla="*/ 2502694 h 2505076"/>
              <a:gd name="connsiteX4" fmla="*/ 3276600 w 3278982"/>
              <a:gd name="connsiteY4" fmla="*/ 1 h 2505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8982" h="2505076">
                <a:moveTo>
                  <a:pt x="3276600" y="1"/>
                </a:moveTo>
                <a:lnTo>
                  <a:pt x="1602582" y="0"/>
                </a:lnTo>
                <a:lnTo>
                  <a:pt x="0" y="2505076"/>
                </a:lnTo>
                <a:lnTo>
                  <a:pt x="3278982" y="2502694"/>
                </a:lnTo>
                <a:lnTo>
                  <a:pt x="3276600" y="1"/>
                </a:lnTo>
                <a:close/>
              </a:path>
            </a:pathLst>
          </a:custGeom>
          <a:blipFill dpi="0" rotWithShape="1">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7391241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1_Diapositiva de título">
    <p:spTree>
      <p:nvGrpSpPr>
        <p:cNvPr id="1" name=""/>
        <p:cNvGrpSpPr/>
        <p:nvPr/>
      </p:nvGrpSpPr>
      <p:grpSpPr>
        <a:xfrm>
          <a:off x="0" y="0"/>
          <a:ext cx="0" cy="0"/>
          <a:chOff x="0" y="0"/>
          <a:chExt cx="0" cy="0"/>
        </a:xfrm>
      </p:grpSpPr>
      <p:sp>
        <p:nvSpPr>
          <p:cNvPr id="11" name="Rectángulo 10"/>
          <p:cNvSpPr/>
          <p:nvPr userDrawn="1"/>
        </p:nvSpPr>
        <p:spPr>
          <a:xfrm>
            <a:off x="0" y="700074"/>
            <a:ext cx="12192000" cy="2728926"/>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Rectángulo 30"/>
          <p:cNvSpPr/>
          <p:nvPr userDrawn="1"/>
        </p:nvSpPr>
        <p:spPr>
          <a:xfrm>
            <a:off x="0" y="0"/>
            <a:ext cx="12192000" cy="700075"/>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p:cNvSpPr/>
          <p:nvPr userDrawn="1"/>
        </p:nvSpPr>
        <p:spPr>
          <a:xfrm>
            <a:off x="0" y="6075123"/>
            <a:ext cx="12192000" cy="782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5" name="Imagen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39374" y="5777717"/>
            <a:ext cx="1622425" cy="588462"/>
          </a:xfrm>
          <a:prstGeom prst="rect">
            <a:avLst/>
          </a:prstGeom>
        </p:spPr>
      </p:pic>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pic>
        <p:nvPicPr>
          <p:cNvPr id="4" name="Imagen 3">
            <a:extLst>
              <a:ext uri="{FF2B5EF4-FFF2-40B4-BE49-F238E27FC236}">
                <a16:creationId xmlns:a16="http://schemas.microsoft.com/office/drawing/2014/main" id="{4A6074F5-2919-19D4-2AC3-F4F896D12DF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5" name="Marcador de texto 4">
            <a:extLst>
              <a:ext uri="{FF2B5EF4-FFF2-40B4-BE49-F238E27FC236}">
                <a16:creationId xmlns:a16="http://schemas.microsoft.com/office/drawing/2014/main" id="{426D577F-6A33-767C-5626-3B9926ACB0AC}"/>
              </a:ext>
            </a:extLst>
          </p:cNvPr>
          <p:cNvSpPr>
            <a:spLocks noGrp="1"/>
          </p:cNvSpPr>
          <p:nvPr>
            <p:ph type="body" sz="quarter" idx="11" hasCustomPrompt="1"/>
          </p:nvPr>
        </p:nvSpPr>
        <p:spPr>
          <a:xfrm>
            <a:off x="306843" y="1265071"/>
            <a:ext cx="6655932" cy="775895"/>
          </a:xfrm>
        </p:spPr>
        <p:txBody>
          <a:bodyPr/>
          <a:lstStyle>
            <a:lvl1pPr marL="0" indent="0">
              <a:buNone/>
              <a:defRPr b="0"/>
            </a:lvl1pPr>
          </a:lstStyle>
          <a:p>
            <a:pPr lvl="0"/>
            <a:r>
              <a:rPr lang="es-ES"/>
              <a:t>   Título SUBAPARTADO</a:t>
            </a:r>
          </a:p>
        </p:txBody>
      </p:sp>
      <p:sp>
        <p:nvSpPr>
          <p:cNvPr id="6" name="Marcador de texto 2">
            <a:extLst>
              <a:ext uri="{FF2B5EF4-FFF2-40B4-BE49-F238E27FC236}">
                <a16:creationId xmlns:a16="http://schemas.microsoft.com/office/drawing/2014/main" id="{79785B71-9860-798B-6795-F46F6E735729}"/>
              </a:ext>
            </a:extLst>
          </p:cNvPr>
          <p:cNvSpPr>
            <a:spLocks noGrp="1"/>
          </p:cNvSpPr>
          <p:nvPr>
            <p:ph type="body" sz="quarter" idx="20" hasCustomPrompt="1"/>
          </p:nvPr>
        </p:nvSpPr>
        <p:spPr>
          <a:xfrm>
            <a:off x="295276" y="2061671"/>
            <a:ext cx="6655932" cy="1151177"/>
          </a:xfrm>
        </p:spPr>
        <p:txBody>
          <a:bodyPr>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100" baseline="0"/>
            </a:lvl1pPr>
          </a:lstStyle>
          <a:p>
            <a:pPr lvl="0"/>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a:t>
            </a:r>
          </a:p>
        </p:txBody>
      </p:sp>
      <p:sp>
        <p:nvSpPr>
          <p:cNvPr id="7" name="Marcador de texto 4">
            <a:extLst>
              <a:ext uri="{FF2B5EF4-FFF2-40B4-BE49-F238E27FC236}">
                <a16:creationId xmlns:a16="http://schemas.microsoft.com/office/drawing/2014/main" id="{2E9C350C-6C9E-622D-8C44-CCEFFED4F680}"/>
              </a:ext>
            </a:extLst>
          </p:cNvPr>
          <p:cNvSpPr>
            <a:spLocks noGrp="1"/>
          </p:cNvSpPr>
          <p:nvPr>
            <p:ph type="body" sz="quarter" idx="19" hasCustomPrompt="1"/>
          </p:nvPr>
        </p:nvSpPr>
        <p:spPr>
          <a:xfrm>
            <a:off x="295276" y="1250948"/>
            <a:ext cx="381000" cy="514350"/>
          </a:xfrm>
        </p:spPr>
        <p:txBody>
          <a:bodyPr/>
          <a:lstStyle>
            <a:lvl1pPr marL="0" indent="0">
              <a:buNone/>
              <a:defRPr b="1" i="1">
                <a:solidFill>
                  <a:srgbClr val="DB0812"/>
                </a:solidFill>
                <a:latin typeface="Rubik Black" pitchFamily="2" charset="-79"/>
                <a:cs typeface="Rubik Black" pitchFamily="2" charset="-79"/>
              </a:defRPr>
            </a:lvl1pPr>
          </a:lstStyle>
          <a:p>
            <a:pPr lvl="0"/>
            <a:r>
              <a:rPr lang="es-ES"/>
              <a:t>/</a:t>
            </a:r>
          </a:p>
        </p:txBody>
      </p:sp>
      <p:sp>
        <p:nvSpPr>
          <p:cNvPr id="8" name="Marcador de texto 2">
            <a:extLst>
              <a:ext uri="{FF2B5EF4-FFF2-40B4-BE49-F238E27FC236}">
                <a16:creationId xmlns:a16="http://schemas.microsoft.com/office/drawing/2014/main" id="{87E6058E-78B7-1F0E-BAA8-C2DBB6F300DF}"/>
              </a:ext>
            </a:extLst>
          </p:cNvPr>
          <p:cNvSpPr>
            <a:spLocks noGrp="1"/>
          </p:cNvSpPr>
          <p:nvPr>
            <p:ph type="body" sz="quarter" idx="18" hasCustomPrompt="1"/>
          </p:nvPr>
        </p:nvSpPr>
        <p:spPr>
          <a:xfrm>
            <a:off x="771526" y="4578716"/>
            <a:ext cx="2552699" cy="1493232"/>
          </a:xfrm>
        </p:spPr>
        <p:txBody>
          <a:bodyPr>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4400" b="1" baseline="0"/>
            </a:lvl1pPr>
          </a:lstStyle>
          <a:p>
            <a:pPr lvl="0"/>
            <a:r>
              <a:rPr lang="es-ES"/>
              <a:t>+50%</a:t>
            </a:r>
          </a:p>
        </p:txBody>
      </p:sp>
      <p:sp>
        <p:nvSpPr>
          <p:cNvPr id="10" name="Marcador de texto 2">
            <a:extLst>
              <a:ext uri="{FF2B5EF4-FFF2-40B4-BE49-F238E27FC236}">
                <a16:creationId xmlns:a16="http://schemas.microsoft.com/office/drawing/2014/main" id="{2DEF062B-BAEF-6E07-4D2E-6100DD631DD5}"/>
              </a:ext>
            </a:extLst>
          </p:cNvPr>
          <p:cNvSpPr>
            <a:spLocks noGrp="1"/>
          </p:cNvSpPr>
          <p:nvPr>
            <p:ph type="body" sz="quarter" idx="21" hasCustomPrompt="1"/>
          </p:nvPr>
        </p:nvSpPr>
        <p:spPr>
          <a:xfrm>
            <a:off x="9191626" y="1335392"/>
            <a:ext cx="2601912" cy="1826907"/>
          </a:xfr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4400" b="1" baseline="0"/>
            </a:lvl1pPr>
          </a:lstStyle>
          <a:p>
            <a:pPr lvl="0"/>
            <a:r>
              <a:rPr lang="es-ES"/>
              <a:t>DESTA-CADO</a:t>
            </a:r>
          </a:p>
        </p:txBody>
      </p:sp>
      <p:sp>
        <p:nvSpPr>
          <p:cNvPr id="12" name="Marcador de texto 2">
            <a:extLst>
              <a:ext uri="{FF2B5EF4-FFF2-40B4-BE49-F238E27FC236}">
                <a16:creationId xmlns:a16="http://schemas.microsoft.com/office/drawing/2014/main" id="{3FABD64A-BD80-CE0A-498D-D476BFCB20B9}"/>
              </a:ext>
            </a:extLst>
          </p:cNvPr>
          <p:cNvSpPr>
            <a:spLocks noGrp="1"/>
          </p:cNvSpPr>
          <p:nvPr>
            <p:ph type="body" sz="quarter" idx="22" hasCustomPrompt="1"/>
          </p:nvPr>
        </p:nvSpPr>
        <p:spPr>
          <a:xfrm>
            <a:off x="4600576" y="4578716"/>
            <a:ext cx="2552699" cy="1493232"/>
          </a:xfrm>
        </p:spPr>
        <p:txBody>
          <a:bodyPr>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4400" b="1" baseline="0"/>
            </a:lvl1pPr>
          </a:lstStyle>
          <a:p>
            <a:pPr lvl="0"/>
            <a:r>
              <a:rPr lang="es-ES"/>
              <a:t>+50%</a:t>
            </a:r>
          </a:p>
        </p:txBody>
      </p:sp>
      <p:sp>
        <p:nvSpPr>
          <p:cNvPr id="14" name="Marcador de texto 2">
            <a:extLst>
              <a:ext uri="{FF2B5EF4-FFF2-40B4-BE49-F238E27FC236}">
                <a16:creationId xmlns:a16="http://schemas.microsoft.com/office/drawing/2014/main" id="{DA6965AB-EBDC-8897-1782-454570C1BC25}"/>
              </a:ext>
            </a:extLst>
          </p:cNvPr>
          <p:cNvSpPr>
            <a:spLocks noGrp="1"/>
          </p:cNvSpPr>
          <p:nvPr>
            <p:ph type="body" sz="quarter" idx="23" hasCustomPrompt="1"/>
          </p:nvPr>
        </p:nvSpPr>
        <p:spPr>
          <a:xfrm>
            <a:off x="8429626" y="4584096"/>
            <a:ext cx="2552699" cy="1493232"/>
          </a:xfrm>
        </p:spPr>
        <p:txBody>
          <a:bodyPr>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4400" b="1" baseline="0"/>
            </a:lvl1pPr>
          </a:lstStyle>
          <a:p>
            <a:pPr lvl="0"/>
            <a:r>
              <a:rPr lang="es-ES"/>
              <a:t>+50%</a:t>
            </a:r>
          </a:p>
        </p:txBody>
      </p:sp>
      <p:grpSp>
        <p:nvGrpSpPr>
          <p:cNvPr id="28" name="Grupo 27">
            <a:extLst>
              <a:ext uri="{FF2B5EF4-FFF2-40B4-BE49-F238E27FC236}">
                <a16:creationId xmlns:a16="http://schemas.microsoft.com/office/drawing/2014/main" id="{2330EE89-1C0C-B587-CC38-B0586C62867E}"/>
              </a:ext>
            </a:extLst>
          </p:cNvPr>
          <p:cNvGrpSpPr/>
          <p:nvPr userDrawn="1"/>
        </p:nvGrpSpPr>
        <p:grpSpPr>
          <a:xfrm>
            <a:off x="2486025" y="4693153"/>
            <a:ext cx="714375" cy="984924"/>
            <a:chOff x="3495675" y="4705350"/>
            <a:chExt cx="714375" cy="984924"/>
          </a:xfrm>
        </p:grpSpPr>
        <p:cxnSp>
          <p:nvCxnSpPr>
            <p:cNvPr id="24" name="Conector recto 23">
              <a:extLst>
                <a:ext uri="{FF2B5EF4-FFF2-40B4-BE49-F238E27FC236}">
                  <a16:creationId xmlns:a16="http://schemas.microsoft.com/office/drawing/2014/main" id="{5EB15B5D-1356-C581-AD4F-28975F357998}"/>
                </a:ext>
              </a:extLst>
            </p:cNvPr>
            <p:cNvCxnSpPr/>
            <p:nvPr userDrawn="1"/>
          </p:nvCxnSpPr>
          <p:spPr>
            <a:xfrm>
              <a:off x="3495675" y="4705350"/>
              <a:ext cx="714375" cy="447675"/>
            </a:xfrm>
            <a:prstGeom prst="line">
              <a:avLst/>
            </a:prstGeom>
            <a:ln>
              <a:solidFill>
                <a:srgbClr val="DB0812"/>
              </a:solidFill>
            </a:ln>
          </p:spPr>
          <p:style>
            <a:lnRef idx="1">
              <a:schemeClr val="accent5"/>
            </a:lnRef>
            <a:fillRef idx="0">
              <a:schemeClr val="accent5"/>
            </a:fillRef>
            <a:effectRef idx="0">
              <a:schemeClr val="accent5"/>
            </a:effectRef>
            <a:fontRef idx="minor">
              <a:schemeClr val="tx1"/>
            </a:fontRef>
          </p:style>
        </p:cxnSp>
        <p:cxnSp>
          <p:nvCxnSpPr>
            <p:cNvPr id="25" name="Conector recto 24">
              <a:extLst>
                <a:ext uri="{FF2B5EF4-FFF2-40B4-BE49-F238E27FC236}">
                  <a16:creationId xmlns:a16="http://schemas.microsoft.com/office/drawing/2014/main" id="{71AE2457-B4C9-DA2B-E237-72E28A5D8B35}"/>
                </a:ext>
              </a:extLst>
            </p:cNvPr>
            <p:cNvCxnSpPr>
              <a:cxnSpLocks/>
            </p:cNvCxnSpPr>
            <p:nvPr userDrawn="1"/>
          </p:nvCxnSpPr>
          <p:spPr>
            <a:xfrm flipV="1">
              <a:off x="3583782" y="5153025"/>
              <a:ext cx="622527" cy="537249"/>
            </a:xfrm>
            <a:prstGeom prst="line">
              <a:avLst/>
            </a:prstGeom>
            <a:ln>
              <a:solidFill>
                <a:srgbClr val="DB0812"/>
              </a:solidFill>
            </a:ln>
          </p:spPr>
          <p:style>
            <a:lnRef idx="1">
              <a:schemeClr val="accent5"/>
            </a:lnRef>
            <a:fillRef idx="0">
              <a:schemeClr val="accent5"/>
            </a:fillRef>
            <a:effectRef idx="0">
              <a:schemeClr val="accent5"/>
            </a:effectRef>
            <a:fontRef idx="minor">
              <a:schemeClr val="tx1"/>
            </a:fontRef>
          </p:style>
        </p:cxnSp>
      </p:grpSp>
      <p:grpSp>
        <p:nvGrpSpPr>
          <p:cNvPr id="29" name="Grupo 28">
            <a:extLst>
              <a:ext uri="{FF2B5EF4-FFF2-40B4-BE49-F238E27FC236}">
                <a16:creationId xmlns:a16="http://schemas.microsoft.com/office/drawing/2014/main" id="{2742889F-D795-DB63-DAB1-879650BD85BA}"/>
              </a:ext>
            </a:extLst>
          </p:cNvPr>
          <p:cNvGrpSpPr/>
          <p:nvPr userDrawn="1"/>
        </p:nvGrpSpPr>
        <p:grpSpPr>
          <a:xfrm>
            <a:off x="6305550" y="4660563"/>
            <a:ext cx="714375" cy="984924"/>
            <a:chOff x="3495675" y="4705350"/>
            <a:chExt cx="714375" cy="984924"/>
          </a:xfrm>
        </p:grpSpPr>
        <p:cxnSp>
          <p:nvCxnSpPr>
            <p:cNvPr id="30" name="Conector recto 29">
              <a:extLst>
                <a:ext uri="{FF2B5EF4-FFF2-40B4-BE49-F238E27FC236}">
                  <a16:creationId xmlns:a16="http://schemas.microsoft.com/office/drawing/2014/main" id="{049A2961-8CB6-6D8C-5345-08EA0312A3F6}"/>
                </a:ext>
              </a:extLst>
            </p:cNvPr>
            <p:cNvCxnSpPr/>
            <p:nvPr userDrawn="1"/>
          </p:nvCxnSpPr>
          <p:spPr>
            <a:xfrm>
              <a:off x="3495675" y="4705350"/>
              <a:ext cx="714375" cy="447675"/>
            </a:xfrm>
            <a:prstGeom prst="line">
              <a:avLst/>
            </a:prstGeom>
            <a:ln>
              <a:solidFill>
                <a:srgbClr val="DB0812"/>
              </a:solidFill>
            </a:ln>
          </p:spPr>
          <p:style>
            <a:lnRef idx="1">
              <a:schemeClr val="accent5"/>
            </a:lnRef>
            <a:fillRef idx="0">
              <a:schemeClr val="accent5"/>
            </a:fillRef>
            <a:effectRef idx="0">
              <a:schemeClr val="accent5"/>
            </a:effectRef>
            <a:fontRef idx="minor">
              <a:schemeClr val="tx1"/>
            </a:fontRef>
          </p:style>
        </p:cxnSp>
        <p:cxnSp>
          <p:nvCxnSpPr>
            <p:cNvPr id="33" name="Conector recto 32">
              <a:extLst>
                <a:ext uri="{FF2B5EF4-FFF2-40B4-BE49-F238E27FC236}">
                  <a16:creationId xmlns:a16="http://schemas.microsoft.com/office/drawing/2014/main" id="{C234900E-373D-DED1-F84E-3D3CA6AFE529}"/>
                </a:ext>
              </a:extLst>
            </p:cNvPr>
            <p:cNvCxnSpPr>
              <a:cxnSpLocks/>
            </p:cNvCxnSpPr>
            <p:nvPr userDrawn="1"/>
          </p:nvCxnSpPr>
          <p:spPr>
            <a:xfrm flipV="1">
              <a:off x="3583782" y="5153025"/>
              <a:ext cx="622527" cy="537249"/>
            </a:xfrm>
            <a:prstGeom prst="line">
              <a:avLst/>
            </a:prstGeom>
            <a:ln>
              <a:solidFill>
                <a:srgbClr val="DB0812"/>
              </a:solidFill>
            </a:ln>
          </p:spPr>
          <p:style>
            <a:lnRef idx="1">
              <a:schemeClr val="accent5"/>
            </a:lnRef>
            <a:fillRef idx="0">
              <a:schemeClr val="accent5"/>
            </a:fillRef>
            <a:effectRef idx="0">
              <a:schemeClr val="accent5"/>
            </a:effectRef>
            <a:fontRef idx="minor">
              <a:schemeClr val="tx1"/>
            </a:fontRef>
          </p:style>
        </p:cxnSp>
      </p:grpSp>
      <p:grpSp>
        <p:nvGrpSpPr>
          <p:cNvPr id="34" name="Grupo 33">
            <a:extLst>
              <a:ext uri="{FF2B5EF4-FFF2-40B4-BE49-F238E27FC236}">
                <a16:creationId xmlns:a16="http://schemas.microsoft.com/office/drawing/2014/main" id="{405D4B14-443B-C149-2BD3-AE9338DA39AF}"/>
              </a:ext>
            </a:extLst>
          </p:cNvPr>
          <p:cNvGrpSpPr/>
          <p:nvPr userDrawn="1"/>
        </p:nvGrpSpPr>
        <p:grpSpPr>
          <a:xfrm>
            <a:off x="10090150" y="4688445"/>
            <a:ext cx="714375" cy="984924"/>
            <a:chOff x="3495675" y="4705350"/>
            <a:chExt cx="714375" cy="984924"/>
          </a:xfrm>
        </p:grpSpPr>
        <p:cxnSp>
          <p:nvCxnSpPr>
            <p:cNvPr id="35" name="Conector recto 34">
              <a:extLst>
                <a:ext uri="{FF2B5EF4-FFF2-40B4-BE49-F238E27FC236}">
                  <a16:creationId xmlns:a16="http://schemas.microsoft.com/office/drawing/2014/main" id="{7511A44D-F4EA-0D87-94A3-65648888A4A0}"/>
                </a:ext>
              </a:extLst>
            </p:cNvPr>
            <p:cNvCxnSpPr/>
            <p:nvPr userDrawn="1"/>
          </p:nvCxnSpPr>
          <p:spPr>
            <a:xfrm>
              <a:off x="3495675" y="4705350"/>
              <a:ext cx="714375" cy="447675"/>
            </a:xfrm>
            <a:prstGeom prst="line">
              <a:avLst/>
            </a:prstGeom>
            <a:ln>
              <a:solidFill>
                <a:srgbClr val="DB0812"/>
              </a:solidFill>
            </a:ln>
          </p:spPr>
          <p:style>
            <a:lnRef idx="1">
              <a:schemeClr val="accent5"/>
            </a:lnRef>
            <a:fillRef idx="0">
              <a:schemeClr val="accent5"/>
            </a:fillRef>
            <a:effectRef idx="0">
              <a:schemeClr val="accent5"/>
            </a:effectRef>
            <a:fontRef idx="minor">
              <a:schemeClr val="tx1"/>
            </a:fontRef>
          </p:style>
        </p:cxnSp>
        <p:cxnSp>
          <p:nvCxnSpPr>
            <p:cNvPr id="36" name="Conector recto 35">
              <a:extLst>
                <a:ext uri="{FF2B5EF4-FFF2-40B4-BE49-F238E27FC236}">
                  <a16:creationId xmlns:a16="http://schemas.microsoft.com/office/drawing/2014/main" id="{18394340-C847-DFCA-9A14-B0D354D29D69}"/>
                </a:ext>
              </a:extLst>
            </p:cNvPr>
            <p:cNvCxnSpPr>
              <a:cxnSpLocks/>
            </p:cNvCxnSpPr>
            <p:nvPr userDrawn="1"/>
          </p:nvCxnSpPr>
          <p:spPr>
            <a:xfrm flipV="1">
              <a:off x="3583782" y="5153025"/>
              <a:ext cx="622527" cy="537249"/>
            </a:xfrm>
            <a:prstGeom prst="line">
              <a:avLst/>
            </a:prstGeom>
            <a:ln>
              <a:solidFill>
                <a:srgbClr val="DB0812"/>
              </a:solidFill>
            </a:ln>
          </p:spPr>
          <p:style>
            <a:lnRef idx="1">
              <a:schemeClr val="accent5"/>
            </a:lnRef>
            <a:fillRef idx="0">
              <a:schemeClr val="accent5"/>
            </a:fillRef>
            <a:effectRef idx="0">
              <a:schemeClr val="accent5"/>
            </a:effectRef>
            <a:fontRef idx="minor">
              <a:schemeClr val="tx1"/>
            </a:fontRef>
          </p:style>
        </p:cxnSp>
      </p:grpSp>
      <p:sp>
        <p:nvSpPr>
          <p:cNvPr id="37" name="Marcador de texto 11">
            <a:extLst>
              <a:ext uri="{FF2B5EF4-FFF2-40B4-BE49-F238E27FC236}">
                <a16:creationId xmlns:a16="http://schemas.microsoft.com/office/drawing/2014/main" id="{01F9CD1A-80D6-F38D-FDBA-CB70129D57BC}"/>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spTree>
    <p:extLst>
      <p:ext uri="{BB962C8B-B14F-4D97-AF65-F5344CB8AC3E}">
        <p14:creationId xmlns:p14="http://schemas.microsoft.com/office/powerpoint/2010/main" val="37931998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2_Diapositiva de título">
    <p:spTree>
      <p:nvGrpSpPr>
        <p:cNvPr id="1" name=""/>
        <p:cNvGrpSpPr/>
        <p:nvPr/>
      </p:nvGrpSpPr>
      <p:grpSpPr>
        <a:xfrm>
          <a:off x="0" y="0"/>
          <a:ext cx="0" cy="0"/>
          <a:chOff x="0" y="0"/>
          <a:chExt cx="0" cy="0"/>
        </a:xfrm>
      </p:grpSpPr>
      <p:sp>
        <p:nvSpPr>
          <p:cNvPr id="11" name="Rectángulo 10"/>
          <p:cNvSpPr/>
          <p:nvPr userDrawn="1"/>
        </p:nvSpPr>
        <p:spPr>
          <a:xfrm>
            <a:off x="0" y="700074"/>
            <a:ext cx="12192000" cy="1957401"/>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Rectángulo 30"/>
          <p:cNvSpPr/>
          <p:nvPr userDrawn="1"/>
        </p:nvSpPr>
        <p:spPr>
          <a:xfrm>
            <a:off x="0" y="0"/>
            <a:ext cx="12192000" cy="700075"/>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5" name="Imagen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39374" y="5777717"/>
            <a:ext cx="1622425" cy="588462"/>
          </a:xfrm>
          <a:prstGeom prst="rect">
            <a:avLst/>
          </a:prstGeom>
        </p:spPr>
      </p:pic>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pic>
        <p:nvPicPr>
          <p:cNvPr id="4" name="Imagen 3">
            <a:extLst>
              <a:ext uri="{FF2B5EF4-FFF2-40B4-BE49-F238E27FC236}">
                <a16:creationId xmlns:a16="http://schemas.microsoft.com/office/drawing/2014/main" id="{4A6074F5-2919-19D4-2AC3-F4F896D12DF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5" name="Marcador de texto 4">
            <a:extLst>
              <a:ext uri="{FF2B5EF4-FFF2-40B4-BE49-F238E27FC236}">
                <a16:creationId xmlns:a16="http://schemas.microsoft.com/office/drawing/2014/main" id="{426D577F-6A33-767C-5626-3B9926ACB0AC}"/>
              </a:ext>
            </a:extLst>
          </p:cNvPr>
          <p:cNvSpPr>
            <a:spLocks noGrp="1"/>
          </p:cNvSpPr>
          <p:nvPr>
            <p:ph type="body" sz="quarter" idx="11" hasCustomPrompt="1"/>
          </p:nvPr>
        </p:nvSpPr>
        <p:spPr>
          <a:xfrm>
            <a:off x="278268" y="1398421"/>
            <a:ext cx="5503407" cy="500227"/>
          </a:xfrm>
        </p:spPr>
        <p:txBody>
          <a:bodyPr>
            <a:normAutofit/>
          </a:bodyPr>
          <a:lstStyle>
            <a:lvl1pPr marL="0" indent="0">
              <a:buNone/>
              <a:defRPr sz="2400" i="0">
                <a:latin typeface="+mn-lt"/>
                <a:cs typeface="Rubik Black" pitchFamily="2" charset="-79"/>
              </a:defRPr>
            </a:lvl1pPr>
          </a:lstStyle>
          <a:p>
            <a:pPr lvl="0"/>
            <a:r>
              <a:rPr lang="es-ES"/>
              <a:t>   Título SUBAPARTADO</a:t>
            </a:r>
          </a:p>
        </p:txBody>
      </p:sp>
      <p:sp>
        <p:nvSpPr>
          <p:cNvPr id="7" name="Marcador de texto 4">
            <a:extLst>
              <a:ext uri="{FF2B5EF4-FFF2-40B4-BE49-F238E27FC236}">
                <a16:creationId xmlns:a16="http://schemas.microsoft.com/office/drawing/2014/main" id="{2E9C350C-6C9E-622D-8C44-CCEFFED4F680}"/>
              </a:ext>
            </a:extLst>
          </p:cNvPr>
          <p:cNvSpPr>
            <a:spLocks noGrp="1"/>
          </p:cNvSpPr>
          <p:nvPr>
            <p:ph type="body" sz="quarter" idx="19" hasCustomPrompt="1"/>
          </p:nvPr>
        </p:nvSpPr>
        <p:spPr>
          <a:xfrm>
            <a:off x="266701" y="1384298"/>
            <a:ext cx="381000" cy="514350"/>
          </a:xfrm>
        </p:spPr>
        <p:txBody>
          <a:bodyPr/>
          <a:lstStyle>
            <a:lvl1pPr marL="0" indent="0">
              <a:buNone/>
              <a:defRPr sz="2400" b="1" i="1">
                <a:solidFill>
                  <a:srgbClr val="DB0812"/>
                </a:solidFill>
                <a:latin typeface="Rubik Black" pitchFamily="2" charset="-79"/>
                <a:cs typeface="Rubik Black" pitchFamily="2" charset="-79"/>
              </a:defRPr>
            </a:lvl1pPr>
          </a:lstStyle>
          <a:p>
            <a:pPr lvl="0"/>
            <a:r>
              <a:rPr lang="es-ES"/>
              <a:t>/</a:t>
            </a:r>
          </a:p>
        </p:txBody>
      </p:sp>
      <p:sp>
        <p:nvSpPr>
          <p:cNvPr id="37" name="Marcador de texto 11">
            <a:extLst>
              <a:ext uri="{FF2B5EF4-FFF2-40B4-BE49-F238E27FC236}">
                <a16:creationId xmlns:a16="http://schemas.microsoft.com/office/drawing/2014/main" id="{01F9CD1A-80D6-F38D-FDBA-CB70129D57BC}"/>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graphicFrame>
        <p:nvGraphicFramePr>
          <p:cNvPr id="9" name="Gráfico 8">
            <a:extLst>
              <a:ext uri="{FF2B5EF4-FFF2-40B4-BE49-F238E27FC236}">
                <a16:creationId xmlns:a16="http://schemas.microsoft.com/office/drawing/2014/main" id="{CF2AC01E-47E7-EE8E-8BC2-ECC3C1EC7D40}"/>
              </a:ext>
            </a:extLst>
          </p:cNvPr>
          <p:cNvGraphicFramePr/>
          <p:nvPr userDrawn="1">
            <p:extLst>
              <p:ext uri="{D42A27DB-BD31-4B8C-83A1-F6EECF244321}">
                <p14:modId xmlns:p14="http://schemas.microsoft.com/office/powerpoint/2010/main" val="3843359166"/>
              </p:ext>
            </p:extLst>
          </p:nvPr>
        </p:nvGraphicFramePr>
        <p:xfrm>
          <a:off x="581026" y="3124200"/>
          <a:ext cx="6817857" cy="2188922"/>
        </p:xfrm>
        <a:graphic>
          <a:graphicData uri="http://schemas.openxmlformats.org/drawingml/2006/chart">
            <c:chart xmlns:c="http://schemas.openxmlformats.org/drawingml/2006/chart" xmlns:r="http://schemas.openxmlformats.org/officeDocument/2006/relationships" r:id="rId4"/>
          </a:graphicData>
        </a:graphic>
      </p:graphicFrame>
      <p:sp>
        <p:nvSpPr>
          <p:cNvPr id="19" name="Marcador de texto 2">
            <a:extLst>
              <a:ext uri="{FF2B5EF4-FFF2-40B4-BE49-F238E27FC236}">
                <a16:creationId xmlns:a16="http://schemas.microsoft.com/office/drawing/2014/main" id="{1DE87346-61C6-D833-1FEF-CFBD8E34D87E}"/>
              </a:ext>
            </a:extLst>
          </p:cNvPr>
          <p:cNvSpPr>
            <a:spLocks noGrp="1"/>
          </p:cNvSpPr>
          <p:nvPr>
            <p:ph type="body" sz="quarter" idx="10" hasCustomPrompt="1"/>
          </p:nvPr>
        </p:nvSpPr>
        <p:spPr>
          <a:xfrm>
            <a:off x="8248649" y="2919963"/>
            <a:ext cx="3613149" cy="3252891"/>
          </a:xfr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000" baseline="0"/>
            </a:lvl1pPr>
          </a:lstStyle>
          <a:p>
            <a:pPr lvl="0"/>
            <a:r>
              <a:rPr lang="es-ES"/>
              <a:t>ENERO, FEBRERO Y MARZO</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a:t>
            </a:r>
          </a:p>
          <a:p>
            <a:pPr lvl="0"/>
            <a:endParaRPr lang="es-ES"/>
          </a:p>
        </p:txBody>
      </p:sp>
      <p:sp>
        <p:nvSpPr>
          <p:cNvPr id="21" name="CuadroTexto 20">
            <a:extLst>
              <a:ext uri="{FF2B5EF4-FFF2-40B4-BE49-F238E27FC236}">
                <a16:creationId xmlns:a16="http://schemas.microsoft.com/office/drawing/2014/main" id="{20E17C1E-FDA8-C13B-C557-E03D41F330E0}"/>
              </a:ext>
            </a:extLst>
          </p:cNvPr>
          <p:cNvSpPr txBox="1"/>
          <p:nvPr userDrawn="1"/>
        </p:nvSpPr>
        <p:spPr>
          <a:xfrm>
            <a:off x="592593" y="5350591"/>
            <a:ext cx="2026444" cy="246221"/>
          </a:xfrm>
          <a:prstGeom prst="rect">
            <a:avLst/>
          </a:prstGeom>
          <a:noFill/>
        </p:spPr>
        <p:txBody>
          <a:bodyPr wrap="square">
            <a:spAutoFit/>
          </a:bodyPr>
          <a:lstStyle/>
          <a:p>
            <a:pPr lvl="0"/>
            <a:r>
              <a:rPr lang="es-ES" sz="1000"/>
              <a:t>Pie de gráfico</a:t>
            </a:r>
          </a:p>
        </p:txBody>
      </p:sp>
    </p:spTree>
    <p:extLst>
      <p:ext uri="{BB962C8B-B14F-4D97-AF65-F5344CB8AC3E}">
        <p14:creationId xmlns:p14="http://schemas.microsoft.com/office/powerpoint/2010/main" val="12361060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3_Diapositiva de título">
    <p:spTree>
      <p:nvGrpSpPr>
        <p:cNvPr id="1" name=""/>
        <p:cNvGrpSpPr/>
        <p:nvPr/>
      </p:nvGrpSpPr>
      <p:grpSpPr>
        <a:xfrm>
          <a:off x="0" y="0"/>
          <a:ext cx="0" cy="0"/>
          <a:chOff x="0" y="0"/>
          <a:chExt cx="0" cy="0"/>
        </a:xfrm>
      </p:grpSpPr>
      <p:sp>
        <p:nvSpPr>
          <p:cNvPr id="11" name="Rectángulo 10"/>
          <p:cNvSpPr/>
          <p:nvPr userDrawn="1"/>
        </p:nvSpPr>
        <p:spPr>
          <a:xfrm>
            <a:off x="0" y="700074"/>
            <a:ext cx="12192000" cy="1957401"/>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Rectángulo 30"/>
          <p:cNvSpPr/>
          <p:nvPr userDrawn="1"/>
        </p:nvSpPr>
        <p:spPr>
          <a:xfrm>
            <a:off x="0" y="0"/>
            <a:ext cx="12192000" cy="700075"/>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5" name="Imagen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39374" y="5777717"/>
            <a:ext cx="1622425" cy="588462"/>
          </a:xfrm>
          <a:prstGeom prst="rect">
            <a:avLst/>
          </a:prstGeom>
        </p:spPr>
      </p:pic>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pic>
        <p:nvPicPr>
          <p:cNvPr id="4" name="Imagen 3">
            <a:extLst>
              <a:ext uri="{FF2B5EF4-FFF2-40B4-BE49-F238E27FC236}">
                <a16:creationId xmlns:a16="http://schemas.microsoft.com/office/drawing/2014/main" id="{4A6074F5-2919-19D4-2AC3-F4F896D12DF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5" name="Marcador de texto 4">
            <a:extLst>
              <a:ext uri="{FF2B5EF4-FFF2-40B4-BE49-F238E27FC236}">
                <a16:creationId xmlns:a16="http://schemas.microsoft.com/office/drawing/2014/main" id="{426D577F-6A33-767C-5626-3B9926ACB0AC}"/>
              </a:ext>
            </a:extLst>
          </p:cNvPr>
          <p:cNvSpPr>
            <a:spLocks noGrp="1"/>
          </p:cNvSpPr>
          <p:nvPr>
            <p:ph type="body" sz="quarter" idx="11" hasCustomPrompt="1"/>
          </p:nvPr>
        </p:nvSpPr>
        <p:spPr>
          <a:xfrm>
            <a:off x="278268" y="1398421"/>
            <a:ext cx="5503407" cy="500227"/>
          </a:xfrm>
        </p:spPr>
        <p:txBody>
          <a:bodyPr>
            <a:normAutofit/>
          </a:bodyPr>
          <a:lstStyle>
            <a:lvl1pPr marL="0" indent="0">
              <a:buNone/>
              <a:defRPr sz="2400" i="0">
                <a:latin typeface="+mn-lt"/>
                <a:cs typeface="Rubik Black" pitchFamily="2" charset="-79"/>
              </a:defRPr>
            </a:lvl1pPr>
          </a:lstStyle>
          <a:p>
            <a:pPr lvl="0"/>
            <a:r>
              <a:rPr lang="es-ES"/>
              <a:t>   Título SUBAPARTADO</a:t>
            </a:r>
          </a:p>
        </p:txBody>
      </p:sp>
      <p:sp>
        <p:nvSpPr>
          <p:cNvPr id="7" name="Marcador de texto 4">
            <a:extLst>
              <a:ext uri="{FF2B5EF4-FFF2-40B4-BE49-F238E27FC236}">
                <a16:creationId xmlns:a16="http://schemas.microsoft.com/office/drawing/2014/main" id="{2E9C350C-6C9E-622D-8C44-CCEFFED4F680}"/>
              </a:ext>
            </a:extLst>
          </p:cNvPr>
          <p:cNvSpPr>
            <a:spLocks noGrp="1"/>
          </p:cNvSpPr>
          <p:nvPr>
            <p:ph type="body" sz="quarter" idx="19" hasCustomPrompt="1"/>
          </p:nvPr>
        </p:nvSpPr>
        <p:spPr>
          <a:xfrm>
            <a:off x="266701" y="1384298"/>
            <a:ext cx="381000" cy="514350"/>
          </a:xfrm>
        </p:spPr>
        <p:txBody>
          <a:bodyPr/>
          <a:lstStyle>
            <a:lvl1pPr marL="0" indent="0">
              <a:buNone/>
              <a:defRPr sz="2400" b="1" i="1">
                <a:solidFill>
                  <a:srgbClr val="DB0812"/>
                </a:solidFill>
                <a:latin typeface="Rubik Black" pitchFamily="2" charset="-79"/>
                <a:cs typeface="Rubik Black" pitchFamily="2" charset="-79"/>
              </a:defRPr>
            </a:lvl1pPr>
          </a:lstStyle>
          <a:p>
            <a:pPr lvl="0"/>
            <a:r>
              <a:rPr lang="es-ES"/>
              <a:t>/</a:t>
            </a:r>
          </a:p>
        </p:txBody>
      </p:sp>
      <p:sp>
        <p:nvSpPr>
          <p:cNvPr id="37" name="Marcador de texto 11">
            <a:extLst>
              <a:ext uri="{FF2B5EF4-FFF2-40B4-BE49-F238E27FC236}">
                <a16:creationId xmlns:a16="http://schemas.microsoft.com/office/drawing/2014/main" id="{01F9CD1A-80D6-F38D-FDBA-CB70129D57BC}"/>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sp>
        <p:nvSpPr>
          <p:cNvPr id="19" name="Marcador de texto 2">
            <a:extLst>
              <a:ext uri="{FF2B5EF4-FFF2-40B4-BE49-F238E27FC236}">
                <a16:creationId xmlns:a16="http://schemas.microsoft.com/office/drawing/2014/main" id="{1DE87346-61C6-D833-1FEF-CFBD8E34D87E}"/>
              </a:ext>
            </a:extLst>
          </p:cNvPr>
          <p:cNvSpPr>
            <a:spLocks noGrp="1"/>
          </p:cNvSpPr>
          <p:nvPr>
            <p:ph type="body" sz="quarter" idx="10" hasCustomPrompt="1"/>
          </p:nvPr>
        </p:nvSpPr>
        <p:spPr>
          <a:xfrm>
            <a:off x="8248649" y="2919963"/>
            <a:ext cx="3613149" cy="3252891"/>
          </a:xfr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000" baseline="0"/>
            </a:lvl1pPr>
          </a:lstStyle>
          <a:p>
            <a:pPr lvl="0"/>
            <a:r>
              <a:rPr lang="es-ES"/>
              <a:t>ENERO, FEBRERO Y MARZO</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a:t>
            </a:r>
          </a:p>
          <a:p>
            <a:pPr lvl="0"/>
            <a:endParaRPr lang="es-ES"/>
          </a:p>
        </p:txBody>
      </p:sp>
      <p:sp>
        <p:nvSpPr>
          <p:cNvPr id="21" name="CuadroTexto 20">
            <a:extLst>
              <a:ext uri="{FF2B5EF4-FFF2-40B4-BE49-F238E27FC236}">
                <a16:creationId xmlns:a16="http://schemas.microsoft.com/office/drawing/2014/main" id="{20E17C1E-FDA8-C13B-C557-E03D41F330E0}"/>
              </a:ext>
            </a:extLst>
          </p:cNvPr>
          <p:cNvSpPr txBox="1"/>
          <p:nvPr userDrawn="1"/>
        </p:nvSpPr>
        <p:spPr>
          <a:xfrm>
            <a:off x="592593" y="5350591"/>
            <a:ext cx="2026444" cy="246221"/>
          </a:xfrm>
          <a:prstGeom prst="rect">
            <a:avLst/>
          </a:prstGeom>
          <a:noFill/>
        </p:spPr>
        <p:txBody>
          <a:bodyPr wrap="square">
            <a:spAutoFit/>
          </a:bodyPr>
          <a:lstStyle/>
          <a:p>
            <a:pPr lvl="0"/>
            <a:r>
              <a:rPr lang="es-ES" sz="1000"/>
              <a:t>Pie de gráfico</a:t>
            </a:r>
          </a:p>
        </p:txBody>
      </p:sp>
      <p:sp>
        <p:nvSpPr>
          <p:cNvPr id="6" name="Marcador de gráfico 2">
            <a:extLst>
              <a:ext uri="{FF2B5EF4-FFF2-40B4-BE49-F238E27FC236}">
                <a16:creationId xmlns:a16="http://schemas.microsoft.com/office/drawing/2014/main" id="{325DAC1D-6591-6E6C-3B3D-D60861F537C2}"/>
              </a:ext>
            </a:extLst>
          </p:cNvPr>
          <p:cNvSpPr>
            <a:spLocks noGrp="1"/>
          </p:cNvSpPr>
          <p:nvPr>
            <p:ph type="chart" sz="quarter" idx="20"/>
          </p:nvPr>
        </p:nvSpPr>
        <p:spPr>
          <a:xfrm>
            <a:off x="579954" y="2999504"/>
            <a:ext cx="6818929" cy="2351087"/>
          </a:xfrm>
        </p:spPr>
        <p:txBody>
          <a:bodyPr/>
          <a:lstStyle/>
          <a:p>
            <a:endParaRPr lang="es-ES"/>
          </a:p>
        </p:txBody>
      </p:sp>
    </p:spTree>
    <p:extLst>
      <p:ext uri="{BB962C8B-B14F-4D97-AF65-F5344CB8AC3E}">
        <p14:creationId xmlns:p14="http://schemas.microsoft.com/office/powerpoint/2010/main" val="1657351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4_Diapositiva de título">
    <p:spTree>
      <p:nvGrpSpPr>
        <p:cNvPr id="1" name=""/>
        <p:cNvGrpSpPr/>
        <p:nvPr/>
      </p:nvGrpSpPr>
      <p:grpSpPr>
        <a:xfrm>
          <a:off x="0" y="0"/>
          <a:ext cx="0" cy="0"/>
          <a:chOff x="0" y="0"/>
          <a:chExt cx="0" cy="0"/>
        </a:xfrm>
      </p:grpSpPr>
      <p:sp>
        <p:nvSpPr>
          <p:cNvPr id="11" name="Rectángulo 10"/>
          <p:cNvSpPr/>
          <p:nvPr userDrawn="1"/>
        </p:nvSpPr>
        <p:spPr>
          <a:xfrm>
            <a:off x="0" y="700074"/>
            <a:ext cx="12192000" cy="1957401"/>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Rectángulo 30"/>
          <p:cNvSpPr/>
          <p:nvPr userDrawn="1"/>
        </p:nvSpPr>
        <p:spPr>
          <a:xfrm>
            <a:off x="0" y="0"/>
            <a:ext cx="12192000" cy="700075"/>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5" name="Imagen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39374" y="5777717"/>
            <a:ext cx="1622425" cy="588462"/>
          </a:xfrm>
          <a:prstGeom prst="rect">
            <a:avLst/>
          </a:prstGeom>
        </p:spPr>
      </p:pic>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pic>
        <p:nvPicPr>
          <p:cNvPr id="4" name="Imagen 3">
            <a:extLst>
              <a:ext uri="{FF2B5EF4-FFF2-40B4-BE49-F238E27FC236}">
                <a16:creationId xmlns:a16="http://schemas.microsoft.com/office/drawing/2014/main" id="{4A6074F5-2919-19D4-2AC3-F4F896D12DF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5" name="Marcador de texto 4">
            <a:extLst>
              <a:ext uri="{FF2B5EF4-FFF2-40B4-BE49-F238E27FC236}">
                <a16:creationId xmlns:a16="http://schemas.microsoft.com/office/drawing/2014/main" id="{426D577F-6A33-767C-5626-3B9926ACB0AC}"/>
              </a:ext>
            </a:extLst>
          </p:cNvPr>
          <p:cNvSpPr>
            <a:spLocks noGrp="1"/>
          </p:cNvSpPr>
          <p:nvPr>
            <p:ph type="body" sz="quarter" idx="11" hasCustomPrompt="1"/>
          </p:nvPr>
        </p:nvSpPr>
        <p:spPr>
          <a:xfrm>
            <a:off x="278268" y="1398421"/>
            <a:ext cx="5503407" cy="500227"/>
          </a:xfrm>
        </p:spPr>
        <p:txBody>
          <a:bodyPr>
            <a:normAutofit/>
          </a:bodyPr>
          <a:lstStyle>
            <a:lvl1pPr marL="0" indent="0">
              <a:buNone/>
              <a:defRPr sz="2400" i="0">
                <a:latin typeface="+mn-lt"/>
                <a:cs typeface="Rubik Black" pitchFamily="2" charset="-79"/>
              </a:defRPr>
            </a:lvl1pPr>
          </a:lstStyle>
          <a:p>
            <a:pPr lvl="0"/>
            <a:r>
              <a:rPr lang="es-ES"/>
              <a:t>   Título SUBAPARTADO</a:t>
            </a:r>
          </a:p>
        </p:txBody>
      </p:sp>
      <p:sp>
        <p:nvSpPr>
          <p:cNvPr id="7" name="Marcador de texto 4">
            <a:extLst>
              <a:ext uri="{FF2B5EF4-FFF2-40B4-BE49-F238E27FC236}">
                <a16:creationId xmlns:a16="http://schemas.microsoft.com/office/drawing/2014/main" id="{2E9C350C-6C9E-622D-8C44-CCEFFED4F680}"/>
              </a:ext>
            </a:extLst>
          </p:cNvPr>
          <p:cNvSpPr>
            <a:spLocks noGrp="1"/>
          </p:cNvSpPr>
          <p:nvPr>
            <p:ph type="body" sz="quarter" idx="19" hasCustomPrompt="1"/>
          </p:nvPr>
        </p:nvSpPr>
        <p:spPr>
          <a:xfrm>
            <a:off x="266701" y="1384298"/>
            <a:ext cx="381000" cy="514350"/>
          </a:xfrm>
        </p:spPr>
        <p:txBody>
          <a:bodyPr/>
          <a:lstStyle>
            <a:lvl1pPr marL="0" indent="0">
              <a:buNone/>
              <a:defRPr sz="2400" b="1" i="1">
                <a:solidFill>
                  <a:srgbClr val="DB0812"/>
                </a:solidFill>
                <a:latin typeface="Rubik Black" pitchFamily="2" charset="-79"/>
                <a:cs typeface="Rubik Black" pitchFamily="2" charset="-79"/>
              </a:defRPr>
            </a:lvl1pPr>
          </a:lstStyle>
          <a:p>
            <a:pPr lvl="0"/>
            <a:r>
              <a:rPr lang="es-ES"/>
              <a:t>/</a:t>
            </a:r>
          </a:p>
        </p:txBody>
      </p:sp>
      <p:sp>
        <p:nvSpPr>
          <p:cNvPr id="37" name="Marcador de texto 11">
            <a:extLst>
              <a:ext uri="{FF2B5EF4-FFF2-40B4-BE49-F238E27FC236}">
                <a16:creationId xmlns:a16="http://schemas.microsoft.com/office/drawing/2014/main" id="{01F9CD1A-80D6-F38D-FDBA-CB70129D57BC}"/>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sp>
        <p:nvSpPr>
          <p:cNvPr id="19" name="Marcador de texto 2">
            <a:extLst>
              <a:ext uri="{FF2B5EF4-FFF2-40B4-BE49-F238E27FC236}">
                <a16:creationId xmlns:a16="http://schemas.microsoft.com/office/drawing/2014/main" id="{1DE87346-61C6-D833-1FEF-CFBD8E34D87E}"/>
              </a:ext>
            </a:extLst>
          </p:cNvPr>
          <p:cNvSpPr>
            <a:spLocks noGrp="1"/>
          </p:cNvSpPr>
          <p:nvPr>
            <p:ph type="body" sz="quarter" idx="10" hasCustomPrompt="1"/>
          </p:nvPr>
        </p:nvSpPr>
        <p:spPr>
          <a:xfrm>
            <a:off x="8248649" y="2919963"/>
            <a:ext cx="3613149" cy="3252891"/>
          </a:xfr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000" baseline="0"/>
            </a:lvl1pPr>
          </a:lstStyle>
          <a:p>
            <a:pPr lvl="0"/>
            <a:r>
              <a:rPr lang="es-ES"/>
              <a:t>ENERO, FEBRERO Y MARZO</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a:t>
            </a:r>
          </a:p>
          <a:p>
            <a:pPr lvl="0"/>
            <a:endParaRPr lang="es-ES"/>
          </a:p>
        </p:txBody>
      </p:sp>
      <p:sp>
        <p:nvSpPr>
          <p:cNvPr id="8" name="Marcador de contenido 2">
            <a:extLst>
              <a:ext uri="{FF2B5EF4-FFF2-40B4-BE49-F238E27FC236}">
                <a16:creationId xmlns:a16="http://schemas.microsoft.com/office/drawing/2014/main" id="{72923C54-0FCE-4DED-C767-CEFAF514834C}"/>
              </a:ext>
            </a:extLst>
          </p:cNvPr>
          <p:cNvSpPr>
            <a:spLocks noGrp="1"/>
          </p:cNvSpPr>
          <p:nvPr>
            <p:ph sz="quarter" idx="21"/>
          </p:nvPr>
        </p:nvSpPr>
        <p:spPr>
          <a:xfrm>
            <a:off x="579438" y="3007333"/>
            <a:ext cx="6819900" cy="2351087"/>
          </a:xfrm>
        </p:spPr>
        <p:txBody>
          <a:bodyPr/>
          <a:lstStyle/>
          <a:p>
            <a:pPr lvl="0"/>
            <a:r>
              <a:rPr lang="es-ES"/>
              <a:t>Haga clic para modificar los estilos</a:t>
            </a:r>
          </a:p>
        </p:txBody>
      </p:sp>
    </p:spTree>
    <p:extLst>
      <p:ext uri="{BB962C8B-B14F-4D97-AF65-F5344CB8AC3E}">
        <p14:creationId xmlns:p14="http://schemas.microsoft.com/office/powerpoint/2010/main" val="36792026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5_Diapositiva de título">
    <p:spTree>
      <p:nvGrpSpPr>
        <p:cNvPr id="1" name=""/>
        <p:cNvGrpSpPr/>
        <p:nvPr/>
      </p:nvGrpSpPr>
      <p:grpSpPr>
        <a:xfrm>
          <a:off x="0" y="0"/>
          <a:ext cx="0" cy="0"/>
          <a:chOff x="0" y="0"/>
          <a:chExt cx="0" cy="0"/>
        </a:xfrm>
      </p:grpSpPr>
      <p:sp>
        <p:nvSpPr>
          <p:cNvPr id="11" name="Rectángulo 10"/>
          <p:cNvSpPr/>
          <p:nvPr userDrawn="1"/>
        </p:nvSpPr>
        <p:spPr>
          <a:xfrm>
            <a:off x="0" y="700074"/>
            <a:ext cx="12192000" cy="1957401"/>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a:p>
            <a:pPr algn="ctr"/>
            <a:endParaRPr lang="es-ES"/>
          </a:p>
        </p:txBody>
      </p:sp>
      <p:sp>
        <p:nvSpPr>
          <p:cNvPr id="31" name="Rectángulo 30"/>
          <p:cNvSpPr/>
          <p:nvPr userDrawn="1"/>
        </p:nvSpPr>
        <p:spPr>
          <a:xfrm>
            <a:off x="0" y="0"/>
            <a:ext cx="12192000" cy="700075"/>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a:cxnSpLocks/>
          </p:cNvCxnSpPr>
          <p:nvPr userDrawn="1"/>
        </p:nvCxnSpPr>
        <p:spPr>
          <a:xfrm>
            <a:off x="-5030" y="692149"/>
            <a:ext cx="12197030" cy="0"/>
          </a:xfrm>
          <a:prstGeom prst="line">
            <a:avLst/>
          </a:prstGeom>
        </p:spPr>
        <p:style>
          <a:lnRef idx="1">
            <a:schemeClr val="dk1"/>
          </a:lnRef>
          <a:fillRef idx="0">
            <a:schemeClr val="dk1"/>
          </a:fillRef>
          <a:effectRef idx="0">
            <a:schemeClr val="dk1"/>
          </a:effectRef>
          <a:fontRef idx="minor">
            <a:schemeClr val="tx1"/>
          </a:fontRef>
        </p:style>
      </p:cxnSp>
      <p:pic>
        <p:nvPicPr>
          <p:cNvPr id="4" name="Imagen 3">
            <a:extLst>
              <a:ext uri="{FF2B5EF4-FFF2-40B4-BE49-F238E27FC236}">
                <a16:creationId xmlns:a16="http://schemas.microsoft.com/office/drawing/2014/main" id="{4A6074F5-2919-19D4-2AC3-F4F896D12DF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37" name="Marcador de texto 11">
            <a:extLst>
              <a:ext uri="{FF2B5EF4-FFF2-40B4-BE49-F238E27FC236}">
                <a16:creationId xmlns:a16="http://schemas.microsoft.com/office/drawing/2014/main" id="{01F9CD1A-80D6-F38D-FDBA-CB70129D57BC}"/>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sp>
        <p:nvSpPr>
          <p:cNvPr id="10" name="Marcador de texto 2">
            <a:extLst>
              <a:ext uri="{FF2B5EF4-FFF2-40B4-BE49-F238E27FC236}">
                <a16:creationId xmlns:a16="http://schemas.microsoft.com/office/drawing/2014/main" id="{B424E9A6-7841-C195-41B2-D11A2E0DF32D}"/>
              </a:ext>
            </a:extLst>
          </p:cNvPr>
          <p:cNvSpPr>
            <a:spLocks noGrp="1"/>
          </p:cNvSpPr>
          <p:nvPr>
            <p:ph type="body" sz="quarter" idx="23" hasCustomPrompt="1"/>
          </p:nvPr>
        </p:nvSpPr>
        <p:spPr>
          <a:xfrm>
            <a:off x="3088196" y="2857500"/>
            <a:ext cx="2950655" cy="4000498"/>
          </a:xfrm>
          <a:ln>
            <a:noFill/>
          </a:ln>
        </p:spPr>
        <p:txBody>
          <a:bodyPr lIns="180000" tIns="108000" rIns="108000" bIns="108000">
            <a:norm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PERNUM ESCI REBATU</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a:t>
            </a:r>
          </a:p>
        </p:txBody>
      </p:sp>
      <p:sp>
        <p:nvSpPr>
          <p:cNvPr id="14" name="Marcador de texto 2">
            <a:extLst>
              <a:ext uri="{FF2B5EF4-FFF2-40B4-BE49-F238E27FC236}">
                <a16:creationId xmlns:a16="http://schemas.microsoft.com/office/drawing/2014/main" id="{19C82CD9-0B97-66DA-CC37-EBDCB6BED742}"/>
              </a:ext>
            </a:extLst>
          </p:cNvPr>
          <p:cNvSpPr>
            <a:spLocks noGrp="1"/>
          </p:cNvSpPr>
          <p:nvPr>
            <p:ph type="body" sz="quarter" idx="24" hasCustomPrompt="1"/>
          </p:nvPr>
        </p:nvSpPr>
        <p:spPr>
          <a:xfrm>
            <a:off x="6153150" y="2857500"/>
            <a:ext cx="2950655" cy="4000498"/>
          </a:xfrm>
          <a:ln>
            <a:noFill/>
          </a:ln>
        </p:spPr>
        <p:txBody>
          <a:bodyPr lIns="180000" tIns="108000" rIns="108000" bIns="108000">
            <a:norm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PERNUM ESCI REBATU</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a:t>
            </a:r>
          </a:p>
        </p:txBody>
      </p:sp>
      <p:sp>
        <p:nvSpPr>
          <p:cNvPr id="20" name="Marcador de texto 2">
            <a:extLst>
              <a:ext uri="{FF2B5EF4-FFF2-40B4-BE49-F238E27FC236}">
                <a16:creationId xmlns:a16="http://schemas.microsoft.com/office/drawing/2014/main" id="{35F81B96-B886-9528-BC29-1E6E16FBDFA8}"/>
              </a:ext>
            </a:extLst>
          </p:cNvPr>
          <p:cNvSpPr>
            <a:spLocks noGrp="1"/>
          </p:cNvSpPr>
          <p:nvPr>
            <p:ph type="body" sz="quarter" idx="26" hasCustomPrompt="1"/>
          </p:nvPr>
        </p:nvSpPr>
        <p:spPr>
          <a:xfrm>
            <a:off x="-5030" y="2857502"/>
            <a:ext cx="2950655" cy="4000498"/>
          </a:xfrm>
          <a:ln>
            <a:noFill/>
          </a:ln>
        </p:spPr>
        <p:txBody>
          <a:bodyPr lIns="180000" tIns="108000" rIns="108000" bIns="108000">
            <a:norm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PERNUM ESCI REBATU</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a:t>
            </a:r>
          </a:p>
        </p:txBody>
      </p:sp>
      <p:sp>
        <p:nvSpPr>
          <p:cNvPr id="22" name="Marcador de texto 2">
            <a:extLst>
              <a:ext uri="{FF2B5EF4-FFF2-40B4-BE49-F238E27FC236}">
                <a16:creationId xmlns:a16="http://schemas.microsoft.com/office/drawing/2014/main" id="{80BFB113-961B-A4E1-D005-BA5E30D1EACB}"/>
              </a:ext>
            </a:extLst>
          </p:cNvPr>
          <p:cNvSpPr>
            <a:spLocks noGrp="1"/>
          </p:cNvSpPr>
          <p:nvPr>
            <p:ph type="body" sz="quarter" idx="27" hasCustomPrompt="1"/>
          </p:nvPr>
        </p:nvSpPr>
        <p:spPr>
          <a:xfrm>
            <a:off x="9228645" y="2857500"/>
            <a:ext cx="2950655" cy="4000498"/>
          </a:xfrm>
          <a:ln>
            <a:noFill/>
          </a:ln>
        </p:spPr>
        <p:txBody>
          <a:bodyPr lIns="180000" tIns="108000" rIns="108000" bIns="108000">
            <a:norm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PERNUM ESCI REBATU</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a:t>
            </a:r>
          </a:p>
        </p:txBody>
      </p:sp>
      <p:cxnSp>
        <p:nvCxnSpPr>
          <p:cNvPr id="23" name="Conector recto 22">
            <a:extLst>
              <a:ext uri="{FF2B5EF4-FFF2-40B4-BE49-F238E27FC236}">
                <a16:creationId xmlns:a16="http://schemas.microsoft.com/office/drawing/2014/main" id="{610E4C27-B532-EA72-72AC-759CA97136FC}"/>
              </a:ext>
            </a:extLst>
          </p:cNvPr>
          <p:cNvCxnSpPr>
            <a:cxnSpLocks/>
          </p:cNvCxnSpPr>
          <p:nvPr userDrawn="1"/>
        </p:nvCxnSpPr>
        <p:spPr>
          <a:xfrm flipV="1">
            <a:off x="-5030" y="2657472"/>
            <a:ext cx="12197030" cy="3"/>
          </a:xfrm>
          <a:prstGeom prst="line">
            <a:avLst/>
          </a:prstGeom>
        </p:spPr>
        <p:style>
          <a:lnRef idx="1">
            <a:schemeClr val="dk1"/>
          </a:lnRef>
          <a:fillRef idx="0">
            <a:schemeClr val="dk1"/>
          </a:fillRef>
          <a:effectRef idx="0">
            <a:schemeClr val="dk1"/>
          </a:effectRef>
          <a:fontRef idx="minor">
            <a:schemeClr val="tx1"/>
          </a:fontRef>
        </p:style>
      </p:cxnSp>
      <p:cxnSp>
        <p:nvCxnSpPr>
          <p:cNvPr id="25" name="Conector recto 24">
            <a:extLst>
              <a:ext uri="{FF2B5EF4-FFF2-40B4-BE49-F238E27FC236}">
                <a16:creationId xmlns:a16="http://schemas.microsoft.com/office/drawing/2014/main" id="{8DF5A908-7A4E-798F-9C6B-426D201FD46C}"/>
              </a:ext>
            </a:extLst>
          </p:cNvPr>
          <p:cNvCxnSpPr/>
          <p:nvPr userDrawn="1"/>
        </p:nvCxnSpPr>
        <p:spPr>
          <a:xfrm>
            <a:off x="3021825" y="2657475"/>
            <a:ext cx="0" cy="4200525"/>
          </a:xfrm>
          <a:prstGeom prst="line">
            <a:avLst/>
          </a:prstGeom>
        </p:spPr>
        <p:style>
          <a:lnRef idx="1">
            <a:schemeClr val="dk1"/>
          </a:lnRef>
          <a:fillRef idx="0">
            <a:schemeClr val="dk1"/>
          </a:fillRef>
          <a:effectRef idx="0">
            <a:schemeClr val="dk1"/>
          </a:effectRef>
          <a:fontRef idx="minor">
            <a:schemeClr val="tx1"/>
          </a:fontRef>
        </p:style>
      </p:cxnSp>
      <p:cxnSp>
        <p:nvCxnSpPr>
          <p:cNvPr id="26" name="Conector recto 25">
            <a:extLst>
              <a:ext uri="{FF2B5EF4-FFF2-40B4-BE49-F238E27FC236}">
                <a16:creationId xmlns:a16="http://schemas.microsoft.com/office/drawing/2014/main" id="{89F118EF-B917-0BF8-5091-7AA09D33F8BF}"/>
              </a:ext>
            </a:extLst>
          </p:cNvPr>
          <p:cNvCxnSpPr/>
          <p:nvPr userDrawn="1"/>
        </p:nvCxnSpPr>
        <p:spPr>
          <a:xfrm>
            <a:off x="6096660" y="2657472"/>
            <a:ext cx="0" cy="4200525"/>
          </a:xfrm>
          <a:prstGeom prst="line">
            <a:avLst/>
          </a:prstGeom>
        </p:spPr>
        <p:style>
          <a:lnRef idx="1">
            <a:schemeClr val="dk1"/>
          </a:lnRef>
          <a:fillRef idx="0">
            <a:schemeClr val="dk1"/>
          </a:fillRef>
          <a:effectRef idx="0">
            <a:schemeClr val="dk1"/>
          </a:effectRef>
          <a:fontRef idx="minor">
            <a:schemeClr val="tx1"/>
          </a:fontRef>
        </p:style>
      </p:cxnSp>
      <p:cxnSp>
        <p:nvCxnSpPr>
          <p:cNvPr id="27" name="Conector recto 26">
            <a:extLst>
              <a:ext uri="{FF2B5EF4-FFF2-40B4-BE49-F238E27FC236}">
                <a16:creationId xmlns:a16="http://schemas.microsoft.com/office/drawing/2014/main" id="{95283671-0859-87D4-A007-8C8219E02FE4}"/>
              </a:ext>
            </a:extLst>
          </p:cNvPr>
          <p:cNvCxnSpPr/>
          <p:nvPr userDrawn="1"/>
        </p:nvCxnSpPr>
        <p:spPr>
          <a:xfrm>
            <a:off x="9160955" y="2657473"/>
            <a:ext cx="0" cy="4200525"/>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861117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6_Diapositiva de título">
    <p:spTree>
      <p:nvGrpSpPr>
        <p:cNvPr id="1" name=""/>
        <p:cNvGrpSpPr/>
        <p:nvPr/>
      </p:nvGrpSpPr>
      <p:grpSpPr>
        <a:xfrm>
          <a:off x="0" y="0"/>
          <a:ext cx="0" cy="0"/>
          <a:chOff x="0" y="0"/>
          <a:chExt cx="0" cy="0"/>
        </a:xfrm>
      </p:grpSpPr>
      <p:sp>
        <p:nvSpPr>
          <p:cNvPr id="11" name="Rectángulo 10"/>
          <p:cNvSpPr/>
          <p:nvPr userDrawn="1"/>
        </p:nvSpPr>
        <p:spPr>
          <a:xfrm>
            <a:off x="0" y="700074"/>
            <a:ext cx="12192000" cy="1957401"/>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a:p>
            <a:pPr algn="ctr"/>
            <a:endParaRPr lang="es-ES"/>
          </a:p>
        </p:txBody>
      </p:sp>
      <p:sp>
        <p:nvSpPr>
          <p:cNvPr id="31" name="Rectángulo 30"/>
          <p:cNvSpPr/>
          <p:nvPr userDrawn="1"/>
        </p:nvSpPr>
        <p:spPr>
          <a:xfrm>
            <a:off x="0" y="0"/>
            <a:ext cx="12192000" cy="700075"/>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a:cxnSpLocks/>
          </p:cNvCxnSpPr>
          <p:nvPr userDrawn="1"/>
        </p:nvCxnSpPr>
        <p:spPr>
          <a:xfrm>
            <a:off x="-5030" y="692149"/>
            <a:ext cx="12197030" cy="0"/>
          </a:xfrm>
          <a:prstGeom prst="line">
            <a:avLst/>
          </a:prstGeom>
        </p:spPr>
        <p:style>
          <a:lnRef idx="1">
            <a:schemeClr val="dk1"/>
          </a:lnRef>
          <a:fillRef idx="0">
            <a:schemeClr val="dk1"/>
          </a:fillRef>
          <a:effectRef idx="0">
            <a:schemeClr val="dk1"/>
          </a:effectRef>
          <a:fontRef idx="minor">
            <a:schemeClr val="tx1"/>
          </a:fontRef>
        </p:style>
      </p:cxnSp>
      <p:pic>
        <p:nvPicPr>
          <p:cNvPr id="4" name="Imagen 3">
            <a:extLst>
              <a:ext uri="{FF2B5EF4-FFF2-40B4-BE49-F238E27FC236}">
                <a16:creationId xmlns:a16="http://schemas.microsoft.com/office/drawing/2014/main" id="{4A6074F5-2919-19D4-2AC3-F4F896D12DF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5" name="Marcador de texto 4">
            <a:extLst>
              <a:ext uri="{FF2B5EF4-FFF2-40B4-BE49-F238E27FC236}">
                <a16:creationId xmlns:a16="http://schemas.microsoft.com/office/drawing/2014/main" id="{426D577F-6A33-767C-5626-3B9926ACB0AC}"/>
              </a:ext>
            </a:extLst>
          </p:cNvPr>
          <p:cNvSpPr>
            <a:spLocks noGrp="1"/>
          </p:cNvSpPr>
          <p:nvPr>
            <p:ph type="body" sz="quarter" idx="11" hasCustomPrompt="1"/>
          </p:nvPr>
        </p:nvSpPr>
        <p:spPr>
          <a:xfrm>
            <a:off x="592593" y="1398421"/>
            <a:ext cx="5503407" cy="500227"/>
          </a:xfrm>
        </p:spPr>
        <p:txBody>
          <a:bodyPr>
            <a:normAutofit/>
          </a:bodyPr>
          <a:lstStyle>
            <a:lvl1pPr marL="0" indent="0">
              <a:buNone/>
              <a:defRPr sz="2400"/>
            </a:lvl1pPr>
          </a:lstStyle>
          <a:p>
            <a:pPr lvl="0"/>
            <a:r>
              <a:rPr lang="es-ES"/>
              <a:t>   Título SUBAPARTADO</a:t>
            </a:r>
          </a:p>
        </p:txBody>
      </p:sp>
      <p:sp>
        <p:nvSpPr>
          <p:cNvPr id="7" name="Marcador de texto 4">
            <a:extLst>
              <a:ext uri="{FF2B5EF4-FFF2-40B4-BE49-F238E27FC236}">
                <a16:creationId xmlns:a16="http://schemas.microsoft.com/office/drawing/2014/main" id="{2E9C350C-6C9E-622D-8C44-CCEFFED4F680}"/>
              </a:ext>
            </a:extLst>
          </p:cNvPr>
          <p:cNvSpPr>
            <a:spLocks noGrp="1"/>
          </p:cNvSpPr>
          <p:nvPr>
            <p:ph type="body" sz="quarter" idx="19" hasCustomPrompt="1"/>
          </p:nvPr>
        </p:nvSpPr>
        <p:spPr>
          <a:xfrm>
            <a:off x="581026" y="1384298"/>
            <a:ext cx="381000" cy="514350"/>
          </a:xfrm>
        </p:spPr>
        <p:txBody>
          <a:bodyPr/>
          <a:lstStyle>
            <a:lvl1pPr marL="0" indent="0">
              <a:buNone/>
              <a:defRPr sz="2400" b="1" i="1">
                <a:solidFill>
                  <a:srgbClr val="DB0812"/>
                </a:solidFill>
                <a:latin typeface="Rubik Black" pitchFamily="2" charset="-79"/>
                <a:cs typeface="Rubik Black" pitchFamily="2" charset="-79"/>
              </a:defRPr>
            </a:lvl1pPr>
          </a:lstStyle>
          <a:p>
            <a:pPr lvl="0"/>
            <a:r>
              <a:rPr lang="es-ES"/>
              <a:t>/</a:t>
            </a:r>
          </a:p>
        </p:txBody>
      </p:sp>
      <p:sp>
        <p:nvSpPr>
          <p:cNvPr id="37" name="Marcador de texto 11">
            <a:extLst>
              <a:ext uri="{FF2B5EF4-FFF2-40B4-BE49-F238E27FC236}">
                <a16:creationId xmlns:a16="http://schemas.microsoft.com/office/drawing/2014/main" id="{01F9CD1A-80D6-F38D-FDBA-CB70129D57BC}"/>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sp>
        <p:nvSpPr>
          <p:cNvPr id="10" name="Marcador de texto 2">
            <a:extLst>
              <a:ext uri="{FF2B5EF4-FFF2-40B4-BE49-F238E27FC236}">
                <a16:creationId xmlns:a16="http://schemas.microsoft.com/office/drawing/2014/main" id="{B424E9A6-7841-C195-41B2-D11A2E0DF32D}"/>
              </a:ext>
            </a:extLst>
          </p:cNvPr>
          <p:cNvSpPr>
            <a:spLocks noGrp="1"/>
          </p:cNvSpPr>
          <p:nvPr>
            <p:ph type="body" sz="quarter" idx="23" hasCustomPrompt="1"/>
          </p:nvPr>
        </p:nvSpPr>
        <p:spPr>
          <a:xfrm>
            <a:off x="3088196" y="2857500"/>
            <a:ext cx="2950655" cy="4000498"/>
          </a:xfrm>
          <a:ln>
            <a:noFill/>
          </a:ln>
        </p:spPr>
        <p:txBody>
          <a:bodyPr lIns="180000" tIns="108000" rIns="108000" bIns="108000">
            <a:norm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PERNUM ESCI REBATU</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t>
            </a:r>
          </a:p>
        </p:txBody>
      </p:sp>
      <p:sp>
        <p:nvSpPr>
          <p:cNvPr id="14" name="Marcador de texto 2">
            <a:extLst>
              <a:ext uri="{FF2B5EF4-FFF2-40B4-BE49-F238E27FC236}">
                <a16:creationId xmlns:a16="http://schemas.microsoft.com/office/drawing/2014/main" id="{19C82CD9-0B97-66DA-CC37-EBDCB6BED742}"/>
              </a:ext>
            </a:extLst>
          </p:cNvPr>
          <p:cNvSpPr>
            <a:spLocks noGrp="1"/>
          </p:cNvSpPr>
          <p:nvPr>
            <p:ph type="body" sz="quarter" idx="24" hasCustomPrompt="1"/>
          </p:nvPr>
        </p:nvSpPr>
        <p:spPr>
          <a:xfrm>
            <a:off x="6153150" y="2857500"/>
            <a:ext cx="2950655" cy="4000498"/>
          </a:xfrm>
          <a:ln>
            <a:noFill/>
          </a:ln>
        </p:spPr>
        <p:txBody>
          <a:bodyPr lIns="180000" tIns="108000" rIns="108000" bIns="108000">
            <a:norm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PERNUM ESCI REBATU</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t>
            </a:r>
          </a:p>
        </p:txBody>
      </p:sp>
      <p:sp>
        <p:nvSpPr>
          <p:cNvPr id="20" name="Marcador de texto 2">
            <a:extLst>
              <a:ext uri="{FF2B5EF4-FFF2-40B4-BE49-F238E27FC236}">
                <a16:creationId xmlns:a16="http://schemas.microsoft.com/office/drawing/2014/main" id="{35F81B96-B886-9528-BC29-1E6E16FBDFA8}"/>
              </a:ext>
            </a:extLst>
          </p:cNvPr>
          <p:cNvSpPr>
            <a:spLocks noGrp="1"/>
          </p:cNvSpPr>
          <p:nvPr>
            <p:ph type="body" sz="quarter" idx="26" hasCustomPrompt="1"/>
          </p:nvPr>
        </p:nvSpPr>
        <p:spPr>
          <a:xfrm>
            <a:off x="-5030" y="2857502"/>
            <a:ext cx="2950655" cy="4000498"/>
          </a:xfrm>
          <a:ln>
            <a:noFill/>
          </a:ln>
        </p:spPr>
        <p:txBody>
          <a:bodyPr lIns="180000" tIns="108000" rIns="108000" bIns="108000">
            <a:norm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PERNUM ESCI REBATU</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a:t>
            </a:r>
          </a:p>
        </p:txBody>
      </p:sp>
      <p:sp>
        <p:nvSpPr>
          <p:cNvPr id="22" name="Marcador de texto 2">
            <a:extLst>
              <a:ext uri="{FF2B5EF4-FFF2-40B4-BE49-F238E27FC236}">
                <a16:creationId xmlns:a16="http://schemas.microsoft.com/office/drawing/2014/main" id="{80BFB113-961B-A4E1-D005-BA5E30D1EACB}"/>
              </a:ext>
            </a:extLst>
          </p:cNvPr>
          <p:cNvSpPr>
            <a:spLocks noGrp="1"/>
          </p:cNvSpPr>
          <p:nvPr>
            <p:ph type="body" sz="quarter" idx="27" hasCustomPrompt="1"/>
          </p:nvPr>
        </p:nvSpPr>
        <p:spPr>
          <a:xfrm>
            <a:off x="9228645" y="2857500"/>
            <a:ext cx="2950655" cy="4000498"/>
          </a:xfrm>
          <a:ln>
            <a:noFill/>
          </a:ln>
        </p:spPr>
        <p:txBody>
          <a:bodyPr lIns="180000" tIns="108000" rIns="108000" bIns="108000">
            <a:norm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PERNUM ESCI REBATU</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t>
            </a:r>
          </a:p>
        </p:txBody>
      </p:sp>
      <p:cxnSp>
        <p:nvCxnSpPr>
          <p:cNvPr id="23" name="Conector recto 22">
            <a:extLst>
              <a:ext uri="{FF2B5EF4-FFF2-40B4-BE49-F238E27FC236}">
                <a16:creationId xmlns:a16="http://schemas.microsoft.com/office/drawing/2014/main" id="{610E4C27-B532-EA72-72AC-759CA97136FC}"/>
              </a:ext>
            </a:extLst>
          </p:cNvPr>
          <p:cNvCxnSpPr>
            <a:cxnSpLocks/>
          </p:cNvCxnSpPr>
          <p:nvPr userDrawn="1"/>
        </p:nvCxnSpPr>
        <p:spPr>
          <a:xfrm flipV="1">
            <a:off x="-5030" y="2657472"/>
            <a:ext cx="12197030" cy="3"/>
          </a:xfrm>
          <a:prstGeom prst="line">
            <a:avLst/>
          </a:prstGeom>
        </p:spPr>
        <p:style>
          <a:lnRef idx="1">
            <a:schemeClr val="dk1"/>
          </a:lnRef>
          <a:fillRef idx="0">
            <a:schemeClr val="dk1"/>
          </a:fillRef>
          <a:effectRef idx="0">
            <a:schemeClr val="dk1"/>
          </a:effectRef>
          <a:fontRef idx="minor">
            <a:schemeClr val="tx1"/>
          </a:fontRef>
        </p:style>
      </p:cxnSp>
      <p:cxnSp>
        <p:nvCxnSpPr>
          <p:cNvPr id="25" name="Conector recto 24">
            <a:extLst>
              <a:ext uri="{FF2B5EF4-FFF2-40B4-BE49-F238E27FC236}">
                <a16:creationId xmlns:a16="http://schemas.microsoft.com/office/drawing/2014/main" id="{8DF5A908-7A4E-798F-9C6B-426D201FD46C}"/>
              </a:ext>
            </a:extLst>
          </p:cNvPr>
          <p:cNvCxnSpPr/>
          <p:nvPr userDrawn="1"/>
        </p:nvCxnSpPr>
        <p:spPr>
          <a:xfrm>
            <a:off x="3021825" y="2657475"/>
            <a:ext cx="0" cy="4200525"/>
          </a:xfrm>
          <a:prstGeom prst="line">
            <a:avLst/>
          </a:prstGeom>
        </p:spPr>
        <p:style>
          <a:lnRef idx="1">
            <a:schemeClr val="dk1"/>
          </a:lnRef>
          <a:fillRef idx="0">
            <a:schemeClr val="dk1"/>
          </a:fillRef>
          <a:effectRef idx="0">
            <a:schemeClr val="dk1"/>
          </a:effectRef>
          <a:fontRef idx="minor">
            <a:schemeClr val="tx1"/>
          </a:fontRef>
        </p:style>
      </p:cxnSp>
      <p:cxnSp>
        <p:nvCxnSpPr>
          <p:cNvPr id="26" name="Conector recto 25">
            <a:extLst>
              <a:ext uri="{FF2B5EF4-FFF2-40B4-BE49-F238E27FC236}">
                <a16:creationId xmlns:a16="http://schemas.microsoft.com/office/drawing/2014/main" id="{89F118EF-B917-0BF8-5091-7AA09D33F8BF}"/>
              </a:ext>
            </a:extLst>
          </p:cNvPr>
          <p:cNvCxnSpPr/>
          <p:nvPr userDrawn="1"/>
        </p:nvCxnSpPr>
        <p:spPr>
          <a:xfrm>
            <a:off x="6096660" y="2657472"/>
            <a:ext cx="0" cy="4200525"/>
          </a:xfrm>
          <a:prstGeom prst="line">
            <a:avLst/>
          </a:prstGeom>
        </p:spPr>
        <p:style>
          <a:lnRef idx="1">
            <a:schemeClr val="dk1"/>
          </a:lnRef>
          <a:fillRef idx="0">
            <a:schemeClr val="dk1"/>
          </a:fillRef>
          <a:effectRef idx="0">
            <a:schemeClr val="dk1"/>
          </a:effectRef>
          <a:fontRef idx="minor">
            <a:schemeClr val="tx1"/>
          </a:fontRef>
        </p:style>
      </p:cxnSp>
      <p:cxnSp>
        <p:nvCxnSpPr>
          <p:cNvPr id="27" name="Conector recto 26">
            <a:extLst>
              <a:ext uri="{FF2B5EF4-FFF2-40B4-BE49-F238E27FC236}">
                <a16:creationId xmlns:a16="http://schemas.microsoft.com/office/drawing/2014/main" id="{95283671-0859-87D4-A007-8C8219E02FE4}"/>
              </a:ext>
            </a:extLst>
          </p:cNvPr>
          <p:cNvCxnSpPr/>
          <p:nvPr userDrawn="1"/>
        </p:nvCxnSpPr>
        <p:spPr>
          <a:xfrm>
            <a:off x="9160955" y="2657473"/>
            <a:ext cx="0" cy="4200525"/>
          </a:xfrm>
          <a:prstGeom prst="line">
            <a:avLst/>
          </a:prstGeom>
        </p:spPr>
        <p:style>
          <a:lnRef idx="1">
            <a:schemeClr val="dk1"/>
          </a:lnRef>
          <a:fillRef idx="0">
            <a:schemeClr val="dk1"/>
          </a:fillRef>
          <a:effectRef idx="0">
            <a:schemeClr val="dk1"/>
          </a:effectRef>
          <a:fontRef idx="minor">
            <a:schemeClr val="tx1"/>
          </a:fontRef>
        </p:style>
      </p:cxnSp>
      <p:pic>
        <p:nvPicPr>
          <p:cNvPr id="12" name="Imagen 11" descr="Un tren pasando en vías al lado de un autobús escolar&#10;&#10;El contenido generado por IA puede ser incorrecto.">
            <a:extLst>
              <a:ext uri="{FF2B5EF4-FFF2-40B4-BE49-F238E27FC236}">
                <a16:creationId xmlns:a16="http://schemas.microsoft.com/office/drawing/2014/main" id="{A0202555-AC7F-73C8-1E4A-8F3E9C23FFDE}"/>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70135" y="4981555"/>
            <a:ext cx="2600324" cy="1443048"/>
          </a:xfrm>
          <a:prstGeom prst="rect">
            <a:avLst/>
          </a:prstGeom>
        </p:spPr>
      </p:pic>
      <p:pic>
        <p:nvPicPr>
          <p:cNvPr id="15" name="Imagen 14" descr="Un camión de bomberos junto a un edificio&#10;&#10;El contenido generado por IA puede ser incorrecto.">
            <a:extLst>
              <a:ext uri="{FF2B5EF4-FFF2-40B4-BE49-F238E27FC236}">
                <a16:creationId xmlns:a16="http://schemas.microsoft.com/office/drawing/2014/main" id="{54BE4A10-C064-2E78-14C0-A773024324A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264351" y="4986327"/>
            <a:ext cx="2600324" cy="1438277"/>
          </a:xfrm>
          <a:prstGeom prst="rect">
            <a:avLst/>
          </a:prstGeom>
        </p:spPr>
      </p:pic>
      <p:pic>
        <p:nvPicPr>
          <p:cNvPr id="18" name="Imagen 17" descr="Un tren en una calle&#10;&#10;El contenido generado por IA puede ser incorrecto.">
            <a:extLst>
              <a:ext uri="{FF2B5EF4-FFF2-40B4-BE49-F238E27FC236}">
                <a16:creationId xmlns:a16="http://schemas.microsoft.com/office/drawing/2014/main" id="{0EA9DEF9-907A-84FF-88AC-D0E862610DB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349725" y="4986327"/>
            <a:ext cx="2589784" cy="1438276"/>
          </a:xfrm>
          <a:prstGeom prst="rect">
            <a:avLst/>
          </a:prstGeom>
        </p:spPr>
      </p:pic>
      <p:pic>
        <p:nvPicPr>
          <p:cNvPr id="21" name="Imagen 20" descr="Un tren en las vias de tren&#10;&#10;El contenido generado por IA puede ser incorrecto.">
            <a:extLst>
              <a:ext uri="{FF2B5EF4-FFF2-40B4-BE49-F238E27FC236}">
                <a16:creationId xmlns:a16="http://schemas.microsoft.com/office/drawing/2014/main" id="{3D6AE433-E725-7898-6552-0E58C9A58101}"/>
              </a:ext>
            </a:extLst>
          </p:cNvPr>
          <p:cNvPicPr>
            <a:picLocks noChangeAspect="1"/>
          </p:cNvPicPr>
          <p:nvPr userDrawn="1"/>
        </p:nvPicPr>
        <p:blipFill>
          <a:blip r:embed="rId6" cstate="email">
            <a:extLst>
              <a:ext uri="{28A0092B-C50C-407E-A947-70E740481C1C}">
                <a14:useLocalDpi xmlns:a14="http://schemas.microsoft.com/office/drawing/2010/main"/>
              </a:ext>
            </a:extLst>
          </a:blip>
          <a:srcRect/>
          <a:stretch/>
        </p:blipFill>
        <p:spPr>
          <a:xfrm>
            <a:off x="9403810" y="4986327"/>
            <a:ext cx="2600324" cy="1438276"/>
          </a:xfrm>
          <a:prstGeom prst="rect">
            <a:avLst/>
          </a:prstGeom>
        </p:spPr>
      </p:pic>
    </p:spTree>
    <p:extLst>
      <p:ext uri="{BB962C8B-B14F-4D97-AF65-F5344CB8AC3E}">
        <p14:creationId xmlns:p14="http://schemas.microsoft.com/office/powerpoint/2010/main" val="9443827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7_Diapositiva de título">
    <p:spTree>
      <p:nvGrpSpPr>
        <p:cNvPr id="1" name=""/>
        <p:cNvGrpSpPr/>
        <p:nvPr/>
      </p:nvGrpSpPr>
      <p:grpSpPr>
        <a:xfrm>
          <a:off x="0" y="0"/>
          <a:ext cx="0" cy="0"/>
          <a:chOff x="0" y="0"/>
          <a:chExt cx="0" cy="0"/>
        </a:xfrm>
      </p:grpSpPr>
      <p:sp>
        <p:nvSpPr>
          <p:cNvPr id="11" name="Rectángulo 10"/>
          <p:cNvSpPr/>
          <p:nvPr userDrawn="1"/>
        </p:nvSpPr>
        <p:spPr>
          <a:xfrm>
            <a:off x="0" y="700074"/>
            <a:ext cx="12192000" cy="1957401"/>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a:p>
            <a:pPr algn="ctr"/>
            <a:endParaRPr lang="es-ES"/>
          </a:p>
        </p:txBody>
      </p:sp>
      <p:sp>
        <p:nvSpPr>
          <p:cNvPr id="31" name="Rectángulo 30"/>
          <p:cNvSpPr/>
          <p:nvPr userDrawn="1"/>
        </p:nvSpPr>
        <p:spPr>
          <a:xfrm>
            <a:off x="0" y="0"/>
            <a:ext cx="12192000" cy="700075"/>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a:cxnSpLocks/>
          </p:cNvCxnSpPr>
          <p:nvPr userDrawn="1"/>
        </p:nvCxnSpPr>
        <p:spPr>
          <a:xfrm>
            <a:off x="-5030" y="692149"/>
            <a:ext cx="12197030" cy="0"/>
          </a:xfrm>
          <a:prstGeom prst="line">
            <a:avLst/>
          </a:prstGeom>
        </p:spPr>
        <p:style>
          <a:lnRef idx="1">
            <a:schemeClr val="dk1"/>
          </a:lnRef>
          <a:fillRef idx="0">
            <a:schemeClr val="dk1"/>
          </a:fillRef>
          <a:effectRef idx="0">
            <a:schemeClr val="dk1"/>
          </a:effectRef>
          <a:fontRef idx="minor">
            <a:schemeClr val="tx1"/>
          </a:fontRef>
        </p:style>
      </p:cxnSp>
      <p:pic>
        <p:nvPicPr>
          <p:cNvPr id="4" name="Imagen 3">
            <a:extLst>
              <a:ext uri="{FF2B5EF4-FFF2-40B4-BE49-F238E27FC236}">
                <a16:creationId xmlns:a16="http://schemas.microsoft.com/office/drawing/2014/main" id="{4A6074F5-2919-19D4-2AC3-F4F896D12DF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5" name="Marcador de texto 4">
            <a:extLst>
              <a:ext uri="{FF2B5EF4-FFF2-40B4-BE49-F238E27FC236}">
                <a16:creationId xmlns:a16="http://schemas.microsoft.com/office/drawing/2014/main" id="{426D577F-6A33-767C-5626-3B9926ACB0AC}"/>
              </a:ext>
            </a:extLst>
          </p:cNvPr>
          <p:cNvSpPr>
            <a:spLocks noGrp="1"/>
          </p:cNvSpPr>
          <p:nvPr>
            <p:ph type="body" sz="quarter" idx="11" hasCustomPrompt="1"/>
          </p:nvPr>
        </p:nvSpPr>
        <p:spPr>
          <a:xfrm>
            <a:off x="592593" y="1398421"/>
            <a:ext cx="5503407" cy="500227"/>
          </a:xfrm>
        </p:spPr>
        <p:txBody>
          <a:bodyPr>
            <a:normAutofit/>
          </a:bodyPr>
          <a:lstStyle>
            <a:lvl1pPr marL="0" indent="0">
              <a:buNone/>
              <a:defRPr sz="2400"/>
            </a:lvl1pPr>
          </a:lstStyle>
          <a:p>
            <a:pPr lvl="0"/>
            <a:r>
              <a:rPr lang="es-ES"/>
              <a:t>   Título SUBAPARTADO</a:t>
            </a:r>
          </a:p>
        </p:txBody>
      </p:sp>
      <p:sp>
        <p:nvSpPr>
          <p:cNvPr id="7" name="Marcador de texto 4">
            <a:extLst>
              <a:ext uri="{FF2B5EF4-FFF2-40B4-BE49-F238E27FC236}">
                <a16:creationId xmlns:a16="http://schemas.microsoft.com/office/drawing/2014/main" id="{2E9C350C-6C9E-622D-8C44-CCEFFED4F680}"/>
              </a:ext>
            </a:extLst>
          </p:cNvPr>
          <p:cNvSpPr>
            <a:spLocks noGrp="1"/>
          </p:cNvSpPr>
          <p:nvPr>
            <p:ph type="body" sz="quarter" idx="19" hasCustomPrompt="1"/>
          </p:nvPr>
        </p:nvSpPr>
        <p:spPr>
          <a:xfrm>
            <a:off x="581026" y="1384298"/>
            <a:ext cx="381000" cy="514350"/>
          </a:xfrm>
        </p:spPr>
        <p:txBody>
          <a:bodyPr/>
          <a:lstStyle>
            <a:lvl1pPr marL="0" indent="0">
              <a:buNone/>
              <a:defRPr sz="2400" b="1" i="1">
                <a:solidFill>
                  <a:srgbClr val="DB0812"/>
                </a:solidFill>
                <a:latin typeface="Rubik Black" pitchFamily="2" charset="-79"/>
                <a:cs typeface="Rubik Black" pitchFamily="2" charset="-79"/>
              </a:defRPr>
            </a:lvl1pPr>
          </a:lstStyle>
          <a:p>
            <a:pPr lvl="0"/>
            <a:r>
              <a:rPr lang="es-ES"/>
              <a:t>/</a:t>
            </a:r>
          </a:p>
        </p:txBody>
      </p:sp>
      <p:sp>
        <p:nvSpPr>
          <p:cNvPr id="37" name="Marcador de texto 11">
            <a:extLst>
              <a:ext uri="{FF2B5EF4-FFF2-40B4-BE49-F238E27FC236}">
                <a16:creationId xmlns:a16="http://schemas.microsoft.com/office/drawing/2014/main" id="{01F9CD1A-80D6-F38D-FDBA-CB70129D57BC}"/>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sp>
        <p:nvSpPr>
          <p:cNvPr id="10" name="Marcador de texto 2">
            <a:extLst>
              <a:ext uri="{FF2B5EF4-FFF2-40B4-BE49-F238E27FC236}">
                <a16:creationId xmlns:a16="http://schemas.microsoft.com/office/drawing/2014/main" id="{B424E9A6-7841-C195-41B2-D11A2E0DF32D}"/>
              </a:ext>
            </a:extLst>
          </p:cNvPr>
          <p:cNvSpPr>
            <a:spLocks noGrp="1"/>
          </p:cNvSpPr>
          <p:nvPr>
            <p:ph type="body" sz="quarter" idx="23" hasCustomPrompt="1"/>
          </p:nvPr>
        </p:nvSpPr>
        <p:spPr>
          <a:xfrm>
            <a:off x="3088196" y="2857500"/>
            <a:ext cx="2950655" cy="4000498"/>
          </a:xfrm>
          <a:ln>
            <a:noFill/>
          </a:ln>
        </p:spPr>
        <p:txBody>
          <a:bodyPr lIns="180000" tIns="108000" rIns="108000" bIns="108000">
            <a:norm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PERNUM ESCI REBATU</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t>
            </a:r>
          </a:p>
        </p:txBody>
      </p:sp>
      <p:sp>
        <p:nvSpPr>
          <p:cNvPr id="14" name="Marcador de texto 2">
            <a:extLst>
              <a:ext uri="{FF2B5EF4-FFF2-40B4-BE49-F238E27FC236}">
                <a16:creationId xmlns:a16="http://schemas.microsoft.com/office/drawing/2014/main" id="{19C82CD9-0B97-66DA-CC37-EBDCB6BED742}"/>
              </a:ext>
            </a:extLst>
          </p:cNvPr>
          <p:cNvSpPr>
            <a:spLocks noGrp="1"/>
          </p:cNvSpPr>
          <p:nvPr>
            <p:ph type="body" sz="quarter" idx="24" hasCustomPrompt="1"/>
          </p:nvPr>
        </p:nvSpPr>
        <p:spPr>
          <a:xfrm>
            <a:off x="6153150" y="2857500"/>
            <a:ext cx="2950655" cy="4000498"/>
          </a:xfrm>
          <a:ln>
            <a:noFill/>
          </a:ln>
        </p:spPr>
        <p:txBody>
          <a:bodyPr lIns="180000" tIns="108000" rIns="108000" bIns="108000">
            <a:norm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PERNUM ESCI REBATU</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t>
            </a:r>
          </a:p>
        </p:txBody>
      </p:sp>
      <p:sp>
        <p:nvSpPr>
          <p:cNvPr id="20" name="Marcador de texto 2">
            <a:extLst>
              <a:ext uri="{FF2B5EF4-FFF2-40B4-BE49-F238E27FC236}">
                <a16:creationId xmlns:a16="http://schemas.microsoft.com/office/drawing/2014/main" id="{35F81B96-B886-9528-BC29-1E6E16FBDFA8}"/>
              </a:ext>
            </a:extLst>
          </p:cNvPr>
          <p:cNvSpPr>
            <a:spLocks noGrp="1"/>
          </p:cNvSpPr>
          <p:nvPr>
            <p:ph type="body" sz="quarter" idx="26" hasCustomPrompt="1"/>
          </p:nvPr>
        </p:nvSpPr>
        <p:spPr>
          <a:xfrm>
            <a:off x="-5030" y="2857502"/>
            <a:ext cx="2950655" cy="4000498"/>
          </a:xfrm>
          <a:ln>
            <a:noFill/>
          </a:ln>
        </p:spPr>
        <p:txBody>
          <a:bodyPr lIns="180000" tIns="108000" rIns="108000" bIns="108000">
            <a:norm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PERNUM ESCI REBATU</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a:t>
            </a:r>
          </a:p>
        </p:txBody>
      </p:sp>
      <p:sp>
        <p:nvSpPr>
          <p:cNvPr id="22" name="Marcador de texto 2">
            <a:extLst>
              <a:ext uri="{FF2B5EF4-FFF2-40B4-BE49-F238E27FC236}">
                <a16:creationId xmlns:a16="http://schemas.microsoft.com/office/drawing/2014/main" id="{80BFB113-961B-A4E1-D005-BA5E30D1EACB}"/>
              </a:ext>
            </a:extLst>
          </p:cNvPr>
          <p:cNvSpPr>
            <a:spLocks noGrp="1"/>
          </p:cNvSpPr>
          <p:nvPr>
            <p:ph type="body" sz="quarter" idx="27" hasCustomPrompt="1"/>
          </p:nvPr>
        </p:nvSpPr>
        <p:spPr>
          <a:xfrm>
            <a:off x="9228645" y="2857500"/>
            <a:ext cx="2950655" cy="4000498"/>
          </a:xfrm>
          <a:ln>
            <a:noFill/>
          </a:ln>
        </p:spPr>
        <p:txBody>
          <a:bodyPr lIns="180000" tIns="108000" rIns="108000" bIns="108000">
            <a:norm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PERNUM ESCI REBATU</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t>
            </a:r>
          </a:p>
        </p:txBody>
      </p:sp>
      <p:cxnSp>
        <p:nvCxnSpPr>
          <p:cNvPr id="23" name="Conector recto 22">
            <a:extLst>
              <a:ext uri="{FF2B5EF4-FFF2-40B4-BE49-F238E27FC236}">
                <a16:creationId xmlns:a16="http://schemas.microsoft.com/office/drawing/2014/main" id="{610E4C27-B532-EA72-72AC-759CA97136FC}"/>
              </a:ext>
            </a:extLst>
          </p:cNvPr>
          <p:cNvCxnSpPr>
            <a:cxnSpLocks/>
          </p:cNvCxnSpPr>
          <p:nvPr userDrawn="1"/>
        </p:nvCxnSpPr>
        <p:spPr>
          <a:xfrm flipV="1">
            <a:off x="-5030" y="2657472"/>
            <a:ext cx="12197030" cy="3"/>
          </a:xfrm>
          <a:prstGeom prst="line">
            <a:avLst/>
          </a:prstGeom>
        </p:spPr>
        <p:style>
          <a:lnRef idx="1">
            <a:schemeClr val="dk1"/>
          </a:lnRef>
          <a:fillRef idx="0">
            <a:schemeClr val="dk1"/>
          </a:fillRef>
          <a:effectRef idx="0">
            <a:schemeClr val="dk1"/>
          </a:effectRef>
          <a:fontRef idx="minor">
            <a:schemeClr val="tx1"/>
          </a:fontRef>
        </p:style>
      </p:cxnSp>
      <p:cxnSp>
        <p:nvCxnSpPr>
          <p:cNvPr id="25" name="Conector recto 24">
            <a:extLst>
              <a:ext uri="{FF2B5EF4-FFF2-40B4-BE49-F238E27FC236}">
                <a16:creationId xmlns:a16="http://schemas.microsoft.com/office/drawing/2014/main" id="{8DF5A908-7A4E-798F-9C6B-426D201FD46C}"/>
              </a:ext>
            </a:extLst>
          </p:cNvPr>
          <p:cNvCxnSpPr/>
          <p:nvPr userDrawn="1"/>
        </p:nvCxnSpPr>
        <p:spPr>
          <a:xfrm>
            <a:off x="3021825" y="2657475"/>
            <a:ext cx="0" cy="4200525"/>
          </a:xfrm>
          <a:prstGeom prst="line">
            <a:avLst/>
          </a:prstGeom>
        </p:spPr>
        <p:style>
          <a:lnRef idx="1">
            <a:schemeClr val="dk1"/>
          </a:lnRef>
          <a:fillRef idx="0">
            <a:schemeClr val="dk1"/>
          </a:fillRef>
          <a:effectRef idx="0">
            <a:schemeClr val="dk1"/>
          </a:effectRef>
          <a:fontRef idx="minor">
            <a:schemeClr val="tx1"/>
          </a:fontRef>
        </p:style>
      </p:cxnSp>
      <p:cxnSp>
        <p:nvCxnSpPr>
          <p:cNvPr id="26" name="Conector recto 25">
            <a:extLst>
              <a:ext uri="{FF2B5EF4-FFF2-40B4-BE49-F238E27FC236}">
                <a16:creationId xmlns:a16="http://schemas.microsoft.com/office/drawing/2014/main" id="{89F118EF-B917-0BF8-5091-7AA09D33F8BF}"/>
              </a:ext>
            </a:extLst>
          </p:cNvPr>
          <p:cNvCxnSpPr/>
          <p:nvPr userDrawn="1"/>
        </p:nvCxnSpPr>
        <p:spPr>
          <a:xfrm>
            <a:off x="6096660" y="2657472"/>
            <a:ext cx="0" cy="4200525"/>
          </a:xfrm>
          <a:prstGeom prst="line">
            <a:avLst/>
          </a:prstGeom>
        </p:spPr>
        <p:style>
          <a:lnRef idx="1">
            <a:schemeClr val="dk1"/>
          </a:lnRef>
          <a:fillRef idx="0">
            <a:schemeClr val="dk1"/>
          </a:fillRef>
          <a:effectRef idx="0">
            <a:schemeClr val="dk1"/>
          </a:effectRef>
          <a:fontRef idx="minor">
            <a:schemeClr val="tx1"/>
          </a:fontRef>
        </p:style>
      </p:cxnSp>
      <p:cxnSp>
        <p:nvCxnSpPr>
          <p:cNvPr id="27" name="Conector recto 26">
            <a:extLst>
              <a:ext uri="{FF2B5EF4-FFF2-40B4-BE49-F238E27FC236}">
                <a16:creationId xmlns:a16="http://schemas.microsoft.com/office/drawing/2014/main" id="{95283671-0859-87D4-A007-8C8219E02FE4}"/>
              </a:ext>
            </a:extLst>
          </p:cNvPr>
          <p:cNvCxnSpPr/>
          <p:nvPr userDrawn="1"/>
        </p:nvCxnSpPr>
        <p:spPr>
          <a:xfrm>
            <a:off x="9160955" y="2657473"/>
            <a:ext cx="0" cy="4200525"/>
          </a:xfrm>
          <a:prstGeom prst="line">
            <a:avLst/>
          </a:prstGeom>
        </p:spPr>
        <p:style>
          <a:lnRef idx="1">
            <a:schemeClr val="dk1"/>
          </a:lnRef>
          <a:fillRef idx="0">
            <a:schemeClr val="dk1"/>
          </a:fillRef>
          <a:effectRef idx="0">
            <a:schemeClr val="dk1"/>
          </a:effectRef>
          <a:fontRef idx="minor">
            <a:schemeClr val="tx1"/>
          </a:fontRef>
        </p:style>
      </p:cxnSp>
      <p:sp>
        <p:nvSpPr>
          <p:cNvPr id="3" name="Marcador de posición de imagen 2">
            <a:extLst>
              <a:ext uri="{FF2B5EF4-FFF2-40B4-BE49-F238E27FC236}">
                <a16:creationId xmlns:a16="http://schemas.microsoft.com/office/drawing/2014/main" id="{5B5ADB6A-CC1E-C717-FC6E-3A1B0D77CD42}"/>
              </a:ext>
            </a:extLst>
          </p:cNvPr>
          <p:cNvSpPr>
            <a:spLocks noGrp="1"/>
          </p:cNvSpPr>
          <p:nvPr>
            <p:ph type="pic" sz="quarter" idx="28"/>
          </p:nvPr>
        </p:nvSpPr>
        <p:spPr>
          <a:xfrm>
            <a:off x="133351" y="4991099"/>
            <a:ext cx="2600324" cy="1438276"/>
          </a:xfrm>
        </p:spPr>
        <p:txBody>
          <a:bodyPr/>
          <a:lstStyle/>
          <a:p>
            <a:endParaRPr lang="es-ES"/>
          </a:p>
        </p:txBody>
      </p:sp>
      <p:sp>
        <p:nvSpPr>
          <p:cNvPr id="6" name="Marcador de posición de imagen 2">
            <a:extLst>
              <a:ext uri="{FF2B5EF4-FFF2-40B4-BE49-F238E27FC236}">
                <a16:creationId xmlns:a16="http://schemas.microsoft.com/office/drawing/2014/main" id="{4210EEEF-B086-D450-0C8D-A63799659FE0}"/>
              </a:ext>
            </a:extLst>
          </p:cNvPr>
          <p:cNvSpPr>
            <a:spLocks noGrp="1"/>
          </p:cNvSpPr>
          <p:nvPr>
            <p:ph type="pic" sz="quarter" idx="29"/>
          </p:nvPr>
        </p:nvSpPr>
        <p:spPr>
          <a:xfrm>
            <a:off x="9433247" y="4991099"/>
            <a:ext cx="2600324" cy="1438276"/>
          </a:xfrm>
        </p:spPr>
        <p:txBody>
          <a:bodyPr/>
          <a:lstStyle/>
          <a:p>
            <a:endParaRPr lang="es-ES"/>
          </a:p>
        </p:txBody>
      </p:sp>
      <p:sp>
        <p:nvSpPr>
          <p:cNvPr id="8" name="Marcador de posición de imagen 2">
            <a:extLst>
              <a:ext uri="{FF2B5EF4-FFF2-40B4-BE49-F238E27FC236}">
                <a16:creationId xmlns:a16="http://schemas.microsoft.com/office/drawing/2014/main" id="{3E98EFAA-3C03-AA06-68B6-A81B740A92C5}"/>
              </a:ext>
            </a:extLst>
          </p:cNvPr>
          <p:cNvSpPr>
            <a:spLocks noGrp="1"/>
          </p:cNvSpPr>
          <p:nvPr>
            <p:ph type="pic" sz="quarter" idx="30"/>
          </p:nvPr>
        </p:nvSpPr>
        <p:spPr>
          <a:xfrm>
            <a:off x="6350564" y="4991099"/>
            <a:ext cx="2600324" cy="1438276"/>
          </a:xfrm>
        </p:spPr>
        <p:txBody>
          <a:bodyPr/>
          <a:lstStyle/>
          <a:p>
            <a:endParaRPr lang="es-ES"/>
          </a:p>
        </p:txBody>
      </p:sp>
      <p:sp>
        <p:nvSpPr>
          <p:cNvPr id="9" name="Marcador de posición de imagen 2">
            <a:extLst>
              <a:ext uri="{FF2B5EF4-FFF2-40B4-BE49-F238E27FC236}">
                <a16:creationId xmlns:a16="http://schemas.microsoft.com/office/drawing/2014/main" id="{EA80ECD4-7CD9-F7D3-8216-CA3AA46D37CF}"/>
              </a:ext>
            </a:extLst>
          </p:cNvPr>
          <p:cNvSpPr>
            <a:spLocks noGrp="1"/>
          </p:cNvSpPr>
          <p:nvPr>
            <p:ph type="pic" sz="quarter" idx="31"/>
          </p:nvPr>
        </p:nvSpPr>
        <p:spPr>
          <a:xfrm>
            <a:off x="3275730" y="4991099"/>
            <a:ext cx="2600324" cy="1438276"/>
          </a:xfrm>
        </p:spPr>
        <p:txBody>
          <a:bodyPr/>
          <a:lstStyle/>
          <a:p>
            <a:endParaRPr lang="es-ES"/>
          </a:p>
        </p:txBody>
      </p:sp>
    </p:spTree>
    <p:extLst>
      <p:ext uri="{BB962C8B-B14F-4D97-AF65-F5344CB8AC3E}">
        <p14:creationId xmlns:p14="http://schemas.microsoft.com/office/powerpoint/2010/main" val="30985593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8_Diapositiva de título">
    <p:spTree>
      <p:nvGrpSpPr>
        <p:cNvPr id="1" name=""/>
        <p:cNvGrpSpPr/>
        <p:nvPr/>
      </p:nvGrpSpPr>
      <p:grpSpPr>
        <a:xfrm>
          <a:off x="0" y="0"/>
          <a:ext cx="0" cy="0"/>
          <a:chOff x="0" y="0"/>
          <a:chExt cx="0" cy="0"/>
        </a:xfrm>
      </p:grpSpPr>
      <p:sp>
        <p:nvSpPr>
          <p:cNvPr id="31" name="Rectángulo 30"/>
          <p:cNvSpPr/>
          <p:nvPr userDrawn="1"/>
        </p:nvSpPr>
        <p:spPr>
          <a:xfrm>
            <a:off x="0" y="0"/>
            <a:ext cx="12192000" cy="700075"/>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a:cxnSpLocks/>
          </p:cNvCxnSpPr>
          <p:nvPr userDrawn="1"/>
        </p:nvCxnSpPr>
        <p:spPr>
          <a:xfrm>
            <a:off x="-5030" y="692149"/>
            <a:ext cx="12197030" cy="0"/>
          </a:xfrm>
          <a:prstGeom prst="line">
            <a:avLst/>
          </a:prstGeom>
        </p:spPr>
        <p:style>
          <a:lnRef idx="1">
            <a:schemeClr val="dk1"/>
          </a:lnRef>
          <a:fillRef idx="0">
            <a:schemeClr val="dk1"/>
          </a:fillRef>
          <a:effectRef idx="0">
            <a:schemeClr val="dk1"/>
          </a:effectRef>
          <a:fontRef idx="minor">
            <a:schemeClr val="tx1"/>
          </a:fontRef>
        </p:style>
      </p:cxnSp>
      <p:pic>
        <p:nvPicPr>
          <p:cNvPr id="4" name="Imagen 3">
            <a:extLst>
              <a:ext uri="{FF2B5EF4-FFF2-40B4-BE49-F238E27FC236}">
                <a16:creationId xmlns:a16="http://schemas.microsoft.com/office/drawing/2014/main" id="{4A6074F5-2919-19D4-2AC3-F4F896D12DF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5" name="Marcador de texto 4">
            <a:extLst>
              <a:ext uri="{FF2B5EF4-FFF2-40B4-BE49-F238E27FC236}">
                <a16:creationId xmlns:a16="http://schemas.microsoft.com/office/drawing/2014/main" id="{426D577F-6A33-767C-5626-3B9926ACB0AC}"/>
              </a:ext>
            </a:extLst>
          </p:cNvPr>
          <p:cNvSpPr>
            <a:spLocks noGrp="1"/>
          </p:cNvSpPr>
          <p:nvPr>
            <p:ph type="body" sz="quarter" idx="11" hasCustomPrompt="1"/>
          </p:nvPr>
        </p:nvSpPr>
        <p:spPr>
          <a:xfrm>
            <a:off x="270121" y="925334"/>
            <a:ext cx="5503407" cy="500227"/>
          </a:xfrm>
        </p:spPr>
        <p:txBody>
          <a:bodyPr>
            <a:normAutofit/>
          </a:bodyPr>
          <a:lstStyle>
            <a:lvl1pPr marL="0" indent="0">
              <a:buNone/>
              <a:defRPr sz="2400"/>
            </a:lvl1pPr>
          </a:lstStyle>
          <a:p>
            <a:pPr lvl="0"/>
            <a:r>
              <a:rPr lang="es-ES"/>
              <a:t>   Título SUBAPARTADO</a:t>
            </a:r>
          </a:p>
        </p:txBody>
      </p:sp>
      <p:sp>
        <p:nvSpPr>
          <p:cNvPr id="7" name="Marcador de texto 4">
            <a:extLst>
              <a:ext uri="{FF2B5EF4-FFF2-40B4-BE49-F238E27FC236}">
                <a16:creationId xmlns:a16="http://schemas.microsoft.com/office/drawing/2014/main" id="{2E9C350C-6C9E-622D-8C44-CCEFFED4F680}"/>
              </a:ext>
            </a:extLst>
          </p:cNvPr>
          <p:cNvSpPr>
            <a:spLocks noGrp="1"/>
          </p:cNvSpPr>
          <p:nvPr>
            <p:ph type="body" sz="quarter" idx="19" hasCustomPrompt="1"/>
          </p:nvPr>
        </p:nvSpPr>
        <p:spPr>
          <a:xfrm>
            <a:off x="258554" y="911211"/>
            <a:ext cx="381000" cy="514350"/>
          </a:xfrm>
        </p:spPr>
        <p:txBody>
          <a:bodyPr/>
          <a:lstStyle>
            <a:lvl1pPr marL="0" indent="0">
              <a:buNone/>
              <a:defRPr sz="2400" b="1" i="1">
                <a:solidFill>
                  <a:srgbClr val="DB0812"/>
                </a:solidFill>
                <a:latin typeface="Rubik Black" pitchFamily="2" charset="-79"/>
                <a:cs typeface="Rubik Black" pitchFamily="2" charset="-79"/>
              </a:defRPr>
            </a:lvl1pPr>
          </a:lstStyle>
          <a:p>
            <a:pPr lvl="0"/>
            <a:r>
              <a:rPr lang="es-ES"/>
              <a:t>/</a:t>
            </a:r>
          </a:p>
        </p:txBody>
      </p:sp>
      <p:sp>
        <p:nvSpPr>
          <p:cNvPr id="37" name="Marcador de texto 11">
            <a:extLst>
              <a:ext uri="{FF2B5EF4-FFF2-40B4-BE49-F238E27FC236}">
                <a16:creationId xmlns:a16="http://schemas.microsoft.com/office/drawing/2014/main" id="{01F9CD1A-80D6-F38D-FDBA-CB70129D57BC}"/>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sp>
        <p:nvSpPr>
          <p:cNvPr id="20" name="Marcador de texto 2">
            <a:extLst>
              <a:ext uri="{FF2B5EF4-FFF2-40B4-BE49-F238E27FC236}">
                <a16:creationId xmlns:a16="http://schemas.microsoft.com/office/drawing/2014/main" id="{35F81B96-B886-9528-BC29-1E6E16FBDFA8}"/>
              </a:ext>
            </a:extLst>
          </p:cNvPr>
          <p:cNvSpPr>
            <a:spLocks noGrp="1"/>
          </p:cNvSpPr>
          <p:nvPr>
            <p:ph type="body" sz="quarter" idx="26" hasCustomPrompt="1"/>
          </p:nvPr>
        </p:nvSpPr>
        <p:spPr>
          <a:xfrm>
            <a:off x="258555" y="1832459"/>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PERNUM ESCI </a:t>
            </a:r>
          </a:p>
        </p:txBody>
      </p:sp>
      <p:cxnSp>
        <p:nvCxnSpPr>
          <p:cNvPr id="23" name="Conector recto 22">
            <a:extLst>
              <a:ext uri="{FF2B5EF4-FFF2-40B4-BE49-F238E27FC236}">
                <a16:creationId xmlns:a16="http://schemas.microsoft.com/office/drawing/2014/main" id="{610E4C27-B532-EA72-72AC-759CA97136FC}"/>
              </a:ext>
            </a:extLst>
          </p:cNvPr>
          <p:cNvCxnSpPr>
            <a:cxnSpLocks/>
          </p:cNvCxnSpPr>
          <p:nvPr userDrawn="1"/>
        </p:nvCxnSpPr>
        <p:spPr>
          <a:xfrm>
            <a:off x="270121" y="1629009"/>
            <a:ext cx="11693279" cy="0"/>
          </a:xfrm>
          <a:prstGeom prst="line">
            <a:avLst/>
          </a:prstGeom>
        </p:spPr>
        <p:style>
          <a:lnRef idx="1">
            <a:schemeClr val="dk1"/>
          </a:lnRef>
          <a:fillRef idx="0">
            <a:schemeClr val="dk1"/>
          </a:fillRef>
          <a:effectRef idx="0">
            <a:schemeClr val="dk1"/>
          </a:effectRef>
          <a:fontRef idx="minor">
            <a:schemeClr val="tx1"/>
          </a:fontRef>
        </p:style>
      </p:cxnSp>
      <p:cxnSp>
        <p:nvCxnSpPr>
          <p:cNvPr id="25" name="Conector recto 24">
            <a:extLst>
              <a:ext uri="{FF2B5EF4-FFF2-40B4-BE49-F238E27FC236}">
                <a16:creationId xmlns:a16="http://schemas.microsoft.com/office/drawing/2014/main" id="{8DF5A908-7A4E-798F-9C6B-426D201FD46C}"/>
              </a:ext>
            </a:extLst>
          </p:cNvPr>
          <p:cNvCxnSpPr>
            <a:cxnSpLocks/>
          </p:cNvCxnSpPr>
          <p:nvPr userDrawn="1"/>
        </p:nvCxnSpPr>
        <p:spPr>
          <a:xfrm>
            <a:off x="3021825" y="1629009"/>
            <a:ext cx="0" cy="4772025"/>
          </a:xfrm>
          <a:prstGeom prst="line">
            <a:avLst/>
          </a:prstGeom>
        </p:spPr>
        <p:style>
          <a:lnRef idx="1">
            <a:schemeClr val="dk1"/>
          </a:lnRef>
          <a:fillRef idx="0">
            <a:schemeClr val="dk1"/>
          </a:fillRef>
          <a:effectRef idx="0">
            <a:schemeClr val="dk1"/>
          </a:effectRef>
          <a:fontRef idx="minor">
            <a:schemeClr val="tx1"/>
          </a:fontRef>
        </p:style>
      </p:cxnSp>
      <p:cxnSp>
        <p:nvCxnSpPr>
          <p:cNvPr id="26" name="Conector recto 25">
            <a:extLst>
              <a:ext uri="{FF2B5EF4-FFF2-40B4-BE49-F238E27FC236}">
                <a16:creationId xmlns:a16="http://schemas.microsoft.com/office/drawing/2014/main" id="{89F118EF-B917-0BF8-5091-7AA09D33F8BF}"/>
              </a:ext>
            </a:extLst>
          </p:cNvPr>
          <p:cNvCxnSpPr>
            <a:cxnSpLocks/>
          </p:cNvCxnSpPr>
          <p:nvPr userDrawn="1"/>
        </p:nvCxnSpPr>
        <p:spPr>
          <a:xfrm>
            <a:off x="6096660" y="1629009"/>
            <a:ext cx="0" cy="4772025"/>
          </a:xfrm>
          <a:prstGeom prst="line">
            <a:avLst/>
          </a:prstGeom>
        </p:spPr>
        <p:style>
          <a:lnRef idx="1">
            <a:schemeClr val="dk1"/>
          </a:lnRef>
          <a:fillRef idx="0">
            <a:schemeClr val="dk1"/>
          </a:fillRef>
          <a:effectRef idx="0">
            <a:schemeClr val="dk1"/>
          </a:effectRef>
          <a:fontRef idx="minor">
            <a:schemeClr val="tx1"/>
          </a:fontRef>
        </p:style>
      </p:cxnSp>
      <p:cxnSp>
        <p:nvCxnSpPr>
          <p:cNvPr id="27" name="Conector recto 26">
            <a:extLst>
              <a:ext uri="{FF2B5EF4-FFF2-40B4-BE49-F238E27FC236}">
                <a16:creationId xmlns:a16="http://schemas.microsoft.com/office/drawing/2014/main" id="{95283671-0859-87D4-A007-8C8219E02FE4}"/>
              </a:ext>
            </a:extLst>
          </p:cNvPr>
          <p:cNvCxnSpPr>
            <a:cxnSpLocks/>
          </p:cNvCxnSpPr>
          <p:nvPr userDrawn="1"/>
        </p:nvCxnSpPr>
        <p:spPr>
          <a:xfrm>
            <a:off x="9160955" y="1629009"/>
            <a:ext cx="0" cy="4772025"/>
          </a:xfrm>
          <a:prstGeom prst="line">
            <a:avLst/>
          </a:prstGeom>
        </p:spPr>
        <p:style>
          <a:lnRef idx="1">
            <a:schemeClr val="dk1"/>
          </a:lnRef>
          <a:fillRef idx="0">
            <a:schemeClr val="dk1"/>
          </a:fillRef>
          <a:effectRef idx="0">
            <a:schemeClr val="dk1"/>
          </a:effectRef>
          <a:fontRef idx="minor">
            <a:schemeClr val="tx1"/>
          </a:fontRef>
        </p:style>
      </p:cxnSp>
      <p:cxnSp>
        <p:nvCxnSpPr>
          <p:cNvPr id="16" name="Conector recto 15">
            <a:extLst>
              <a:ext uri="{FF2B5EF4-FFF2-40B4-BE49-F238E27FC236}">
                <a16:creationId xmlns:a16="http://schemas.microsoft.com/office/drawing/2014/main" id="{6FFE248D-D9DC-A130-FA4C-62AD9A8BE723}"/>
              </a:ext>
            </a:extLst>
          </p:cNvPr>
          <p:cNvCxnSpPr>
            <a:cxnSpLocks/>
          </p:cNvCxnSpPr>
          <p:nvPr userDrawn="1"/>
        </p:nvCxnSpPr>
        <p:spPr>
          <a:xfrm>
            <a:off x="182331" y="6401034"/>
            <a:ext cx="11693279" cy="0"/>
          </a:xfrm>
          <a:prstGeom prst="line">
            <a:avLst/>
          </a:prstGeom>
        </p:spPr>
        <p:style>
          <a:lnRef idx="1">
            <a:schemeClr val="dk1"/>
          </a:lnRef>
          <a:fillRef idx="0">
            <a:schemeClr val="dk1"/>
          </a:fillRef>
          <a:effectRef idx="0">
            <a:schemeClr val="dk1"/>
          </a:effectRef>
          <a:fontRef idx="minor">
            <a:schemeClr val="tx1"/>
          </a:fontRef>
        </p:style>
      </p:cxnSp>
      <p:cxnSp>
        <p:nvCxnSpPr>
          <p:cNvPr id="18" name="Conector recto 17">
            <a:extLst>
              <a:ext uri="{FF2B5EF4-FFF2-40B4-BE49-F238E27FC236}">
                <a16:creationId xmlns:a16="http://schemas.microsoft.com/office/drawing/2014/main" id="{A8BB7003-E8A8-ACF5-D4CA-2D470A1C426D}"/>
              </a:ext>
            </a:extLst>
          </p:cNvPr>
          <p:cNvCxnSpPr>
            <a:cxnSpLocks/>
          </p:cNvCxnSpPr>
          <p:nvPr userDrawn="1"/>
        </p:nvCxnSpPr>
        <p:spPr>
          <a:xfrm>
            <a:off x="182331" y="3991209"/>
            <a:ext cx="11693279" cy="0"/>
          </a:xfrm>
          <a:prstGeom prst="line">
            <a:avLst/>
          </a:prstGeom>
        </p:spPr>
        <p:style>
          <a:lnRef idx="1">
            <a:schemeClr val="dk1"/>
          </a:lnRef>
          <a:fillRef idx="0">
            <a:schemeClr val="dk1"/>
          </a:fillRef>
          <a:effectRef idx="0">
            <a:schemeClr val="dk1"/>
          </a:effectRef>
          <a:fontRef idx="minor">
            <a:schemeClr val="tx1"/>
          </a:fontRef>
        </p:style>
      </p:cxnSp>
      <p:sp>
        <p:nvSpPr>
          <p:cNvPr id="2" name="Marcador de texto 2">
            <a:extLst>
              <a:ext uri="{FF2B5EF4-FFF2-40B4-BE49-F238E27FC236}">
                <a16:creationId xmlns:a16="http://schemas.microsoft.com/office/drawing/2014/main" id="{CEDF642F-B9DB-EDBB-0113-45E335B8F609}"/>
              </a:ext>
            </a:extLst>
          </p:cNvPr>
          <p:cNvSpPr>
            <a:spLocks noGrp="1"/>
          </p:cNvSpPr>
          <p:nvPr>
            <p:ph type="body" sz="quarter" idx="32" hasCustomPrompt="1"/>
          </p:nvPr>
        </p:nvSpPr>
        <p:spPr>
          <a:xfrm>
            <a:off x="258552" y="3125788"/>
            <a:ext cx="2625320" cy="526918"/>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+6000</a:t>
            </a:r>
          </a:p>
        </p:txBody>
      </p:sp>
      <p:sp>
        <p:nvSpPr>
          <p:cNvPr id="3" name="Marcador de texto 2">
            <a:extLst>
              <a:ext uri="{FF2B5EF4-FFF2-40B4-BE49-F238E27FC236}">
                <a16:creationId xmlns:a16="http://schemas.microsoft.com/office/drawing/2014/main" id="{395D3255-9366-5AD1-9CE5-2F40F055DC1F}"/>
              </a:ext>
            </a:extLst>
          </p:cNvPr>
          <p:cNvSpPr>
            <a:spLocks noGrp="1"/>
          </p:cNvSpPr>
          <p:nvPr>
            <p:ph type="body" sz="quarter" idx="33" hasCustomPrompt="1"/>
          </p:nvPr>
        </p:nvSpPr>
        <p:spPr>
          <a:xfrm>
            <a:off x="258552" y="2179743"/>
            <a:ext cx="2625322" cy="922231"/>
          </a:xfrm>
          <a:ln>
            <a:noFill/>
          </a:ln>
        </p:spPr>
        <p:txBody>
          <a:bodyPr lIns="180000" tIns="108000" rIns="108000" bIns="108000">
            <a:norm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Septiembre octubre noviembre diciembre enero febrero marzo abril mayo junio.</a:t>
            </a:r>
          </a:p>
        </p:txBody>
      </p:sp>
      <p:sp>
        <p:nvSpPr>
          <p:cNvPr id="6" name="Marcador de texto 2">
            <a:extLst>
              <a:ext uri="{FF2B5EF4-FFF2-40B4-BE49-F238E27FC236}">
                <a16:creationId xmlns:a16="http://schemas.microsoft.com/office/drawing/2014/main" id="{DFFE7993-0A23-EB3E-9FE7-30B317EE4ED0}"/>
              </a:ext>
            </a:extLst>
          </p:cNvPr>
          <p:cNvSpPr>
            <a:spLocks noGrp="1"/>
          </p:cNvSpPr>
          <p:nvPr>
            <p:ph type="body" sz="quarter" idx="34" hasCustomPrompt="1"/>
          </p:nvPr>
        </p:nvSpPr>
        <p:spPr>
          <a:xfrm>
            <a:off x="3251855" y="1832458"/>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PERNUM ESCI </a:t>
            </a:r>
          </a:p>
        </p:txBody>
      </p:sp>
      <p:sp>
        <p:nvSpPr>
          <p:cNvPr id="8" name="Marcador de texto 2">
            <a:extLst>
              <a:ext uri="{FF2B5EF4-FFF2-40B4-BE49-F238E27FC236}">
                <a16:creationId xmlns:a16="http://schemas.microsoft.com/office/drawing/2014/main" id="{64B7C925-6F8E-CDEF-F8B8-9F829584C3BE}"/>
              </a:ext>
            </a:extLst>
          </p:cNvPr>
          <p:cNvSpPr>
            <a:spLocks noGrp="1"/>
          </p:cNvSpPr>
          <p:nvPr>
            <p:ph type="body" sz="quarter" idx="35" hasCustomPrompt="1"/>
          </p:nvPr>
        </p:nvSpPr>
        <p:spPr>
          <a:xfrm>
            <a:off x="3251852" y="3125787"/>
            <a:ext cx="2625320" cy="526918"/>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+6000</a:t>
            </a:r>
          </a:p>
        </p:txBody>
      </p:sp>
      <p:sp>
        <p:nvSpPr>
          <p:cNvPr id="11" name="Marcador de texto 2">
            <a:extLst>
              <a:ext uri="{FF2B5EF4-FFF2-40B4-BE49-F238E27FC236}">
                <a16:creationId xmlns:a16="http://schemas.microsoft.com/office/drawing/2014/main" id="{9E59CE67-0D78-6EE0-26F1-7F8550539F76}"/>
              </a:ext>
            </a:extLst>
          </p:cNvPr>
          <p:cNvSpPr>
            <a:spLocks noGrp="1"/>
          </p:cNvSpPr>
          <p:nvPr>
            <p:ph type="body" sz="quarter" idx="36" hasCustomPrompt="1"/>
          </p:nvPr>
        </p:nvSpPr>
        <p:spPr>
          <a:xfrm>
            <a:off x="3251852" y="2179742"/>
            <a:ext cx="2625322" cy="922231"/>
          </a:xfrm>
          <a:ln>
            <a:noFill/>
          </a:ln>
        </p:spPr>
        <p:txBody>
          <a:bodyPr lIns="180000" tIns="108000" rIns="108000" bIns="108000">
            <a:norm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Septiembre octubre noviembre diciembre enero febrero marzo abril mayo junio.</a:t>
            </a:r>
          </a:p>
        </p:txBody>
      </p:sp>
      <p:sp>
        <p:nvSpPr>
          <p:cNvPr id="19" name="Marcador de texto 2">
            <a:extLst>
              <a:ext uri="{FF2B5EF4-FFF2-40B4-BE49-F238E27FC236}">
                <a16:creationId xmlns:a16="http://schemas.microsoft.com/office/drawing/2014/main" id="{E07E3E65-48E8-7307-0996-33C5B507FB20}"/>
              </a:ext>
            </a:extLst>
          </p:cNvPr>
          <p:cNvSpPr>
            <a:spLocks noGrp="1"/>
          </p:cNvSpPr>
          <p:nvPr>
            <p:ph type="body" sz="quarter" idx="37" hasCustomPrompt="1"/>
          </p:nvPr>
        </p:nvSpPr>
        <p:spPr>
          <a:xfrm>
            <a:off x="6316147" y="1832458"/>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PERNUM ESCI </a:t>
            </a:r>
          </a:p>
        </p:txBody>
      </p:sp>
      <p:sp>
        <p:nvSpPr>
          <p:cNvPr id="21" name="Marcador de texto 2">
            <a:extLst>
              <a:ext uri="{FF2B5EF4-FFF2-40B4-BE49-F238E27FC236}">
                <a16:creationId xmlns:a16="http://schemas.microsoft.com/office/drawing/2014/main" id="{E38E6007-789D-1192-39A1-DF1C5B9651DA}"/>
              </a:ext>
            </a:extLst>
          </p:cNvPr>
          <p:cNvSpPr>
            <a:spLocks noGrp="1"/>
          </p:cNvSpPr>
          <p:nvPr>
            <p:ph type="body" sz="quarter" idx="38" hasCustomPrompt="1"/>
          </p:nvPr>
        </p:nvSpPr>
        <p:spPr>
          <a:xfrm>
            <a:off x="6316144" y="3125787"/>
            <a:ext cx="2625320" cy="526918"/>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+6000</a:t>
            </a:r>
          </a:p>
        </p:txBody>
      </p:sp>
      <p:sp>
        <p:nvSpPr>
          <p:cNvPr id="24" name="Marcador de texto 2">
            <a:extLst>
              <a:ext uri="{FF2B5EF4-FFF2-40B4-BE49-F238E27FC236}">
                <a16:creationId xmlns:a16="http://schemas.microsoft.com/office/drawing/2014/main" id="{99551D0D-5B7C-07B9-706C-B97ED88E78D6}"/>
              </a:ext>
            </a:extLst>
          </p:cNvPr>
          <p:cNvSpPr>
            <a:spLocks noGrp="1"/>
          </p:cNvSpPr>
          <p:nvPr>
            <p:ph type="body" sz="quarter" idx="39" hasCustomPrompt="1"/>
          </p:nvPr>
        </p:nvSpPr>
        <p:spPr>
          <a:xfrm>
            <a:off x="6316144" y="2179742"/>
            <a:ext cx="2625322" cy="922231"/>
          </a:xfrm>
          <a:ln>
            <a:noFill/>
          </a:ln>
        </p:spPr>
        <p:txBody>
          <a:bodyPr lIns="180000" tIns="108000" rIns="108000" bIns="108000">
            <a:norm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Septiembre octubre noviembre diciembre enero febrero marzo abril mayo junio.</a:t>
            </a:r>
          </a:p>
        </p:txBody>
      </p:sp>
      <p:sp>
        <p:nvSpPr>
          <p:cNvPr id="28" name="Marcador de texto 2">
            <a:extLst>
              <a:ext uri="{FF2B5EF4-FFF2-40B4-BE49-F238E27FC236}">
                <a16:creationId xmlns:a16="http://schemas.microsoft.com/office/drawing/2014/main" id="{0B226B5E-9CCE-EE2F-428D-3D65B26C8661}"/>
              </a:ext>
            </a:extLst>
          </p:cNvPr>
          <p:cNvSpPr>
            <a:spLocks noGrp="1"/>
          </p:cNvSpPr>
          <p:nvPr>
            <p:ph type="body" sz="quarter" idx="40" hasCustomPrompt="1"/>
          </p:nvPr>
        </p:nvSpPr>
        <p:spPr>
          <a:xfrm>
            <a:off x="9308128" y="1832458"/>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PERNUM ESCI </a:t>
            </a:r>
          </a:p>
        </p:txBody>
      </p:sp>
      <p:sp>
        <p:nvSpPr>
          <p:cNvPr id="29" name="Marcador de texto 2">
            <a:extLst>
              <a:ext uri="{FF2B5EF4-FFF2-40B4-BE49-F238E27FC236}">
                <a16:creationId xmlns:a16="http://schemas.microsoft.com/office/drawing/2014/main" id="{2ABBC971-A39B-1A65-CE45-4D50228AB790}"/>
              </a:ext>
            </a:extLst>
          </p:cNvPr>
          <p:cNvSpPr>
            <a:spLocks noGrp="1"/>
          </p:cNvSpPr>
          <p:nvPr>
            <p:ph type="body" sz="quarter" idx="41" hasCustomPrompt="1"/>
          </p:nvPr>
        </p:nvSpPr>
        <p:spPr>
          <a:xfrm>
            <a:off x="9308125" y="3125787"/>
            <a:ext cx="2625320" cy="526918"/>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+6000</a:t>
            </a:r>
          </a:p>
        </p:txBody>
      </p:sp>
      <p:sp>
        <p:nvSpPr>
          <p:cNvPr id="30" name="Marcador de texto 2">
            <a:extLst>
              <a:ext uri="{FF2B5EF4-FFF2-40B4-BE49-F238E27FC236}">
                <a16:creationId xmlns:a16="http://schemas.microsoft.com/office/drawing/2014/main" id="{7171AB10-4104-7AAF-CD9E-DD7BF6DDD7CC}"/>
              </a:ext>
            </a:extLst>
          </p:cNvPr>
          <p:cNvSpPr>
            <a:spLocks noGrp="1"/>
          </p:cNvSpPr>
          <p:nvPr>
            <p:ph type="body" sz="quarter" idx="42" hasCustomPrompt="1"/>
          </p:nvPr>
        </p:nvSpPr>
        <p:spPr>
          <a:xfrm>
            <a:off x="9308125" y="2179742"/>
            <a:ext cx="2625322" cy="922231"/>
          </a:xfrm>
          <a:ln>
            <a:noFill/>
          </a:ln>
        </p:spPr>
        <p:txBody>
          <a:bodyPr lIns="180000" tIns="108000" rIns="108000" bIns="108000">
            <a:norm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Septiembre octubre noviembre diciembre enero febrero marzo abril mayo junio.</a:t>
            </a:r>
          </a:p>
        </p:txBody>
      </p:sp>
      <p:sp>
        <p:nvSpPr>
          <p:cNvPr id="32" name="Marcador de texto 2">
            <a:extLst>
              <a:ext uri="{FF2B5EF4-FFF2-40B4-BE49-F238E27FC236}">
                <a16:creationId xmlns:a16="http://schemas.microsoft.com/office/drawing/2014/main" id="{40BDC9FB-2357-882C-CF50-B0B3216B2364}"/>
              </a:ext>
            </a:extLst>
          </p:cNvPr>
          <p:cNvSpPr>
            <a:spLocks noGrp="1"/>
          </p:cNvSpPr>
          <p:nvPr>
            <p:ph type="body" sz="quarter" idx="43" hasCustomPrompt="1"/>
          </p:nvPr>
        </p:nvSpPr>
        <p:spPr>
          <a:xfrm>
            <a:off x="258555" y="4266689"/>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PERNUM ESCI </a:t>
            </a:r>
          </a:p>
        </p:txBody>
      </p:sp>
      <p:sp>
        <p:nvSpPr>
          <p:cNvPr id="33" name="Marcador de texto 2">
            <a:extLst>
              <a:ext uri="{FF2B5EF4-FFF2-40B4-BE49-F238E27FC236}">
                <a16:creationId xmlns:a16="http://schemas.microsoft.com/office/drawing/2014/main" id="{73C795B6-348C-F5FA-6E3F-8DD2DFEDEBEB}"/>
              </a:ext>
            </a:extLst>
          </p:cNvPr>
          <p:cNvSpPr>
            <a:spLocks noGrp="1"/>
          </p:cNvSpPr>
          <p:nvPr>
            <p:ph type="body" sz="quarter" idx="44" hasCustomPrompt="1"/>
          </p:nvPr>
        </p:nvSpPr>
        <p:spPr>
          <a:xfrm>
            <a:off x="258552" y="5560018"/>
            <a:ext cx="2625320" cy="526918"/>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+6000</a:t>
            </a:r>
          </a:p>
        </p:txBody>
      </p:sp>
      <p:sp>
        <p:nvSpPr>
          <p:cNvPr id="34" name="Marcador de texto 2">
            <a:extLst>
              <a:ext uri="{FF2B5EF4-FFF2-40B4-BE49-F238E27FC236}">
                <a16:creationId xmlns:a16="http://schemas.microsoft.com/office/drawing/2014/main" id="{D88C4249-A62A-B8DE-F17F-92211C6313FD}"/>
              </a:ext>
            </a:extLst>
          </p:cNvPr>
          <p:cNvSpPr>
            <a:spLocks noGrp="1"/>
          </p:cNvSpPr>
          <p:nvPr>
            <p:ph type="body" sz="quarter" idx="45" hasCustomPrompt="1"/>
          </p:nvPr>
        </p:nvSpPr>
        <p:spPr>
          <a:xfrm>
            <a:off x="258552" y="4613973"/>
            <a:ext cx="2625322" cy="922231"/>
          </a:xfrm>
          <a:ln>
            <a:noFill/>
          </a:ln>
        </p:spPr>
        <p:txBody>
          <a:bodyPr lIns="180000" tIns="108000" rIns="108000" bIns="108000">
            <a:norm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Septiembre octubre noviembre diciembre enero febrero marzo abril mayo junio.</a:t>
            </a:r>
          </a:p>
        </p:txBody>
      </p:sp>
      <p:sp>
        <p:nvSpPr>
          <p:cNvPr id="35" name="Marcador de texto 2">
            <a:extLst>
              <a:ext uri="{FF2B5EF4-FFF2-40B4-BE49-F238E27FC236}">
                <a16:creationId xmlns:a16="http://schemas.microsoft.com/office/drawing/2014/main" id="{DE469DB1-6CB4-68C9-3C67-6C501520DCBB}"/>
              </a:ext>
            </a:extLst>
          </p:cNvPr>
          <p:cNvSpPr>
            <a:spLocks noGrp="1"/>
          </p:cNvSpPr>
          <p:nvPr>
            <p:ph type="body" sz="quarter" idx="46" hasCustomPrompt="1"/>
          </p:nvPr>
        </p:nvSpPr>
        <p:spPr>
          <a:xfrm>
            <a:off x="3251853" y="4266689"/>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PERNUM ESCI </a:t>
            </a:r>
          </a:p>
        </p:txBody>
      </p:sp>
      <p:sp>
        <p:nvSpPr>
          <p:cNvPr id="36" name="Marcador de texto 2">
            <a:extLst>
              <a:ext uri="{FF2B5EF4-FFF2-40B4-BE49-F238E27FC236}">
                <a16:creationId xmlns:a16="http://schemas.microsoft.com/office/drawing/2014/main" id="{C978F608-070C-551B-FBEC-27EA22678F42}"/>
              </a:ext>
            </a:extLst>
          </p:cNvPr>
          <p:cNvSpPr>
            <a:spLocks noGrp="1"/>
          </p:cNvSpPr>
          <p:nvPr>
            <p:ph type="body" sz="quarter" idx="47" hasCustomPrompt="1"/>
          </p:nvPr>
        </p:nvSpPr>
        <p:spPr>
          <a:xfrm>
            <a:off x="3251850" y="5560018"/>
            <a:ext cx="2625320" cy="526918"/>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+6000</a:t>
            </a:r>
          </a:p>
        </p:txBody>
      </p:sp>
      <p:sp>
        <p:nvSpPr>
          <p:cNvPr id="39" name="Marcador de texto 2">
            <a:extLst>
              <a:ext uri="{FF2B5EF4-FFF2-40B4-BE49-F238E27FC236}">
                <a16:creationId xmlns:a16="http://schemas.microsoft.com/office/drawing/2014/main" id="{92A54B3A-EECC-E445-86EE-7095DD5AE55E}"/>
              </a:ext>
            </a:extLst>
          </p:cNvPr>
          <p:cNvSpPr>
            <a:spLocks noGrp="1"/>
          </p:cNvSpPr>
          <p:nvPr>
            <p:ph type="body" sz="quarter" idx="48" hasCustomPrompt="1"/>
          </p:nvPr>
        </p:nvSpPr>
        <p:spPr>
          <a:xfrm>
            <a:off x="3251850" y="4613973"/>
            <a:ext cx="2625322" cy="922231"/>
          </a:xfrm>
          <a:ln>
            <a:noFill/>
          </a:ln>
        </p:spPr>
        <p:txBody>
          <a:bodyPr lIns="180000" tIns="108000" rIns="108000" bIns="108000">
            <a:norm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Septiembre octubre noviembre diciembre enero febrero marzo abril mayo junio.</a:t>
            </a:r>
          </a:p>
        </p:txBody>
      </p:sp>
      <p:sp>
        <p:nvSpPr>
          <p:cNvPr id="40" name="Marcador de texto 2">
            <a:extLst>
              <a:ext uri="{FF2B5EF4-FFF2-40B4-BE49-F238E27FC236}">
                <a16:creationId xmlns:a16="http://schemas.microsoft.com/office/drawing/2014/main" id="{89F1DB64-2978-3541-E67E-F4648D52234E}"/>
              </a:ext>
            </a:extLst>
          </p:cNvPr>
          <p:cNvSpPr>
            <a:spLocks noGrp="1"/>
          </p:cNvSpPr>
          <p:nvPr>
            <p:ph type="body" sz="quarter" idx="49" hasCustomPrompt="1"/>
          </p:nvPr>
        </p:nvSpPr>
        <p:spPr>
          <a:xfrm>
            <a:off x="6316145" y="4266689"/>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PERNUM ESCI </a:t>
            </a:r>
          </a:p>
        </p:txBody>
      </p:sp>
      <p:sp>
        <p:nvSpPr>
          <p:cNvPr id="41" name="Marcador de texto 2">
            <a:extLst>
              <a:ext uri="{FF2B5EF4-FFF2-40B4-BE49-F238E27FC236}">
                <a16:creationId xmlns:a16="http://schemas.microsoft.com/office/drawing/2014/main" id="{AA6DF730-D8DA-BBF1-FCC1-1D80730C10F9}"/>
              </a:ext>
            </a:extLst>
          </p:cNvPr>
          <p:cNvSpPr>
            <a:spLocks noGrp="1"/>
          </p:cNvSpPr>
          <p:nvPr>
            <p:ph type="body" sz="quarter" idx="50" hasCustomPrompt="1"/>
          </p:nvPr>
        </p:nvSpPr>
        <p:spPr>
          <a:xfrm>
            <a:off x="6316142" y="5560018"/>
            <a:ext cx="2625320" cy="526918"/>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+6000</a:t>
            </a:r>
          </a:p>
        </p:txBody>
      </p:sp>
      <p:sp>
        <p:nvSpPr>
          <p:cNvPr id="42" name="Marcador de texto 2">
            <a:extLst>
              <a:ext uri="{FF2B5EF4-FFF2-40B4-BE49-F238E27FC236}">
                <a16:creationId xmlns:a16="http://schemas.microsoft.com/office/drawing/2014/main" id="{6CC31EBD-7212-5B07-9DC3-61622D8C6BC3}"/>
              </a:ext>
            </a:extLst>
          </p:cNvPr>
          <p:cNvSpPr>
            <a:spLocks noGrp="1"/>
          </p:cNvSpPr>
          <p:nvPr>
            <p:ph type="body" sz="quarter" idx="51" hasCustomPrompt="1"/>
          </p:nvPr>
        </p:nvSpPr>
        <p:spPr>
          <a:xfrm>
            <a:off x="6316142" y="4613973"/>
            <a:ext cx="2625322" cy="922231"/>
          </a:xfrm>
          <a:ln>
            <a:noFill/>
          </a:ln>
        </p:spPr>
        <p:txBody>
          <a:bodyPr lIns="180000" tIns="108000" rIns="108000" bIns="108000">
            <a:norm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Septiembre octubre noviembre diciembre enero febrero marzo abril mayo junio.</a:t>
            </a:r>
          </a:p>
        </p:txBody>
      </p:sp>
      <p:sp>
        <p:nvSpPr>
          <p:cNvPr id="43" name="Marcador de texto 2">
            <a:extLst>
              <a:ext uri="{FF2B5EF4-FFF2-40B4-BE49-F238E27FC236}">
                <a16:creationId xmlns:a16="http://schemas.microsoft.com/office/drawing/2014/main" id="{5C20D529-8925-2566-2E74-EB476A862817}"/>
              </a:ext>
            </a:extLst>
          </p:cNvPr>
          <p:cNvSpPr>
            <a:spLocks noGrp="1"/>
          </p:cNvSpPr>
          <p:nvPr>
            <p:ph type="body" sz="quarter" idx="52" hasCustomPrompt="1"/>
          </p:nvPr>
        </p:nvSpPr>
        <p:spPr>
          <a:xfrm>
            <a:off x="9308128" y="4266689"/>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PERNUM ESCI </a:t>
            </a:r>
          </a:p>
        </p:txBody>
      </p:sp>
      <p:sp>
        <p:nvSpPr>
          <p:cNvPr id="44" name="Marcador de texto 2">
            <a:extLst>
              <a:ext uri="{FF2B5EF4-FFF2-40B4-BE49-F238E27FC236}">
                <a16:creationId xmlns:a16="http://schemas.microsoft.com/office/drawing/2014/main" id="{1AF1DC77-FB6D-92BB-7405-8834E13AB423}"/>
              </a:ext>
            </a:extLst>
          </p:cNvPr>
          <p:cNvSpPr>
            <a:spLocks noGrp="1"/>
          </p:cNvSpPr>
          <p:nvPr>
            <p:ph type="body" sz="quarter" idx="53" hasCustomPrompt="1"/>
          </p:nvPr>
        </p:nvSpPr>
        <p:spPr>
          <a:xfrm>
            <a:off x="9308125" y="5560018"/>
            <a:ext cx="2625320" cy="526918"/>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+6000</a:t>
            </a:r>
          </a:p>
        </p:txBody>
      </p:sp>
      <p:sp>
        <p:nvSpPr>
          <p:cNvPr id="45" name="Marcador de texto 2">
            <a:extLst>
              <a:ext uri="{FF2B5EF4-FFF2-40B4-BE49-F238E27FC236}">
                <a16:creationId xmlns:a16="http://schemas.microsoft.com/office/drawing/2014/main" id="{1EE58D53-80ED-1656-46BF-378FCEF02520}"/>
              </a:ext>
            </a:extLst>
          </p:cNvPr>
          <p:cNvSpPr>
            <a:spLocks noGrp="1"/>
          </p:cNvSpPr>
          <p:nvPr>
            <p:ph type="body" sz="quarter" idx="54" hasCustomPrompt="1"/>
          </p:nvPr>
        </p:nvSpPr>
        <p:spPr>
          <a:xfrm>
            <a:off x="9308125" y="4613973"/>
            <a:ext cx="2625322" cy="922231"/>
          </a:xfrm>
          <a:ln>
            <a:noFill/>
          </a:ln>
        </p:spPr>
        <p:txBody>
          <a:bodyPr lIns="180000" tIns="108000" rIns="108000" bIns="108000">
            <a:norm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Septiembre octubre noviembre diciembre enero febrero marzo abril mayo junio.</a:t>
            </a:r>
          </a:p>
        </p:txBody>
      </p:sp>
    </p:spTree>
    <p:extLst>
      <p:ext uri="{BB962C8B-B14F-4D97-AF65-F5344CB8AC3E}">
        <p14:creationId xmlns:p14="http://schemas.microsoft.com/office/powerpoint/2010/main" val="22052680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9_Diapositiva de título">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E2BAABD-6CDC-A86D-45E0-75C7C151B223}"/>
              </a:ext>
            </a:extLst>
          </p:cNvPr>
          <p:cNvSpPr/>
          <p:nvPr userDrawn="1"/>
        </p:nvSpPr>
        <p:spPr>
          <a:xfrm>
            <a:off x="-15718" y="682623"/>
            <a:ext cx="12207718" cy="2403638"/>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 name="Imagen 19">
            <a:extLst>
              <a:ext uri="{FF2B5EF4-FFF2-40B4-BE49-F238E27FC236}">
                <a16:creationId xmlns:a16="http://schemas.microsoft.com/office/drawing/2014/main" id="{ED648051-179F-4A9E-78B0-B1DFDB744E5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619624" y="3093264"/>
            <a:ext cx="7572375" cy="3459935"/>
          </a:xfrm>
          <a:prstGeom prst="rect">
            <a:avLst/>
          </a:prstGeom>
        </p:spPr>
      </p:pic>
      <p:sp>
        <p:nvSpPr>
          <p:cNvPr id="8" name="Datos 7">
            <a:extLst>
              <a:ext uri="{FF2B5EF4-FFF2-40B4-BE49-F238E27FC236}">
                <a16:creationId xmlns:a16="http://schemas.microsoft.com/office/drawing/2014/main" id="{A5A2C969-FEE0-D5AC-FE38-3E8C6C4613DD}"/>
              </a:ext>
            </a:extLst>
          </p:cNvPr>
          <p:cNvSpPr/>
          <p:nvPr userDrawn="1"/>
        </p:nvSpPr>
        <p:spPr>
          <a:xfrm rot="10800000">
            <a:off x="-18736" y="3095928"/>
            <a:ext cx="6977721" cy="379073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791"/>
              <a:gd name="connsiteY0" fmla="*/ 9983 h 9983"/>
              <a:gd name="connsiteX1" fmla="*/ 5760 w 11791"/>
              <a:gd name="connsiteY1" fmla="*/ 0 h 9983"/>
              <a:gd name="connsiteX2" fmla="*/ 11791 w 11791"/>
              <a:gd name="connsiteY2" fmla="*/ 4 h 9983"/>
              <a:gd name="connsiteX3" fmla="*/ 6583 w 11791"/>
              <a:gd name="connsiteY3" fmla="*/ 9980 h 9983"/>
              <a:gd name="connsiteX4" fmla="*/ 0 w 11791"/>
              <a:gd name="connsiteY4" fmla="*/ 9983 h 9983"/>
              <a:gd name="connsiteX0" fmla="*/ 0 w 5721"/>
              <a:gd name="connsiteY0" fmla="*/ 10020 h 10020"/>
              <a:gd name="connsiteX1" fmla="*/ 4885 w 5721"/>
              <a:gd name="connsiteY1" fmla="*/ 20 h 10020"/>
              <a:gd name="connsiteX2" fmla="*/ 5721 w 5721"/>
              <a:gd name="connsiteY2" fmla="*/ 0 h 10020"/>
              <a:gd name="connsiteX3" fmla="*/ 5583 w 5721"/>
              <a:gd name="connsiteY3" fmla="*/ 10017 h 10020"/>
              <a:gd name="connsiteX4" fmla="*/ 0 w 5721"/>
              <a:gd name="connsiteY4" fmla="*/ 10020 h 10020"/>
              <a:gd name="connsiteX0" fmla="*/ 0 w 10000"/>
              <a:gd name="connsiteY0" fmla="*/ 10000 h 10000"/>
              <a:gd name="connsiteX1" fmla="*/ 8539 w 10000"/>
              <a:gd name="connsiteY1" fmla="*/ 20 h 10000"/>
              <a:gd name="connsiteX2" fmla="*/ 10000 w 10000"/>
              <a:gd name="connsiteY2" fmla="*/ 0 h 10000"/>
              <a:gd name="connsiteX3" fmla="*/ 9675 w 10000"/>
              <a:gd name="connsiteY3" fmla="*/ 9997 h 10000"/>
              <a:gd name="connsiteX4" fmla="*/ 0 w 10000"/>
              <a:gd name="connsiteY4" fmla="*/ 10000 h 10000"/>
              <a:gd name="connsiteX0" fmla="*/ 0 w 9833"/>
              <a:gd name="connsiteY0" fmla="*/ 9984 h 9984"/>
              <a:gd name="connsiteX1" fmla="*/ 8539 w 9833"/>
              <a:gd name="connsiteY1" fmla="*/ 4 h 9984"/>
              <a:gd name="connsiteX2" fmla="*/ 9833 w 9833"/>
              <a:gd name="connsiteY2" fmla="*/ 0 h 9984"/>
              <a:gd name="connsiteX3" fmla="*/ 9675 w 9833"/>
              <a:gd name="connsiteY3" fmla="*/ 9981 h 9984"/>
              <a:gd name="connsiteX4" fmla="*/ 0 w 9833"/>
              <a:gd name="connsiteY4" fmla="*/ 9984 h 9984"/>
              <a:gd name="connsiteX0" fmla="*/ 0 w 10001"/>
              <a:gd name="connsiteY0" fmla="*/ 10000 h 10000"/>
              <a:gd name="connsiteX1" fmla="*/ 8684 w 10001"/>
              <a:gd name="connsiteY1" fmla="*/ 4 h 10000"/>
              <a:gd name="connsiteX2" fmla="*/ 10000 w 10001"/>
              <a:gd name="connsiteY2" fmla="*/ 0 h 10000"/>
              <a:gd name="connsiteX3" fmla="*/ 9839 w 10001"/>
              <a:gd name="connsiteY3" fmla="*/ 9997 h 10000"/>
              <a:gd name="connsiteX4" fmla="*/ 0 w 10001"/>
              <a:gd name="connsiteY4" fmla="*/ 10000 h 10000"/>
              <a:gd name="connsiteX0" fmla="*/ 0 w 10000"/>
              <a:gd name="connsiteY0" fmla="*/ 10000 h 10000"/>
              <a:gd name="connsiteX1" fmla="*/ 8684 w 10000"/>
              <a:gd name="connsiteY1" fmla="*/ 4 h 10000"/>
              <a:gd name="connsiteX2" fmla="*/ 10000 w 10000"/>
              <a:gd name="connsiteY2" fmla="*/ 0 h 10000"/>
              <a:gd name="connsiteX3" fmla="*/ 9839 w 10000"/>
              <a:gd name="connsiteY3" fmla="*/ 9997 h 10000"/>
              <a:gd name="connsiteX4" fmla="*/ 0 w 10000"/>
              <a:gd name="connsiteY4" fmla="*/ 10000 h 10000"/>
              <a:gd name="connsiteX0" fmla="*/ 0 w 9895"/>
              <a:gd name="connsiteY0" fmla="*/ 9997 h 9997"/>
              <a:gd name="connsiteX1" fmla="*/ 8684 w 9895"/>
              <a:gd name="connsiteY1" fmla="*/ 1 h 9997"/>
              <a:gd name="connsiteX2" fmla="*/ 9895 w 9895"/>
              <a:gd name="connsiteY2" fmla="*/ 3198 h 9997"/>
              <a:gd name="connsiteX3" fmla="*/ 9839 w 9895"/>
              <a:gd name="connsiteY3" fmla="*/ 9994 h 9997"/>
              <a:gd name="connsiteX4" fmla="*/ 0 w 9895"/>
              <a:gd name="connsiteY4" fmla="*/ 9997 h 9997"/>
              <a:gd name="connsiteX0" fmla="*/ 0 w 10000"/>
              <a:gd name="connsiteY0" fmla="*/ 6843 h 6843"/>
              <a:gd name="connsiteX1" fmla="*/ 6003 w 10000"/>
              <a:gd name="connsiteY1" fmla="*/ 0 h 6843"/>
              <a:gd name="connsiteX2" fmla="*/ 10000 w 10000"/>
              <a:gd name="connsiteY2" fmla="*/ 42 h 6843"/>
              <a:gd name="connsiteX3" fmla="*/ 9943 w 10000"/>
              <a:gd name="connsiteY3" fmla="*/ 6840 h 6843"/>
              <a:gd name="connsiteX4" fmla="*/ 0 w 10000"/>
              <a:gd name="connsiteY4" fmla="*/ 6843 h 6843"/>
              <a:gd name="connsiteX0" fmla="*/ 0 w 9943"/>
              <a:gd name="connsiteY0" fmla="*/ 10007 h 10007"/>
              <a:gd name="connsiteX1" fmla="*/ 6003 w 9943"/>
              <a:gd name="connsiteY1" fmla="*/ 7 h 10007"/>
              <a:gd name="connsiteX2" fmla="*/ 9937 w 9943"/>
              <a:gd name="connsiteY2" fmla="*/ 0 h 10007"/>
              <a:gd name="connsiteX3" fmla="*/ 9943 w 9943"/>
              <a:gd name="connsiteY3" fmla="*/ 10003 h 10007"/>
              <a:gd name="connsiteX4" fmla="*/ 0 w 9943"/>
              <a:gd name="connsiteY4" fmla="*/ 10007 h 10007"/>
              <a:gd name="connsiteX0" fmla="*/ 0 w 9994"/>
              <a:gd name="connsiteY0" fmla="*/ 10000 h 10000"/>
              <a:gd name="connsiteX1" fmla="*/ 6037 w 9994"/>
              <a:gd name="connsiteY1" fmla="*/ 7 h 10000"/>
              <a:gd name="connsiteX2" fmla="*/ 9994 w 9994"/>
              <a:gd name="connsiteY2" fmla="*/ 0 h 10000"/>
              <a:gd name="connsiteX3" fmla="*/ 9936 w 9994"/>
              <a:gd name="connsiteY3" fmla="*/ 9951 h 10000"/>
              <a:gd name="connsiteX4" fmla="*/ 0 w 9994"/>
              <a:gd name="connsiteY4" fmla="*/ 10000 h 10000"/>
              <a:gd name="connsiteX0" fmla="*/ 0 w 9942"/>
              <a:gd name="connsiteY0" fmla="*/ 10000 h 10000"/>
              <a:gd name="connsiteX1" fmla="*/ 6041 w 9942"/>
              <a:gd name="connsiteY1" fmla="*/ 7 h 10000"/>
              <a:gd name="connsiteX2" fmla="*/ 9936 w 9942"/>
              <a:gd name="connsiteY2" fmla="*/ 0 h 10000"/>
              <a:gd name="connsiteX3" fmla="*/ 9942 w 9942"/>
              <a:gd name="connsiteY3" fmla="*/ 9951 h 10000"/>
              <a:gd name="connsiteX4" fmla="*/ 0 w 9942"/>
              <a:gd name="connsiteY4" fmla="*/ 10000 h 10000"/>
              <a:gd name="connsiteX0" fmla="*/ 0 w 10015"/>
              <a:gd name="connsiteY0" fmla="*/ 9993 h 9993"/>
              <a:gd name="connsiteX1" fmla="*/ 6076 w 10015"/>
              <a:gd name="connsiteY1" fmla="*/ 0 h 9993"/>
              <a:gd name="connsiteX2" fmla="*/ 10015 w 10015"/>
              <a:gd name="connsiteY2" fmla="*/ 38 h 9993"/>
              <a:gd name="connsiteX3" fmla="*/ 10000 w 10015"/>
              <a:gd name="connsiteY3" fmla="*/ 9944 h 9993"/>
              <a:gd name="connsiteX4" fmla="*/ 0 w 10015"/>
              <a:gd name="connsiteY4" fmla="*/ 9993 h 9993"/>
              <a:gd name="connsiteX0" fmla="*/ 0 w 12096"/>
              <a:gd name="connsiteY0" fmla="*/ 10000 h 10000"/>
              <a:gd name="connsiteX1" fmla="*/ 6067 w 12096"/>
              <a:gd name="connsiteY1" fmla="*/ 0 h 10000"/>
              <a:gd name="connsiteX2" fmla="*/ 12096 w 12096"/>
              <a:gd name="connsiteY2" fmla="*/ 1055 h 10000"/>
              <a:gd name="connsiteX3" fmla="*/ 9985 w 12096"/>
              <a:gd name="connsiteY3" fmla="*/ 9951 h 10000"/>
              <a:gd name="connsiteX4" fmla="*/ 0 w 12096"/>
              <a:gd name="connsiteY4" fmla="*/ 10000 h 10000"/>
              <a:gd name="connsiteX0" fmla="*/ 0 w 12103"/>
              <a:gd name="connsiteY0" fmla="*/ 10000 h 10000"/>
              <a:gd name="connsiteX1" fmla="*/ 6067 w 12103"/>
              <a:gd name="connsiteY1" fmla="*/ 0 h 10000"/>
              <a:gd name="connsiteX2" fmla="*/ 12096 w 12103"/>
              <a:gd name="connsiteY2" fmla="*/ 1055 h 10000"/>
              <a:gd name="connsiteX3" fmla="*/ 12103 w 12103"/>
              <a:gd name="connsiteY3" fmla="*/ 9928 h 10000"/>
              <a:gd name="connsiteX4" fmla="*/ 0 w 12103"/>
              <a:gd name="connsiteY4" fmla="*/ 10000 h 10000"/>
              <a:gd name="connsiteX0" fmla="*/ 0 w 12103"/>
              <a:gd name="connsiteY0" fmla="*/ 10000 h 10000"/>
              <a:gd name="connsiteX1" fmla="*/ 6067 w 12103"/>
              <a:gd name="connsiteY1" fmla="*/ 0 h 10000"/>
              <a:gd name="connsiteX2" fmla="*/ 12096 w 12103"/>
              <a:gd name="connsiteY2" fmla="*/ 1055 h 10000"/>
              <a:gd name="connsiteX3" fmla="*/ 12103 w 12103"/>
              <a:gd name="connsiteY3" fmla="*/ 9928 h 10000"/>
              <a:gd name="connsiteX4" fmla="*/ 0 w 12103"/>
              <a:gd name="connsiteY4" fmla="*/ 10000 h 10000"/>
              <a:gd name="connsiteX0" fmla="*/ 0 w 12103"/>
              <a:gd name="connsiteY0" fmla="*/ 10000 h 10000"/>
              <a:gd name="connsiteX1" fmla="*/ 6067 w 12103"/>
              <a:gd name="connsiteY1" fmla="*/ 0 h 10000"/>
              <a:gd name="connsiteX2" fmla="*/ 12096 w 12103"/>
              <a:gd name="connsiteY2" fmla="*/ 1078 h 10000"/>
              <a:gd name="connsiteX3" fmla="*/ 12103 w 12103"/>
              <a:gd name="connsiteY3" fmla="*/ 9928 h 10000"/>
              <a:gd name="connsiteX4" fmla="*/ 0 w 12103"/>
              <a:gd name="connsiteY4" fmla="*/ 10000 h 10000"/>
              <a:gd name="connsiteX0" fmla="*/ 0 w 12103"/>
              <a:gd name="connsiteY0" fmla="*/ 8983 h 8983"/>
              <a:gd name="connsiteX1" fmla="*/ 5447 w 12103"/>
              <a:gd name="connsiteY1" fmla="*/ 0 h 8983"/>
              <a:gd name="connsiteX2" fmla="*/ 12096 w 12103"/>
              <a:gd name="connsiteY2" fmla="*/ 61 h 8983"/>
              <a:gd name="connsiteX3" fmla="*/ 12103 w 12103"/>
              <a:gd name="connsiteY3" fmla="*/ 8911 h 8983"/>
              <a:gd name="connsiteX4" fmla="*/ 0 w 12103"/>
              <a:gd name="connsiteY4" fmla="*/ 8983 h 8983"/>
              <a:gd name="connsiteX0" fmla="*/ 0 w 9947"/>
              <a:gd name="connsiteY0" fmla="*/ 9950 h 9950"/>
              <a:gd name="connsiteX1" fmla="*/ 4448 w 9947"/>
              <a:gd name="connsiteY1" fmla="*/ 0 h 9950"/>
              <a:gd name="connsiteX2" fmla="*/ 9941 w 9947"/>
              <a:gd name="connsiteY2" fmla="*/ 68 h 9950"/>
              <a:gd name="connsiteX3" fmla="*/ 9947 w 9947"/>
              <a:gd name="connsiteY3" fmla="*/ 9920 h 9950"/>
              <a:gd name="connsiteX4" fmla="*/ 0 w 9947"/>
              <a:gd name="connsiteY4" fmla="*/ 9950 h 9950"/>
              <a:gd name="connsiteX0" fmla="*/ 0 w 9994"/>
              <a:gd name="connsiteY0" fmla="*/ 10000 h 10021"/>
              <a:gd name="connsiteX1" fmla="*/ 4472 w 9994"/>
              <a:gd name="connsiteY1" fmla="*/ 0 h 10021"/>
              <a:gd name="connsiteX2" fmla="*/ 9994 w 9994"/>
              <a:gd name="connsiteY2" fmla="*/ 68 h 10021"/>
              <a:gd name="connsiteX3" fmla="*/ 9982 w 9994"/>
              <a:gd name="connsiteY3" fmla="*/ 10021 h 10021"/>
              <a:gd name="connsiteX4" fmla="*/ 0 w 9994"/>
              <a:gd name="connsiteY4" fmla="*/ 10000 h 10021"/>
              <a:gd name="connsiteX0" fmla="*/ 0 w 10024"/>
              <a:gd name="connsiteY0" fmla="*/ 9979 h 9979"/>
              <a:gd name="connsiteX1" fmla="*/ 4475 w 10024"/>
              <a:gd name="connsiteY1" fmla="*/ 0 h 9979"/>
              <a:gd name="connsiteX2" fmla="*/ 10000 w 10024"/>
              <a:gd name="connsiteY2" fmla="*/ 68 h 9979"/>
              <a:gd name="connsiteX3" fmla="*/ 10024 w 10024"/>
              <a:gd name="connsiteY3" fmla="*/ 9924 h 9979"/>
              <a:gd name="connsiteX4" fmla="*/ 0 w 10024"/>
              <a:gd name="connsiteY4" fmla="*/ 9979 h 9979"/>
              <a:gd name="connsiteX0" fmla="*/ 0 w 9976"/>
              <a:gd name="connsiteY0" fmla="*/ 10000 h 10000"/>
              <a:gd name="connsiteX1" fmla="*/ 4464 w 9976"/>
              <a:gd name="connsiteY1" fmla="*/ 0 h 10000"/>
              <a:gd name="connsiteX2" fmla="*/ 9976 w 9976"/>
              <a:gd name="connsiteY2" fmla="*/ 68 h 10000"/>
              <a:gd name="connsiteX3" fmla="*/ 9947 w 9976"/>
              <a:gd name="connsiteY3" fmla="*/ 9996 h 10000"/>
              <a:gd name="connsiteX4" fmla="*/ 0 w 9976"/>
              <a:gd name="connsiteY4" fmla="*/ 10000 h 10000"/>
              <a:gd name="connsiteX0" fmla="*/ 0 w 10024"/>
              <a:gd name="connsiteY0" fmla="*/ 10000 h 10000"/>
              <a:gd name="connsiteX1" fmla="*/ 4475 w 10024"/>
              <a:gd name="connsiteY1" fmla="*/ 0 h 10000"/>
              <a:gd name="connsiteX2" fmla="*/ 10000 w 10024"/>
              <a:gd name="connsiteY2" fmla="*/ 68 h 10000"/>
              <a:gd name="connsiteX3" fmla="*/ 10024 w 10024"/>
              <a:gd name="connsiteY3" fmla="*/ 9996 h 10000"/>
              <a:gd name="connsiteX4" fmla="*/ 0 w 10024"/>
              <a:gd name="connsiteY4" fmla="*/ 10000 h 10000"/>
              <a:gd name="connsiteX0" fmla="*/ 0 w 10036"/>
              <a:gd name="connsiteY0" fmla="*/ 10008 h 10008"/>
              <a:gd name="connsiteX1" fmla="*/ 4475 w 10036"/>
              <a:gd name="connsiteY1" fmla="*/ 8 h 10008"/>
              <a:gd name="connsiteX2" fmla="*/ 10036 w 10036"/>
              <a:gd name="connsiteY2" fmla="*/ 0 h 10008"/>
              <a:gd name="connsiteX3" fmla="*/ 10024 w 10036"/>
              <a:gd name="connsiteY3" fmla="*/ 10004 h 10008"/>
              <a:gd name="connsiteX4" fmla="*/ 0 w 10036"/>
              <a:gd name="connsiteY4" fmla="*/ 10008 h 10008"/>
              <a:gd name="connsiteX0" fmla="*/ 0 w 11365"/>
              <a:gd name="connsiteY0" fmla="*/ 10031 h 10031"/>
              <a:gd name="connsiteX1" fmla="*/ 4475 w 11365"/>
              <a:gd name="connsiteY1" fmla="*/ 31 h 10031"/>
              <a:gd name="connsiteX2" fmla="*/ 11365 w 11365"/>
              <a:gd name="connsiteY2" fmla="*/ 0 h 10031"/>
              <a:gd name="connsiteX3" fmla="*/ 10024 w 11365"/>
              <a:gd name="connsiteY3" fmla="*/ 10027 h 10031"/>
              <a:gd name="connsiteX4" fmla="*/ 0 w 11365"/>
              <a:gd name="connsiteY4" fmla="*/ 10031 h 10031"/>
              <a:gd name="connsiteX0" fmla="*/ 0 w 13001"/>
              <a:gd name="connsiteY0" fmla="*/ 10031 h 10031"/>
              <a:gd name="connsiteX1" fmla="*/ 4475 w 13001"/>
              <a:gd name="connsiteY1" fmla="*/ 31 h 10031"/>
              <a:gd name="connsiteX2" fmla="*/ 13001 w 13001"/>
              <a:gd name="connsiteY2" fmla="*/ 0 h 10031"/>
              <a:gd name="connsiteX3" fmla="*/ 10024 w 13001"/>
              <a:gd name="connsiteY3" fmla="*/ 10027 h 10031"/>
              <a:gd name="connsiteX4" fmla="*/ 0 w 13001"/>
              <a:gd name="connsiteY4" fmla="*/ 10031 h 10031"/>
              <a:gd name="connsiteX0" fmla="*/ 0 w 13001"/>
              <a:gd name="connsiteY0" fmla="*/ 10031 h 10061"/>
              <a:gd name="connsiteX1" fmla="*/ 4475 w 13001"/>
              <a:gd name="connsiteY1" fmla="*/ 31 h 10061"/>
              <a:gd name="connsiteX2" fmla="*/ 13001 w 13001"/>
              <a:gd name="connsiteY2" fmla="*/ 0 h 10061"/>
              <a:gd name="connsiteX3" fmla="*/ 12987 w 13001"/>
              <a:gd name="connsiteY3" fmla="*/ 10061 h 10061"/>
              <a:gd name="connsiteX4" fmla="*/ 0 w 13001"/>
              <a:gd name="connsiteY4" fmla="*/ 10031 h 10061"/>
              <a:gd name="connsiteX0" fmla="*/ 0 w 13025"/>
              <a:gd name="connsiteY0" fmla="*/ 10065 h 10065"/>
              <a:gd name="connsiteX1" fmla="*/ 4499 w 13025"/>
              <a:gd name="connsiteY1" fmla="*/ 31 h 10065"/>
              <a:gd name="connsiteX2" fmla="*/ 13025 w 13025"/>
              <a:gd name="connsiteY2" fmla="*/ 0 h 10065"/>
              <a:gd name="connsiteX3" fmla="*/ 13011 w 13025"/>
              <a:gd name="connsiteY3" fmla="*/ 10061 h 10065"/>
              <a:gd name="connsiteX4" fmla="*/ 0 w 13025"/>
              <a:gd name="connsiteY4" fmla="*/ 10065 h 1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25" h="10065">
                <a:moveTo>
                  <a:pt x="0" y="10065"/>
                </a:moveTo>
                <a:lnTo>
                  <a:pt x="4499" y="31"/>
                </a:lnTo>
                <a:lnTo>
                  <a:pt x="13025" y="0"/>
                </a:lnTo>
                <a:cubicBezTo>
                  <a:pt x="13004" y="5485"/>
                  <a:pt x="13015" y="4576"/>
                  <a:pt x="13011" y="10061"/>
                </a:cubicBezTo>
                <a:lnTo>
                  <a:pt x="0" y="10065"/>
                </a:lnTo>
                <a:close/>
              </a:path>
            </a:pathLst>
          </a:custGeom>
          <a:solidFill>
            <a:schemeClr val="bg1"/>
          </a:solid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Rectángulo 30"/>
          <p:cNvSpPr/>
          <p:nvPr userDrawn="1"/>
        </p:nvSpPr>
        <p:spPr>
          <a:xfrm>
            <a:off x="0" y="0"/>
            <a:ext cx="12192000" cy="692149"/>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9" name="Conector recto 18"/>
          <p:cNvCxnSpPr>
            <a:cxnSpLocks/>
          </p:cNvCxnSpPr>
          <p:nvPr userDrawn="1"/>
        </p:nvCxnSpPr>
        <p:spPr>
          <a:xfrm>
            <a:off x="-18737" y="3087914"/>
            <a:ext cx="12210737" cy="0"/>
          </a:xfrm>
          <a:prstGeom prst="line">
            <a:avLst/>
          </a:prstGeom>
        </p:spPr>
        <p:style>
          <a:lnRef idx="1">
            <a:schemeClr val="dk1"/>
          </a:lnRef>
          <a:fillRef idx="0">
            <a:schemeClr val="dk1"/>
          </a:fillRef>
          <a:effectRef idx="0">
            <a:schemeClr val="dk1"/>
          </a:effectRef>
          <a:fontRef idx="minor">
            <a:schemeClr val="tx1"/>
          </a:fontRef>
        </p:style>
      </p:cxn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6" name="Marcador de texto 11">
            <a:extLst>
              <a:ext uri="{FF2B5EF4-FFF2-40B4-BE49-F238E27FC236}">
                <a16:creationId xmlns:a16="http://schemas.microsoft.com/office/drawing/2014/main" id="{F143D635-2240-45A8-A98A-6A345680D29F}"/>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pic>
        <p:nvPicPr>
          <p:cNvPr id="24" name="Imagen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2" name="Marcador de texto 4">
            <a:extLst>
              <a:ext uri="{FF2B5EF4-FFF2-40B4-BE49-F238E27FC236}">
                <a16:creationId xmlns:a16="http://schemas.microsoft.com/office/drawing/2014/main" id="{B3CD7898-91D2-CEC9-FFC4-FCBDA0FB49D0}"/>
              </a:ext>
            </a:extLst>
          </p:cNvPr>
          <p:cNvSpPr>
            <a:spLocks noGrp="1"/>
          </p:cNvSpPr>
          <p:nvPr>
            <p:ph type="body" sz="quarter" idx="11" hasCustomPrompt="1"/>
          </p:nvPr>
        </p:nvSpPr>
        <p:spPr>
          <a:xfrm>
            <a:off x="270121" y="925334"/>
            <a:ext cx="5503407" cy="500227"/>
          </a:xfrm>
        </p:spPr>
        <p:txBody>
          <a:bodyPr>
            <a:normAutofit/>
          </a:bodyPr>
          <a:lstStyle>
            <a:lvl1pPr marL="0" indent="0">
              <a:buNone/>
              <a:defRPr sz="2400"/>
            </a:lvl1pPr>
          </a:lstStyle>
          <a:p>
            <a:pPr lvl="0"/>
            <a:r>
              <a:rPr lang="es-ES"/>
              <a:t>   Título SUBAPARTADO</a:t>
            </a:r>
          </a:p>
        </p:txBody>
      </p:sp>
      <p:sp>
        <p:nvSpPr>
          <p:cNvPr id="4" name="Marcador de texto 4">
            <a:extLst>
              <a:ext uri="{FF2B5EF4-FFF2-40B4-BE49-F238E27FC236}">
                <a16:creationId xmlns:a16="http://schemas.microsoft.com/office/drawing/2014/main" id="{CF6304FA-E367-B10A-8987-E9C24667F90B}"/>
              </a:ext>
            </a:extLst>
          </p:cNvPr>
          <p:cNvSpPr>
            <a:spLocks noGrp="1"/>
          </p:cNvSpPr>
          <p:nvPr>
            <p:ph type="body" sz="quarter" idx="19" hasCustomPrompt="1"/>
          </p:nvPr>
        </p:nvSpPr>
        <p:spPr>
          <a:xfrm>
            <a:off x="258554" y="911211"/>
            <a:ext cx="381000" cy="514350"/>
          </a:xfrm>
        </p:spPr>
        <p:txBody>
          <a:bodyPr/>
          <a:lstStyle>
            <a:lvl1pPr marL="0" indent="0">
              <a:buNone/>
              <a:defRPr sz="2400" b="1" i="1">
                <a:solidFill>
                  <a:srgbClr val="DB0812"/>
                </a:solidFill>
                <a:latin typeface="Rubik Black" pitchFamily="2" charset="-79"/>
                <a:cs typeface="Rubik Black" pitchFamily="2" charset="-79"/>
              </a:defRPr>
            </a:lvl1pPr>
          </a:lstStyle>
          <a:p>
            <a:pPr lvl="0"/>
            <a:r>
              <a:rPr lang="es-ES"/>
              <a:t>/</a:t>
            </a:r>
          </a:p>
        </p:txBody>
      </p:sp>
      <p:sp>
        <p:nvSpPr>
          <p:cNvPr id="14" name="Marcador de texto 2">
            <a:extLst>
              <a:ext uri="{FF2B5EF4-FFF2-40B4-BE49-F238E27FC236}">
                <a16:creationId xmlns:a16="http://schemas.microsoft.com/office/drawing/2014/main" id="{BFEC94D1-AA8D-DD37-96E1-A7F09E976F40}"/>
              </a:ext>
            </a:extLst>
          </p:cNvPr>
          <p:cNvSpPr>
            <a:spLocks noGrp="1"/>
          </p:cNvSpPr>
          <p:nvPr>
            <p:ph type="body" sz="quarter" idx="10" hasCustomPrompt="1"/>
          </p:nvPr>
        </p:nvSpPr>
        <p:spPr>
          <a:xfrm>
            <a:off x="270121" y="3768883"/>
            <a:ext cx="4349504" cy="2784317"/>
          </a:xfr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000" baseline="0"/>
            </a:lvl1pPr>
          </a:lstStyle>
          <a:p>
            <a:pPr lvl="0"/>
            <a:r>
              <a:rPr lang="es-ES"/>
              <a:t>ENERO, FEBRERO Y MARZO</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a:t>
            </a:r>
          </a:p>
          <a:p>
            <a:pPr lvl="0"/>
            <a:endParaRPr lang="es-ES"/>
          </a:p>
        </p:txBody>
      </p:sp>
      <p:sp>
        <p:nvSpPr>
          <p:cNvPr id="15" name="Marcador de texto 2">
            <a:extLst>
              <a:ext uri="{FF2B5EF4-FFF2-40B4-BE49-F238E27FC236}">
                <a16:creationId xmlns:a16="http://schemas.microsoft.com/office/drawing/2014/main" id="{12197553-181A-B47D-7CE4-86B3E07A12D1}"/>
              </a:ext>
            </a:extLst>
          </p:cNvPr>
          <p:cNvSpPr>
            <a:spLocks noGrp="1"/>
          </p:cNvSpPr>
          <p:nvPr>
            <p:ph type="body" sz="quarter" idx="20" hasCustomPrompt="1"/>
          </p:nvPr>
        </p:nvSpPr>
        <p:spPr>
          <a:xfrm>
            <a:off x="263927" y="1642971"/>
            <a:ext cx="6403573" cy="1141932"/>
          </a:xfr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200" baseline="0"/>
            </a:lvl1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t>
            </a:r>
          </a:p>
        </p:txBody>
      </p:sp>
    </p:spTree>
    <p:extLst>
      <p:ext uri="{BB962C8B-B14F-4D97-AF65-F5344CB8AC3E}">
        <p14:creationId xmlns:p14="http://schemas.microsoft.com/office/powerpoint/2010/main" val="10846894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0_Diapositiva de título">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E2BAABD-6CDC-A86D-45E0-75C7C151B223}"/>
              </a:ext>
            </a:extLst>
          </p:cNvPr>
          <p:cNvSpPr/>
          <p:nvPr userDrawn="1"/>
        </p:nvSpPr>
        <p:spPr>
          <a:xfrm>
            <a:off x="-15718" y="682623"/>
            <a:ext cx="12207718" cy="1812927"/>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 name="Imagen 19">
            <a:extLst>
              <a:ext uri="{FF2B5EF4-FFF2-40B4-BE49-F238E27FC236}">
                <a16:creationId xmlns:a16="http://schemas.microsoft.com/office/drawing/2014/main" id="{ED648051-179F-4A9E-78B0-B1DFDB744E5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619625" y="2499179"/>
            <a:ext cx="7572375" cy="4054021"/>
          </a:xfrm>
          <a:prstGeom prst="rect">
            <a:avLst/>
          </a:prstGeom>
        </p:spPr>
      </p:pic>
      <p:sp>
        <p:nvSpPr>
          <p:cNvPr id="8" name="Datos 7">
            <a:extLst>
              <a:ext uri="{FF2B5EF4-FFF2-40B4-BE49-F238E27FC236}">
                <a16:creationId xmlns:a16="http://schemas.microsoft.com/office/drawing/2014/main" id="{A5A2C969-FEE0-D5AC-FE38-3E8C6C4613DD}"/>
              </a:ext>
            </a:extLst>
          </p:cNvPr>
          <p:cNvSpPr/>
          <p:nvPr userDrawn="1"/>
        </p:nvSpPr>
        <p:spPr>
          <a:xfrm rot="10800000">
            <a:off x="-26167" y="2502553"/>
            <a:ext cx="8014466" cy="435225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987 w 10000"/>
              <a:gd name="connsiteY3" fmla="*/ 10000 h 10000"/>
              <a:gd name="connsiteX4" fmla="*/ 0 w 10000"/>
              <a:gd name="connsiteY4" fmla="*/ 10000 h 10000"/>
              <a:gd name="connsiteX0" fmla="*/ 0 w 11232"/>
              <a:gd name="connsiteY0" fmla="*/ 9979 h 10000"/>
              <a:gd name="connsiteX1" fmla="*/ 3232 w 11232"/>
              <a:gd name="connsiteY1" fmla="*/ 0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3819 w 11232"/>
              <a:gd name="connsiteY1" fmla="*/ 129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098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232"/>
              <a:gd name="connsiteY0" fmla="*/ 9979 h 10000"/>
              <a:gd name="connsiteX1" fmla="*/ 4215 w 11232"/>
              <a:gd name="connsiteY1" fmla="*/ 22 h 10000"/>
              <a:gd name="connsiteX2" fmla="*/ 11232 w 11232"/>
              <a:gd name="connsiteY2" fmla="*/ 0 h 10000"/>
              <a:gd name="connsiteX3" fmla="*/ 11219 w 11232"/>
              <a:gd name="connsiteY3" fmla="*/ 10000 h 10000"/>
              <a:gd name="connsiteX4" fmla="*/ 0 w 11232"/>
              <a:gd name="connsiteY4" fmla="*/ 9979 h 10000"/>
              <a:gd name="connsiteX0" fmla="*/ 0 w 11393"/>
              <a:gd name="connsiteY0" fmla="*/ 9958 h 10000"/>
              <a:gd name="connsiteX1" fmla="*/ 4376 w 11393"/>
              <a:gd name="connsiteY1" fmla="*/ 22 h 10000"/>
              <a:gd name="connsiteX2" fmla="*/ 11393 w 11393"/>
              <a:gd name="connsiteY2" fmla="*/ 0 h 10000"/>
              <a:gd name="connsiteX3" fmla="*/ 11380 w 11393"/>
              <a:gd name="connsiteY3" fmla="*/ 10000 h 10000"/>
              <a:gd name="connsiteX4" fmla="*/ 0 w 11393"/>
              <a:gd name="connsiteY4" fmla="*/ 9958 h 10000"/>
              <a:gd name="connsiteX0" fmla="*/ 0 w 11452"/>
              <a:gd name="connsiteY0" fmla="*/ 9979 h 10000"/>
              <a:gd name="connsiteX1" fmla="*/ 4435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4508 w 11452"/>
              <a:gd name="connsiteY1" fmla="*/ 22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655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452"/>
              <a:gd name="connsiteY0" fmla="*/ 9979 h 10000"/>
              <a:gd name="connsiteX1" fmla="*/ 5379 w 11452"/>
              <a:gd name="connsiteY1" fmla="*/ 47 h 10000"/>
              <a:gd name="connsiteX2" fmla="*/ 11452 w 11452"/>
              <a:gd name="connsiteY2" fmla="*/ 0 h 10000"/>
              <a:gd name="connsiteX3" fmla="*/ 11439 w 11452"/>
              <a:gd name="connsiteY3" fmla="*/ 10000 h 10000"/>
              <a:gd name="connsiteX4" fmla="*/ 0 w 11452"/>
              <a:gd name="connsiteY4" fmla="*/ 9979 h 10000"/>
              <a:gd name="connsiteX0" fmla="*/ 0 w 11749"/>
              <a:gd name="connsiteY0" fmla="*/ 9954 h 10000"/>
              <a:gd name="connsiteX1" fmla="*/ 5676 w 11749"/>
              <a:gd name="connsiteY1" fmla="*/ 47 h 10000"/>
              <a:gd name="connsiteX2" fmla="*/ 11749 w 11749"/>
              <a:gd name="connsiteY2" fmla="*/ 0 h 10000"/>
              <a:gd name="connsiteX3" fmla="*/ 11736 w 11749"/>
              <a:gd name="connsiteY3" fmla="*/ 10000 h 10000"/>
              <a:gd name="connsiteX4" fmla="*/ 0 w 11749"/>
              <a:gd name="connsiteY4" fmla="*/ 9954 h 10000"/>
              <a:gd name="connsiteX0" fmla="*/ 0 w 11749"/>
              <a:gd name="connsiteY0" fmla="*/ 10004 h 10004"/>
              <a:gd name="connsiteX1" fmla="*/ 5676 w 11749"/>
              <a:gd name="connsiteY1" fmla="*/ 47 h 10004"/>
              <a:gd name="connsiteX2" fmla="*/ 11749 w 11749"/>
              <a:gd name="connsiteY2" fmla="*/ 0 h 10004"/>
              <a:gd name="connsiteX3" fmla="*/ 11736 w 11749"/>
              <a:gd name="connsiteY3" fmla="*/ 10000 h 10004"/>
              <a:gd name="connsiteX4" fmla="*/ 0 w 11749"/>
              <a:gd name="connsiteY4" fmla="*/ 10004 h 10004"/>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9979 h 10000"/>
              <a:gd name="connsiteX1" fmla="*/ 5718 w 11791"/>
              <a:gd name="connsiteY1" fmla="*/ 47 h 10000"/>
              <a:gd name="connsiteX2" fmla="*/ 11791 w 11791"/>
              <a:gd name="connsiteY2" fmla="*/ 0 h 10000"/>
              <a:gd name="connsiteX3" fmla="*/ 11778 w 11791"/>
              <a:gd name="connsiteY3" fmla="*/ 10000 h 10000"/>
              <a:gd name="connsiteX4" fmla="*/ 0 w 11791"/>
              <a:gd name="connsiteY4" fmla="*/ 9979 h 10000"/>
              <a:gd name="connsiteX0" fmla="*/ 0 w 11791"/>
              <a:gd name="connsiteY0" fmla="*/ 10008 h 10029"/>
              <a:gd name="connsiteX1" fmla="*/ 5760 w 11791"/>
              <a:gd name="connsiteY1" fmla="*/ 0 h 10029"/>
              <a:gd name="connsiteX2" fmla="*/ 11791 w 11791"/>
              <a:gd name="connsiteY2" fmla="*/ 29 h 10029"/>
              <a:gd name="connsiteX3" fmla="*/ 11778 w 11791"/>
              <a:gd name="connsiteY3" fmla="*/ 10029 h 10029"/>
              <a:gd name="connsiteX4" fmla="*/ 0 w 11791"/>
              <a:gd name="connsiteY4" fmla="*/ 10008 h 10029"/>
              <a:gd name="connsiteX0" fmla="*/ 0 w 11791"/>
              <a:gd name="connsiteY0" fmla="*/ 9983 h 10004"/>
              <a:gd name="connsiteX1" fmla="*/ 5760 w 11791"/>
              <a:gd name="connsiteY1" fmla="*/ 0 h 10004"/>
              <a:gd name="connsiteX2" fmla="*/ 11791 w 11791"/>
              <a:gd name="connsiteY2" fmla="*/ 4 h 10004"/>
              <a:gd name="connsiteX3" fmla="*/ 11778 w 11791"/>
              <a:gd name="connsiteY3" fmla="*/ 10004 h 10004"/>
              <a:gd name="connsiteX4" fmla="*/ 0 w 11791"/>
              <a:gd name="connsiteY4" fmla="*/ 9983 h 10004"/>
              <a:gd name="connsiteX0" fmla="*/ 0 w 11791"/>
              <a:gd name="connsiteY0" fmla="*/ 9983 h 9983"/>
              <a:gd name="connsiteX1" fmla="*/ 5760 w 11791"/>
              <a:gd name="connsiteY1" fmla="*/ 0 h 9983"/>
              <a:gd name="connsiteX2" fmla="*/ 11791 w 11791"/>
              <a:gd name="connsiteY2" fmla="*/ 4 h 9983"/>
              <a:gd name="connsiteX3" fmla="*/ 6583 w 11791"/>
              <a:gd name="connsiteY3" fmla="*/ 9980 h 9983"/>
              <a:gd name="connsiteX4" fmla="*/ 0 w 11791"/>
              <a:gd name="connsiteY4" fmla="*/ 9983 h 9983"/>
              <a:gd name="connsiteX0" fmla="*/ 0 w 5721"/>
              <a:gd name="connsiteY0" fmla="*/ 10020 h 10020"/>
              <a:gd name="connsiteX1" fmla="*/ 4885 w 5721"/>
              <a:gd name="connsiteY1" fmla="*/ 20 h 10020"/>
              <a:gd name="connsiteX2" fmla="*/ 5721 w 5721"/>
              <a:gd name="connsiteY2" fmla="*/ 0 h 10020"/>
              <a:gd name="connsiteX3" fmla="*/ 5583 w 5721"/>
              <a:gd name="connsiteY3" fmla="*/ 10017 h 10020"/>
              <a:gd name="connsiteX4" fmla="*/ 0 w 5721"/>
              <a:gd name="connsiteY4" fmla="*/ 10020 h 10020"/>
              <a:gd name="connsiteX0" fmla="*/ 0 w 10000"/>
              <a:gd name="connsiteY0" fmla="*/ 10000 h 10000"/>
              <a:gd name="connsiteX1" fmla="*/ 8539 w 10000"/>
              <a:gd name="connsiteY1" fmla="*/ 20 h 10000"/>
              <a:gd name="connsiteX2" fmla="*/ 10000 w 10000"/>
              <a:gd name="connsiteY2" fmla="*/ 0 h 10000"/>
              <a:gd name="connsiteX3" fmla="*/ 9675 w 10000"/>
              <a:gd name="connsiteY3" fmla="*/ 9997 h 10000"/>
              <a:gd name="connsiteX4" fmla="*/ 0 w 10000"/>
              <a:gd name="connsiteY4" fmla="*/ 10000 h 10000"/>
              <a:gd name="connsiteX0" fmla="*/ 0 w 9833"/>
              <a:gd name="connsiteY0" fmla="*/ 9984 h 9984"/>
              <a:gd name="connsiteX1" fmla="*/ 8539 w 9833"/>
              <a:gd name="connsiteY1" fmla="*/ 4 h 9984"/>
              <a:gd name="connsiteX2" fmla="*/ 9833 w 9833"/>
              <a:gd name="connsiteY2" fmla="*/ 0 h 9984"/>
              <a:gd name="connsiteX3" fmla="*/ 9675 w 9833"/>
              <a:gd name="connsiteY3" fmla="*/ 9981 h 9984"/>
              <a:gd name="connsiteX4" fmla="*/ 0 w 9833"/>
              <a:gd name="connsiteY4" fmla="*/ 9984 h 9984"/>
              <a:gd name="connsiteX0" fmla="*/ 0 w 10001"/>
              <a:gd name="connsiteY0" fmla="*/ 10000 h 10000"/>
              <a:gd name="connsiteX1" fmla="*/ 8684 w 10001"/>
              <a:gd name="connsiteY1" fmla="*/ 4 h 10000"/>
              <a:gd name="connsiteX2" fmla="*/ 10000 w 10001"/>
              <a:gd name="connsiteY2" fmla="*/ 0 h 10000"/>
              <a:gd name="connsiteX3" fmla="*/ 9839 w 10001"/>
              <a:gd name="connsiteY3" fmla="*/ 9997 h 10000"/>
              <a:gd name="connsiteX4" fmla="*/ 0 w 10001"/>
              <a:gd name="connsiteY4" fmla="*/ 10000 h 10000"/>
              <a:gd name="connsiteX0" fmla="*/ 0 w 10000"/>
              <a:gd name="connsiteY0" fmla="*/ 10000 h 10000"/>
              <a:gd name="connsiteX1" fmla="*/ 8684 w 10000"/>
              <a:gd name="connsiteY1" fmla="*/ 4 h 10000"/>
              <a:gd name="connsiteX2" fmla="*/ 10000 w 10000"/>
              <a:gd name="connsiteY2" fmla="*/ 0 h 10000"/>
              <a:gd name="connsiteX3" fmla="*/ 9839 w 10000"/>
              <a:gd name="connsiteY3" fmla="*/ 9997 h 10000"/>
              <a:gd name="connsiteX4" fmla="*/ 0 w 10000"/>
              <a:gd name="connsiteY4" fmla="*/ 10000 h 10000"/>
              <a:gd name="connsiteX0" fmla="*/ 0 w 9895"/>
              <a:gd name="connsiteY0" fmla="*/ 9997 h 9997"/>
              <a:gd name="connsiteX1" fmla="*/ 8684 w 9895"/>
              <a:gd name="connsiteY1" fmla="*/ 1 h 9997"/>
              <a:gd name="connsiteX2" fmla="*/ 9895 w 9895"/>
              <a:gd name="connsiteY2" fmla="*/ 3198 h 9997"/>
              <a:gd name="connsiteX3" fmla="*/ 9839 w 9895"/>
              <a:gd name="connsiteY3" fmla="*/ 9994 h 9997"/>
              <a:gd name="connsiteX4" fmla="*/ 0 w 9895"/>
              <a:gd name="connsiteY4" fmla="*/ 9997 h 9997"/>
              <a:gd name="connsiteX0" fmla="*/ 0 w 10000"/>
              <a:gd name="connsiteY0" fmla="*/ 6843 h 6843"/>
              <a:gd name="connsiteX1" fmla="*/ 6003 w 10000"/>
              <a:gd name="connsiteY1" fmla="*/ 0 h 6843"/>
              <a:gd name="connsiteX2" fmla="*/ 10000 w 10000"/>
              <a:gd name="connsiteY2" fmla="*/ 42 h 6843"/>
              <a:gd name="connsiteX3" fmla="*/ 9943 w 10000"/>
              <a:gd name="connsiteY3" fmla="*/ 6840 h 6843"/>
              <a:gd name="connsiteX4" fmla="*/ 0 w 10000"/>
              <a:gd name="connsiteY4" fmla="*/ 6843 h 6843"/>
              <a:gd name="connsiteX0" fmla="*/ 0 w 9943"/>
              <a:gd name="connsiteY0" fmla="*/ 10007 h 10007"/>
              <a:gd name="connsiteX1" fmla="*/ 6003 w 9943"/>
              <a:gd name="connsiteY1" fmla="*/ 7 h 10007"/>
              <a:gd name="connsiteX2" fmla="*/ 9937 w 9943"/>
              <a:gd name="connsiteY2" fmla="*/ 0 h 10007"/>
              <a:gd name="connsiteX3" fmla="*/ 9943 w 9943"/>
              <a:gd name="connsiteY3" fmla="*/ 10003 h 10007"/>
              <a:gd name="connsiteX4" fmla="*/ 0 w 9943"/>
              <a:gd name="connsiteY4" fmla="*/ 10007 h 10007"/>
              <a:gd name="connsiteX0" fmla="*/ 0 w 9994"/>
              <a:gd name="connsiteY0" fmla="*/ 10000 h 10000"/>
              <a:gd name="connsiteX1" fmla="*/ 6037 w 9994"/>
              <a:gd name="connsiteY1" fmla="*/ 7 h 10000"/>
              <a:gd name="connsiteX2" fmla="*/ 9994 w 9994"/>
              <a:gd name="connsiteY2" fmla="*/ 0 h 10000"/>
              <a:gd name="connsiteX3" fmla="*/ 9936 w 9994"/>
              <a:gd name="connsiteY3" fmla="*/ 9951 h 10000"/>
              <a:gd name="connsiteX4" fmla="*/ 0 w 9994"/>
              <a:gd name="connsiteY4" fmla="*/ 10000 h 10000"/>
              <a:gd name="connsiteX0" fmla="*/ 0 w 9942"/>
              <a:gd name="connsiteY0" fmla="*/ 10000 h 10000"/>
              <a:gd name="connsiteX1" fmla="*/ 6041 w 9942"/>
              <a:gd name="connsiteY1" fmla="*/ 7 h 10000"/>
              <a:gd name="connsiteX2" fmla="*/ 9936 w 9942"/>
              <a:gd name="connsiteY2" fmla="*/ 0 h 10000"/>
              <a:gd name="connsiteX3" fmla="*/ 9942 w 9942"/>
              <a:gd name="connsiteY3" fmla="*/ 9951 h 10000"/>
              <a:gd name="connsiteX4" fmla="*/ 0 w 9942"/>
              <a:gd name="connsiteY4" fmla="*/ 10000 h 10000"/>
              <a:gd name="connsiteX0" fmla="*/ 0 w 10015"/>
              <a:gd name="connsiteY0" fmla="*/ 9993 h 9993"/>
              <a:gd name="connsiteX1" fmla="*/ 6076 w 10015"/>
              <a:gd name="connsiteY1" fmla="*/ 0 h 9993"/>
              <a:gd name="connsiteX2" fmla="*/ 10015 w 10015"/>
              <a:gd name="connsiteY2" fmla="*/ 38 h 9993"/>
              <a:gd name="connsiteX3" fmla="*/ 10000 w 10015"/>
              <a:gd name="connsiteY3" fmla="*/ 9944 h 9993"/>
              <a:gd name="connsiteX4" fmla="*/ 0 w 10015"/>
              <a:gd name="connsiteY4" fmla="*/ 9993 h 9993"/>
              <a:gd name="connsiteX0" fmla="*/ 0 w 12096"/>
              <a:gd name="connsiteY0" fmla="*/ 10000 h 10000"/>
              <a:gd name="connsiteX1" fmla="*/ 6067 w 12096"/>
              <a:gd name="connsiteY1" fmla="*/ 0 h 10000"/>
              <a:gd name="connsiteX2" fmla="*/ 12096 w 12096"/>
              <a:gd name="connsiteY2" fmla="*/ 1055 h 10000"/>
              <a:gd name="connsiteX3" fmla="*/ 9985 w 12096"/>
              <a:gd name="connsiteY3" fmla="*/ 9951 h 10000"/>
              <a:gd name="connsiteX4" fmla="*/ 0 w 12096"/>
              <a:gd name="connsiteY4" fmla="*/ 10000 h 10000"/>
              <a:gd name="connsiteX0" fmla="*/ 0 w 12103"/>
              <a:gd name="connsiteY0" fmla="*/ 10000 h 10000"/>
              <a:gd name="connsiteX1" fmla="*/ 6067 w 12103"/>
              <a:gd name="connsiteY1" fmla="*/ 0 h 10000"/>
              <a:gd name="connsiteX2" fmla="*/ 12096 w 12103"/>
              <a:gd name="connsiteY2" fmla="*/ 1055 h 10000"/>
              <a:gd name="connsiteX3" fmla="*/ 12103 w 12103"/>
              <a:gd name="connsiteY3" fmla="*/ 9928 h 10000"/>
              <a:gd name="connsiteX4" fmla="*/ 0 w 12103"/>
              <a:gd name="connsiteY4" fmla="*/ 10000 h 10000"/>
              <a:gd name="connsiteX0" fmla="*/ 0 w 12103"/>
              <a:gd name="connsiteY0" fmla="*/ 10000 h 10000"/>
              <a:gd name="connsiteX1" fmla="*/ 6067 w 12103"/>
              <a:gd name="connsiteY1" fmla="*/ 0 h 10000"/>
              <a:gd name="connsiteX2" fmla="*/ 12096 w 12103"/>
              <a:gd name="connsiteY2" fmla="*/ 1055 h 10000"/>
              <a:gd name="connsiteX3" fmla="*/ 12103 w 12103"/>
              <a:gd name="connsiteY3" fmla="*/ 9928 h 10000"/>
              <a:gd name="connsiteX4" fmla="*/ 0 w 12103"/>
              <a:gd name="connsiteY4" fmla="*/ 10000 h 10000"/>
              <a:gd name="connsiteX0" fmla="*/ 0 w 12103"/>
              <a:gd name="connsiteY0" fmla="*/ 10000 h 10000"/>
              <a:gd name="connsiteX1" fmla="*/ 6067 w 12103"/>
              <a:gd name="connsiteY1" fmla="*/ 0 h 10000"/>
              <a:gd name="connsiteX2" fmla="*/ 12096 w 12103"/>
              <a:gd name="connsiteY2" fmla="*/ 1078 h 10000"/>
              <a:gd name="connsiteX3" fmla="*/ 12103 w 12103"/>
              <a:gd name="connsiteY3" fmla="*/ 9928 h 10000"/>
              <a:gd name="connsiteX4" fmla="*/ 0 w 12103"/>
              <a:gd name="connsiteY4" fmla="*/ 10000 h 10000"/>
              <a:gd name="connsiteX0" fmla="*/ 0 w 12103"/>
              <a:gd name="connsiteY0" fmla="*/ 8983 h 8983"/>
              <a:gd name="connsiteX1" fmla="*/ 5447 w 12103"/>
              <a:gd name="connsiteY1" fmla="*/ 0 h 8983"/>
              <a:gd name="connsiteX2" fmla="*/ 12096 w 12103"/>
              <a:gd name="connsiteY2" fmla="*/ 61 h 8983"/>
              <a:gd name="connsiteX3" fmla="*/ 12103 w 12103"/>
              <a:gd name="connsiteY3" fmla="*/ 8911 h 8983"/>
              <a:gd name="connsiteX4" fmla="*/ 0 w 12103"/>
              <a:gd name="connsiteY4" fmla="*/ 8983 h 8983"/>
              <a:gd name="connsiteX0" fmla="*/ 0 w 9947"/>
              <a:gd name="connsiteY0" fmla="*/ 9950 h 9950"/>
              <a:gd name="connsiteX1" fmla="*/ 4448 w 9947"/>
              <a:gd name="connsiteY1" fmla="*/ 0 h 9950"/>
              <a:gd name="connsiteX2" fmla="*/ 9941 w 9947"/>
              <a:gd name="connsiteY2" fmla="*/ 68 h 9950"/>
              <a:gd name="connsiteX3" fmla="*/ 9947 w 9947"/>
              <a:gd name="connsiteY3" fmla="*/ 9920 h 9950"/>
              <a:gd name="connsiteX4" fmla="*/ 0 w 9947"/>
              <a:gd name="connsiteY4" fmla="*/ 9950 h 9950"/>
              <a:gd name="connsiteX0" fmla="*/ 0 w 9994"/>
              <a:gd name="connsiteY0" fmla="*/ 10000 h 10021"/>
              <a:gd name="connsiteX1" fmla="*/ 4472 w 9994"/>
              <a:gd name="connsiteY1" fmla="*/ 0 h 10021"/>
              <a:gd name="connsiteX2" fmla="*/ 9994 w 9994"/>
              <a:gd name="connsiteY2" fmla="*/ 68 h 10021"/>
              <a:gd name="connsiteX3" fmla="*/ 9982 w 9994"/>
              <a:gd name="connsiteY3" fmla="*/ 10021 h 10021"/>
              <a:gd name="connsiteX4" fmla="*/ 0 w 9994"/>
              <a:gd name="connsiteY4" fmla="*/ 10000 h 10021"/>
              <a:gd name="connsiteX0" fmla="*/ 0 w 10024"/>
              <a:gd name="connsiteY0" fmla="*/ 9979 h 9979"/>
              <a:gd name="connsiteX1" fmla="*/ 4475 w 10024"/>
              <a:gd name="connsiteY1" fmla="*/ 0 h 9979"/>
              <a:gd name="connsiteX2" fmla="*/ 10000 w 10024"/>
              <a:gd name="connsiteY2" fmla="*/ 68 h 9979"/>
              <a:gd name="connsiteX3" fmla="*/ 10024 w 10024"/>
              <a:gd name="connsiteY3" fmla="*/ 9924 h 9979"/>
              <a:gd name="connsiteX4" fmla="*/ 0 w 10024"/>
              <a:gd name="connsiteY4" fmla="*/ 9979 h 9979"/>
              <a:gd name="connsiteX0" fmla="*/ 0 w 9976"/>
              <a:gd name="connsiteY0" fmla="*/ 10000 h 10000"/>
              <a:gd name="connsiteX1" fmla="*/ 4464 w 9976"/>
              <a:gd name="connsiteY1" fmla="*/ 0 h 10000"/>
              <a:gd name="connsiteX2" fmla="*/ 9976 w 9976"/>
              <a:gd name="connsiteY2" fmla="*/ 68 h 10000"/>
              <a:gd name="connsiteX3" fmla="*/ 9947 w 9976"/>
              <a:gd name="connsiteY3" fmla="*/ 9996 h 10000"/>
              <a:gd name="connsiteX4" fmla="*/ 0 w 9976"/>
              <a:gd name="connsiteY4" fmla="*/ 10000 h 10000"/>
              <a:gd name="connsiteX0" fmla="*/ 0 w 10024"/>
              <a:gd name="connsiteY0" fmla="*/ 10000 h 10000"/>
              <a:gd name="connsiteX1" fmla="*/ 4475 w 10024"/>
              <a:gd name="connsiteY1" fmla="*/ 0 h 10000"/>
              <a:gd name="connsiteX2" fmla="*/ 10000 w 10024"/>
              <a:gd name="connsiteY2" fmla="*/ 68 h 10000"/>
              <a:gd name="connsiteX3" fmla="*/ 10024 w 10024"/>
              <a:gd name="connsiteY3" fmla="*/ 9996 h 10000"/>
              <a:gd name="connsiteX4" fmla="*/ 0 w 10024"/>
              <a:gd name="connsiteY4" fmla="*/ 10000 h 10000"/>
              <a:gd name="connsiteX0" fmla="*/ 0 w 10036"/>
              <a:gd name="connsiteY0" fmla="*/ 10008 h 10008"/>
              <a:gd name="connsiteX1" fmla="*/ 4475 w 10036"/>
              <a:gd name="connsiteY1" fmla="*/ 8 h 10008"/>
              <a:gd name="connsiteX2" fmla="*/ 10036 w 10036"/>
              <a:gd name="connsiteY2" fmla="*/ 0 h 10008"/>
              <a:gd name="connsiteX3" fmla="*/ 10024 w 10036"/>
              <a:gd name="connsiteY3" fmla="*/ 10004 h 10008"/>
              <a:gd name="connsiteX4" fmla="*/ 0 w 10036"/>
              <a:gd name="connsiteY4" fmla="*/ 10008 h 10008"/>
              <a:gd name="connsiteX0" fmla="*/ 0 w 11365"/>
              <a:gd name="connsiteY0" fmla="*/ 10031 h 10031"/>
              <a:gd name="connsiteX1" fmla="*/ 4475 w 11365"/>
              <a:gd name="connsiteY1" fmla="*/ 31 h 10031"/>
              <a:gd name="connsiteX2" fmla="*/ 11365 w 11365"/>
              <a:gd name="connsiteY2" fmla="*/ 0 h 10031"/>
              <a:gd name="connsiteX3" fmla="*/ 10024 w 11365"/>
              <a:gd name="connsiteY3" fmla="*/ 10027 h 10031"/>
              <a:gd name="connsiteX4" fmla="*/ 0 w 11365"/>
              <a:gd name="connsiteY4" fmla="*/ 10031 h 10031"/>
              <a:gd name="connsiteX0" fmla="*/ 0 w 13001"/>
              <a:gd name="connsiteY0" fmla="*/ 10031 h 10031"/>
              <a:gd name="connsiteX1" fmla="*/ 4475 w 13001"/>
              <a:gd name="connsiteY1" fmla="*/ 31 h 10031"/>
              <a:gd name="connsiteX2" fmla="*/ 13001 w 13001"/>
              <a:gd name="connsiteY2" fmla="*/ 0 h 10031"/>
              <a:gd name="connsiteX3" fmla="*/ 10024 w 13001"/>
              <a:gd name="connsiteY3" fmla="*/ 10027 h 10031"/>
              <a:gd name="connsiteX4" fmla="*/ 0 w 13001"/>
              <a:gd name="connsiteY4" fmla="*/ 10031 h 10031"/>
              <a:gd name="connsiteX0" fmla="*/ 0 w 13001"/>
              <a:gd name="connsiteY0" fmla="*/ 10031 h 10061"/>
              <a:gd name="connsiteX1" fmla="*/ 4475 w 13001"/>
              <a:gd name="connsiteY1" fmla="*/ 31 h 10061"/>
              <a:gd name="connsiteX2" fmla="*/ 13001 w 13001"/>
              <a:gd name="connsiteY2" fmla="*/ 0 h 10061"/>
              <a:gd name="connsiteX3" fmla="*/ 12987 w 13001"/>
              <a:gd name="connsiteY3" fmla="*/ 10061 h 10061"/>
              <a:gd name="connsiteX4" fmla="*/ 0 w 13001"/>
              <a:gd name="connsiteY4" fmla="*/ 10031 h 10061"/>
              <a:gd name="connsiteX0" fmla="*/ 0 w 13025"/>
              <a:gd name="connsiteY0" fmla="*/ 10065 h 10065"/>
              <a:gd name="connsiteX1" fmla="*/ 4499 w 13025"/>
              <a:gd name="connsiteY1" fmla="*/ 31 h 10065"/>
              <a:gd name="connsiteX2" fmla="*/ 13025 w 13025"/>
              <a:gd name="connsiteY2" fmla="*/ 0 h 10065"/>
              <a:gd name="connsiteX3" fmla="*/ 13011 w 13025"/>
              <a:gd name="connsiteY3" fmla="*/ 10061 h 10065"/>
              <a:gd name="connsiteX4" fmla="*/ 0 w 13025"/>
              <a:gd name="connsiteY4" fmla="*/ 10065 h 10065"/>
              <a:gd name="connsiteX0" fmla="*/ 0 w 13025"/>
              <a:gd name="connsiteY0" fmla="*/ 10065 h 10065"/>
              <a:gd name="connsiteX1" fmla="*/ 4499 w 13025"/>
              <a:gd name="connsiteY1" fmla="*/ 31 h 10065"/>
              <a:gd name="connsiteX2" fmla="*/ 13025 w 13025"/>
              <a:gd name="connsiteY2" fmla="*/ 0 h 10065"/>
              <a:gd name="connsiteX3" fmla="*/ 11339 w 13025"/>
              <a:gd name="connsiteY3" fmla="*/ 10061 h 10065"/>
              <a:gd name="connsiteX4" fmla="*/ 0 w 13025"/>
              <a:gd name="connsiteY4" fmla="*/ 10065 h 10065"/>
              <a:gd name="connsiteX0" fmla="*/ 0 w 11371"/>
              <a:gd name="connsiteY0" fmla="*/ 10094 h 10094"/>
              <a:gd name="connsiteX1" fmla="*/ 4499 w 11371"/>
              <a:gd name="connsiteY1" fmla="*/ 60 h 10094"/>
              <a:gd name="connsiteX2" fmla="*/ 11371 w 11371"/>
              <a:gd name="connsiteY2" fmla="*/ 0 h 10094"/>
              <a:gd name="connsiteX3" fmla="*/ 11339 w 11371"/>
              <a:gd name="connsiteY3" fmla="*/ 10090 h 10094"/>
              <a:gd name="connsiteX4" fmla="*/ 0 w 11371"/>
              <a:gd name="connsiteY4" fmla="*/ 10094 h 10094"/>
              <a:gd name="connsiteX0" fmla="*/ 0 w 11371"/>
              <a:gd name="connsiteY0" fmla="*/ 10094 h 10094"/>
              <a:gd name="connsiteX1" fmla="*/ 4479 w 11371"/>
              <a:gd name="connsiteY1" fmla="*/ 114 h 10094"/>
              <a:gd name="connsiteX2" fmla="*/ 11371 w 11371"/>
              <a:gd name="connsiteY2" fmla="*/ 0 h 10094"/>
              <a:gd name="connsiteX3" fmla="*/ 11339 w 11371"/>
              <a:gd name="connsiteY3" fmla="*/ 10090 h 10094"/>
              <a:gd name="connsiteX4" fmla="*/ 0 w 11371"/>
              <a:gd name="connsiteY4" fmla="*/ 10094 h 10094"/>
              <a:gd name="connsiteX0" fmla="*/ 0 w 11339"/>
              <a:gd name="connsiteY0" fmla="*/ 10018 h 10018"/>
              <a:gd name="connsiteX1" fmla="*/ 4479 w 11339"/>
              <a:gd name="connsiteY1" fmla="*/ 38 h 10018"/>
              <a:gd name="connsiteX2" fmla="*/ 11310 w 11339"/>
              <a:gd name="connsiteY2" fmla="*/ 0 h 10018"/>
              <a:gd name="connsiteX3" fmla="*/ 11339 w 11339"/>
              <a:gd name="connsiteY3" fmla="*/ 10014 h 10018"/>
              <a:gd name="connsiteX4" fmla="*/ 0 w 11339"/>
              <a:gd name="connsiteY4" fmla="*/ 10018 h 10018"/>
              <a:gd name="connsiteX0" fmla="*/ 0 w 11339"/>
              <a:gd name="connsiteY0" fmla="*/ 10018 h 10018"/>
              <a:gd name="connsiteX1" fmla="*/ 4486 w 11339"/>
              <a:gd name="connsiteY1" fmla="*/ 16 h 10018"/>
              <a:gd name="connsiteX2" fmla="*/ 11310 w 11339"/>
              <a:gd name="connsiteY2" fmla="*/ 0 h 10018"/>
              <a:gd name="connsiteX3" fmla="*/ 11339 w 11339"/>
              <a:gd name="connsiteY3" fmla="*/ 10014 h 10018"/>
              <a:gd name="connsiteX4" fmla="*/ 0 w 11339"/>
              <a:gd name="connsiteY4" fmla="*/ 10018 h 10018"/>
              <a:gd name="connsiteX0" fmla="*/ 0 w 11339"/>
              <a:gd name="connsiteY0" fmla="*/ 10018 h 10018"/>
              <a:gd name="connsiteX1" fmla="*/ 4486 w 11339"/>
              <a:gd name="connsiteY1" fmla="*/ 16 h 10018"/>
              <a:gd name="connsiteX2" fmla="*/ 11337 w 11339"/>
              <a:gd name="connsiteY2" fmla="*/ 0 h 10018"/>
              <a:gd name="connsiteX3" fmla="*/ 11339 w 11339"/>
              <a:gd name="connsiteY3" fmla="*/ 10014 h 10018"/>
              <a:gd name="connsiteX4" fmla="*/ 0 w 11339"/>
              <a:gd name="connsiteY4" fmla="*/ 10018 h 10018"/>
              <a:gd name="connsiteX0" fmla="*/ 0 w 11339"/>
              <a:gd name="connsiteY0" fmla="*/ 10018 h 10018"/>
              <a:gd name="connsiteX1" fmla="*/ 4468 w 11339"/>
              <a:gd name="connsiteY1" fmla="*/ 60 h 10018"/>
              <a:gd name="connsiteX2" fmla="*/ 11337 w 11339"/>
              <a:gd name="connsiteY2" fmla="*/ 0 h 10018"/>
              <a:gd name="connsiteX3" fmla="*/ 11339 w 11339"/>
              <a:gd name="connsiteY3" fmla="*/ 10014 h 10018"/>
              <a:gd name="connsiteX4" fmla="*/ 0 w 11339"/>
              <a:gd name="connsiteY4" fmla="*/ 10018 h 10018"/>
              <a:gd name="connsiteX0" fmla="*/ 0 w 11341"/>
              <a:gd name="connsiteY0" fmla="*/ 9982 h 9982"/>
              <a:gd name="connsiteX1" fmla="*/ 4468 w 11341"/>
              <a:gd name="connsiteY1" fmla="*/ 24 h 9982"/>
              <a:gd name="connsiteX2" fmla="*/ 11341 w 11341"/>
              <a:gd name="connsiteY2" fmla="*/ 0 h 9982"/>
              <a:gd name="connsiteX3" fmla="*/ 11339 w 11341"/>
              <a:gd name="connsiteY3" fmla="*/ 9978 h 9982"/>
              <a:gd name="connsiteX4" fmla="*/ 0 w 11341"/>
              <a:gd name="connsiteY4" fmla="*/ 9982 h 9982"/>
              <a:gd name="connsiteX0" fmla="*/ 0 w 10004"/>
              <a:gd name="connsiteY0" fmla="*/ 9978 h 9978"/>
              <a:gd name="connsiteX1" fmla="*/ 3940 w 10004"/>
              <a:gd name="connsiteY1" fmla="*/ 2 h 9978"/>
              <a:gd name="connsiteX2" fmla="*/ 10004 w 10004"/>
              <a:gd name="connsiteY2" fmla="*/ 0 h 9978"/>
              <a:gd name="connsiteX3" fmla="*/ 9998 w 10004"/>
              <a:gd name="connsiteY3" fmla="*/ 9974 h 9978"/>
              <a:gd name="connsiteX4" fmla="*/ 0 w 10004"/>
              <a:gd name="connsiteY4" fmla="*/ 9978 h 99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 h="9978">
                <a:moveTo>
                  <a:pt x="0" y="9978"/>
                </a:moveTo>
                <a:lnTo>
                  <a:pt x="3940" y="2"/>
                </a:lnTo>
                <a:lnTo>
                  <a:pt x="10004" y="0"/>
                </a:lnTo>
                <a:cubicBezTo>
                  <a:pt x="9985" y="5495"/>
                  <a:pt x="10002" y="4479"/>
                  <a:pt x="9998" y="9974"/>
                </a:cubicBezTo>
                <a:lnTo>
                  <a:pt x="0" y="9978"/>
                </a:lnTo>
                <a:close/>
              </a:path>
            </a:pathLst>
          </a:custGeom>
          <a:solidFill>
            <a:schemeClr val="bg1"/>
          </a:solid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Rectángulo 30"/>
          <p:cNvSpPr/>
          <p:nvPr userDrawn="1"/>
        </p:nvSpPr>
        <p:spPr>
          <a:xfrm>
            <a:off x="0" y="0"/>
            <a:ext cx="12192000" cy="692149"/>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9" name="Conector recto 18"/>
          <p:cNvCxnSpPr>
            <a:cxnSpLocks/>
          </p:cNvCxnSpPr>
          <p:nvPr userDrawn="1"/>
        </p:nvCxnSpPr>
        <p:spPr>
          <a:xfrm>
            <a:off x="-18737" y="2497364"/>
            <a:ext cx="12210737" cy="0"/>
          </a:xfrm>
          <a:prstGeom prst="line">
            <a:avLst/>
          </a:prstGeom>
        </p:spPr>
        <p:style>
          <a:lnRef idx="1">
            <a:schemeClr val="dk1"/>
          </a:lnRef>
          <a:fillRef idx="0">
            <a:schemeClr val="dk1"/>
          </a:fillRef>
          <a:effectRef idx="0">
            <a:schemeClr val="dk1"/>
          </a:effectRef>
          <a:fontRef idx="minor">
            <a:schemeClr val="tx1"/>
          </a:fontRef>
        </p:style>
      </p:cxn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6" name="Marcador de texto 11">
            <a:extLst>
              <a:ext uri="{FF2B5EF4-FFF2-40B4-BE49-F238E27FC236}">
                <a16:creationId xmlns:a16="http://schemas.microsoft.com/office/drawing/2014/main" id="{F143D635-2240-45A8-A98A-6A345680D29F}"/>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pic>
        <p:nvPicPr>
          <p:cNvPr id="24" name="Imagen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2" name="Marcador de texto 4">
            <a:extLst>
              <a:ext uri="{FF2B5EF4-FFF2-40B4-BE49-F238E27FC236}">
                <a16:creationId xmlns:a16="http://schemas.microsoft.com/office/drawing/2014/main" id="{B3CD7898-91D2-CEC9-FFC4-FCBDA0FB49D0}"/>
              </a:ext>
            </a:extLst>
          </p:cNvPr>
          <p:cNvSpPr>
            <a:spLocks noGrp="1"/>
          </p:cNvSpPr>
          <p:nvPr>
            <p:ph type="body" sz="quarter" idx="11" hasCustomPrompt="1"/>
          </p:nvPr>
        </p:nvSpPr>
        <p:spPr>
          <a:xfrm>
            <a:off x="270121" y="1365104"/>
            <a:ext cx="5503407" cy="500227"/>
          </a:xfrm>
        </p:spPr>
        <p:txBody>
          <a:bodyPr>
            <a:normAutofit/>
          </a:bodyPr>
          <a:lstStyle>
            <a:lvl1pPr marL="0" indent="0">
              <a:buNone/>
              <a:defRPr sz="2400"/>
            </a:lvl1pPr>
          </a:lstStyle>
          <a:p>
            <a:pPr lvl="0"/>
            <a:r>
              <a:rPr lang="es-ES"/>
              <a:t>   Título SUBAPARTADO</a:t>
            </a:r>
          </a:p>
        </p:txBody>
      </p:sp>
      <p:sp>
        <p:nvSpPr>
          <p:cNvPr id="4" name="Marcador de texto 4">
            <a:extLst>
              <a:ext uri="{FF2B5EF4-FFF2-40B4-BE49-F238E27FC236}">
                <a16:creationId xmlns:a16="http://schemas.microsoft.com/office/drawing/2014/main" id="{CF6304FA-E367-B10A-8987-E9C24667F90B}"/>
              </a:ext>
            </a:extLst>
          </p:cNvPr>
          <p:cNvSpPr>
            <a:spLocks noGrp="1"/>
          </p:cNvSpPr>
          <p:nvPr>
            <p:ph type="body" sz="quarter" idx="19" hasCustomPrompt="1"/>
          </p:nvPr>
        </p:nvSpPr>
        <p:spPr>
          <a:xfrm>
            <a:off x="258554" y="1350981"/>
            <a:ext cx="381000" cy="514350"/>
          </a:xfrm>
        </p:spPr>
        <p:txBody>
          <a:bodyPr/>
          <a:lstStyle>
            <a:lvl1pPr marL="0" indent="0">
              <a:buNone/>
              <a:defRPr sz="2400" b="1" i="1">
                <a:solidFill>
                  <a:srgbClr val="DB0812"/>
                </a:solidFill>
                <a:latin typeface="Rubik Black" pitchFamily="2" charset="-79"/>
                <a:cs typeface="Rubik Black" pitchFamily="2" charset="-79"/>
              </a:defRPr>
            </a:lvl1pPr>
          </a:lstStyle>
          <a:p>
            <a:pPr lvl="0"/>
            <a:r>
              <a:rPr lang="es-ES"/>
              <a:t>/</a:t>
            </a:r>
          </a:p>
        </p:txBody>
      </p:sp>
      <p:sp>
        <p:nvSpPr>
          <p:cNvPr id="14" name="Marcador de texto 2">
            <a:extLst>
              <a:ext uri="{FF2B5EF4-FFF2-40B4-BE49-F238E27FC236}">
                <a16:creationId xmlns:a16="http://schemas.microsoft.com/office/drawing/2014/main" id="{BFEC94D1-AA8D-DD37-96E1-A7F09E976F40}"/>
              </a:ext>
            </a:extLst>
          </p:cNvPr>
          <p:cNvSpPr>
            <a:spLocks noGrp="1"/>
          </p:cNvSpPr>
          <p:nvPr>
            <p:ph type="body" sz="quarter" idx="10" hasCustomPrompt="1"/>
          </p:nvPr>
        </p:nvSpPr>
        <p:spPr>
          <a:xfrm>
            <a:off x="270121" y="3436587"/>
            <a:ext cx="4349504" cy="3116613"/>
          </a:xfr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000" baseline="0"/>
            </a:lvl1pPr>
          </a:lstStyle>
          <a:p>
            <a:pPr lvl="0"/>
            <a:r>
              <a:rPr lang="es-ES"/>
              <a:t>ENERO, FEBRERO Y MARZO</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a:t>
            </a:r>
          </a:p>
          <a:p>
            <a:pPr lvl="0"/>
            <a:endParaRPr lang="es-ES"/>
          </a:p>
        </p:txBody>
      </p:sp>
      <p:sp>
        <p:nvSpPr>
          <p:cNvPr id="15" name="Marcador de texto 2">
            <a:extLst>
              <a:ext uri="{FF2B5EF4-FFF2-40B4-BE49-F238E27FC236}">
                <a16:creationId xmlns:a16="http://schemas.microsoft.com/office/drawing/2014/main" id="{12197553-181A-B47D-7CE4-86B3E07A12D1}"/>
              </a:ext>
            </a:extLst>
          </p:cNvPr>
          <p:cNvSpPr>
            <a:spLocks noGrp="1"/>
          </p:cNvSpPr>
          <p:nvPr>
            <p:ph type="body" sz="quarter" idx="20" hasCustomPrompt="1"/>
          </p:nvPr>
        </p:nvSpPr>
        <p:spPr>
          <a:xfrm>
            <a:off x="270121" y="2898109"/>
            <a:ext cx="4349504" cy="523305"/>
          </a:xfr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600" baseline="0"/>
            </a:lvl1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PERNUM ESIC REBATU</a:t>
            </a:r>
          </a:p>
        </p:txBody>
      </p:sp>
    </p:spTree>
    <p:extLst>
      <p:ext uri="{BB962C8B-B14F-4D97-AF65-F5344CB8AC3E}">
        <p14:creationId xmlns:p14="http://schemas.microsoft.com/office/powerpoint/2010/main" val="34213511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1_Diapositiva de título">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E2BAABD-6CDC-A86D-45E0-75C7C151B223}"/>
              </a:ext>
            </a:extLst>
          </p:cNvPr>
          <p:cNvSpPr/>
          <p:nvPr userDrawn="1"/>
        </p:nvSpPr>
        <p:spPr>
          <a:xfrm>
            <a:off x="-15718" y="682623"/>
            <a:ext cx="12207718" cy="2471396"/>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Rectángulo 30"/>
          <p:cNvSpPr/>
          <p:nvPr userDrawn="1"/>
        </p:nvSpPr>
        <p:spPr>
          <a:xfrm>
            <a:off x="0" y="0"/>
            <a:ext cx="12192000" cy="692149"/>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6" name="Marcador de texto 11">
            <a:extLst>
              <a:ext uri="{FF2B5EF4-FFF2-40B4-BE49-F238E27FC236}">
                <a16:creationId xmlns:a16="http://schemas.microsoft.com/office/drawing/2014/main" id="{F143D635-2240-45A8-A98A-6A345680D29F}"/>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pic>
        <p:nvPicPr>
          <p:cNvPr id="24" name="Imagen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2" name="Marcador de texto 4">
            <a:extLst>
              <a:ext uri="{FF2B5EF4-FFF2-40B4-BE49-F238E27FC236}">
                <a16:creationId xmlns:a16="http://schemas.microsoft.com/office/drawing/2014/main" id="{B3CD7898-91D2-CEC9-FFC4-FCBDA0FB49D0}"/>
              </a:ext>
            </a:extLst>
          </p:cNvPr>
          <p:cNvSpPr>
            <a:spLocks noGrp="1"/>
          </p:cNvSpPr>
          <p:nvPr>
            <p:ph type="body" sz="quarter" idx="11" hasCustomPrompt="1"/>
          </p:nvPr>
        </p:nvSpPr>
        <p:spPr>
          <a:xfrm>
            <a:off x="260596" y="1346765"/>
            <a:ext cx="6559304" cy="500227"/>
          </a:xfrm>
        </p:spPr>
        <p:txBody>
          <a:bodyPr>
            <a:normAutofit/>
          </a:bodyPr>
          <a:lstStyle>
            <a:lvl1pPr marL="0" indent="0">
              <a:buNone/>
              <a:defRPr sz="2400"/>
            </a:lvl1pPr>
          </a:lstStyle>
          <a:p>
            <a:pPr lvl="0"/>
            <a:r>
              <a:rPr lang="es-ES"/>
              <a:t>Título datos</a:t>
            </a:r>
          </a:p>
        </p:txBody>
      </p:sp>
      <p:sp>
        <p:nvSpPr>
          <p:cNvPr id="14" name="Marcador de texto 2">
            <a:extLst>
              <a:ext uri="{FF2B5EF4-FFF2-40B4-BE49-F238E27FC236}">
                <a16:creationId xmlns:a16="http://schemas.microsoft.com/office/drawing/2014/main" id="{BFEC94D1-AA8D-DD37-96E1-A7F09E976F40}"/>
              </a:ext>
            </a:extLst>
          </p:cNvPr>
          <p:cNvSpPr>
            <a:spLocks noGrp="1"/>
          </p:cNvSpPr>
          <p:nvPr>
            <p:ph type="body" sz="quarter" idx="10" hasCustomPrompt="1"/>
          </p:nvPr>
        </p:nvSpPr>
        <p:spPr>
          <a:xfrm>
            <a:off x="7613896" y="4532617"/>
            <a:ext cx="4349504" cy="1640238"/>
          </a:xfr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000" baseline="0"/>
            </a:lvl1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a:t>
            </a:r>
          </a:p>
          <a:p>
            <a:pPr lvl="0"/>
            <a:endParaRPr lang="es-ES"/>
          </a:p>
        </p:txBody>
      </p:sp>
      <p:sp>
        <p:nvSpPr>
          <p:cNvPr id="15" name="Marcador de texto 2">
            <a:extLst>
              <a:ext uri="{FF2B5EF4-FFF2-40B4-BE49-F238E27FC236}">
                <a16:creationId xmlns:a16="http://schemas.microsoft.com/office/drawing/2014/main" id="{12197553-181A-B47D-7CE4-86B3E07A12D1}"/>
              </a:ext>
            </a:extLst>
          </p:cNvPr>
          <p:cNvSpPr>
            <a:spLocks noGrp="1"/>
          </p:cNvSpPr>
          <p:nvPr>
            <p:ph type="body" sz="quarter" idx="20" hasCustomPrompt="1"/>
          </p:nvPr>
        </p:nvSpPr>
        <p:spPr>
          <a:xfrm>
            <a:off x="7613896" y="3703981"/>
            <a:ext cx="4349504" cy="826819"/>
          </a:xfr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3600" b="1" baseline="0">
                <a:latin typeface="+mn-lt"/>
                <a:cs typeface="Rubik Light" pitchFamily="2" charset="-79"/>
              </a:defRPr>
            </a:lvl1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Destacado</a:t>
            </a:r>
          </a:p>
        </p:txBody>
      </p:sp>
      <p:sp>
        <p:nvSpPr>
          <p:cNvPr id="3" name="Marcador de texto 4">
            <a:extLst>
              <a:ext uri="{FF2B5EF4-FFF2-40B4-BE49-F238E27FC236}">
                <a16:creationId xmlns:a16="http://schemas.microsoft.com/office/drawing/2014/main" id="{4F6516A3-A4BF-8237-C9E9-700F5DC99CAF}"/>
              </a:ext>
            </a:extLst>
          </p:cNvPr>
          <p:cNvSpPr>
            <a:spLocks noGrp="1"/>
          </p:cNvSpPr>
          <p:nvPr>
            <p:ph type="body" sz="quarter" idx="21" hasCustomPrompt="1"/>
          </p:nvPr>
        </p:nvSpPr>
        <p:spPr>
          <a:xfrm>
            <a:off x="260596" y="2019004"/>
            <a:ext cx="6559304" cy="500227"/>
          </a:xfrm>
        </p:spPr>
        <p:txBody>
          <a:bodyPr>
            <a:normAutofit/>
          </a:bodyPr>
          <a:lstStyle>
            <a:lvl1pPr marL="0" indent="0">
              <a:buNone/>
              <a:defRPr sz="2400" b="1"/>
            </a:lvl1pPr>
          </a:lstStyle>
          <a:p>
            <a:pPr lvl="0"/>
            <a:r>
              <a:rPr lang="es-ES"/>
              <a:t>+6000 	+600		+60		+6		</a:t>
            </a:r>
          </a:p>
        </p:txBody>
      </p:sp>
      <p:graphicFrame>
        <p:nvGraphicFramePr>
          <p:cNvPr id="10" name="Gráfico 9">
            <a:extLst>
              <a:ext uri="{FF2B5EF4-FFF2-40B4-BE49-F238E27FC236}">
                <a16:creationId xmlns:a16="http://schemas.microsoft.com/office/drawing/2014/main" id="{563E204E-AA76-1936-05F2-0D1423853EAC}"/>
              </a:ext>
            </a:extLst>
          </p:cNvPr>
          <p:cNvGraphicFramePr/>
          <p:nvPr userDrawn="1">
            <p:extLst>
              <p:ext uri="{D42A27DB-BD31-4B8C-83A1-F6EECF244321}">
                <p14:modId xmlns:p14="http://schemas.microsoft.com/office/powerpoint/2010/main" val="1948586159"/>
              </p:ext>
            </p:extLst>
          </p:nvPr>
        </p:nvGraphicFramePr>
        <p:xfrm>
          <a:off x="412749" y="3703981"/>
          <a:ext cx="6254751" cy="266433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751305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2_Diapositiva de título">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E2BAABD-6CDC-A86D-45E0-75C7C151B223}"/>
              </a:ext>
            </a:extLst>
          </p:cNvPr>
          <p:cNvSpPr/>
          <p:nvPr userDrawn="1"/>
        </p:nvSpPr>
        <p:spPr>
          <a:xfrm>
            <a:off x="-15718" y="682623"/>
            <a:ext cx="12207718" cy="2471396"/>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Rectángulo 30"/>
          <p:cNvSpPr/>
          <p:nvPr userDrawn="1"/>
        </p:nvSpPr>
        <p:spPr>
          <a:xfrm>
            <a:off x="0" y="0"/>
            <a:ext cx="12192000" cy="692149"/>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6" name="Marcador de texto 11">
            <a:extLst>
              <a:ext uri="{FF2B5EF4-FFF2-40B4-BE49-F238E27FC236}">
                <a16:creationId xmlns:a16="http://schemas.microsoft.com/office/drawing/2014/main" id="{F143D635-2240-45A8-A98A-6A345680D29F}"/>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pic>
        <p:nvPicPr>
          <p:cNvPr id="24" name="Imagen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2" name="Marcador de texto 4">
            <a:extLst>
              <a:ext uri="{FF2B5EF4-FFF2-40B4-BE49-F238E27FC236}">
                <a16:creationId xmlns:a16="http://schemas.microsoft.com/office/drawing/2014/main" id="{B3CD7898-91D2-CEC9-FFC4-FCBDA0FB49D0}"/>
              </a:ext>
            </a:extLst>
          </p:cNvPr>
          <p:cNvSpPr>
            <a:spLocks noGrp="1"/>
          </p:cNvSpPr>
          <p:nvPr>
            <p:ph type="body" sz="quarter" idx="11" hasCustomPrompt="1"/>
          </p:nvPr>
        </p:nvSpPr>
        <p:spPr>
          <a:xfrm>
            <a:off x="260596" y="1346765"/>
            <a:ext cx="6559304" cy="500227"/>
          </a:xfrm>
        </p:spPr>
        <p:txBody>
          <a:bodyPr>
            <a:normAutofit/>
          </a:bodyPr>
          <a:lstStyle>
            <a:lvl1pPr marL="0" indent="0">
              <a:buNone/>
              <a:defRPr sz="2400"/>
            </a:lvl1pPr>
          </a:lstStyle>
          <a:p>
            <a:pPr lvl="0"/>
            <a:r>
              <a:rPr lang="es-ES"/>
              <a:t>Título datos</a:t>
            </a:r>
          </a:p>
        </p:txBody>
      </p:sp>
      <p:sp>
        <p:nvSpPr>
          <p:cNvPr id="14" name="Marcador de texto 2">
            <a:extLst>
              <a:ext uri="{FF2B5EF4-FFF2-40B4-BE49-F238E27FC236}">
                <a16:creationId xmlns:a16="http://schemas.microsoft.com/office/drawing/2014/main" id="{BFEC94D1-AA8D-DD37-96E1-A7F09E976F40}"/>
              </a:ext>
            </a:extLst>
          </p:cNvPr>
          <p:cNvSpPr>
            <a:spLocks noGrp="1"/>
          </p:cNvSpPr>
          <p:nvPr>
            <p:ph type="body" sz="quarter" idx="10" hasCustomPrompt="1"/>
          </p:nvPr>
        </p:nvSpPr>
        <p:spPr>
          <a:xfrm>
            <a:off x="7613896" y="4532617"/>
            <a:ext cx="4349504" cy="1640238"/>
          </a:xfr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000" baseline="0"/>
            </a:lvl1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a:t>
            </a:r>
          </a:p>
          <a:p>
            <a:pPr lvl="0"/>
            <a:endParaRPr lang="es-ES"/>
          </a:p>
        </p:txBody>
      </p:sp>
      <p:sp>
        <p:nvSpPr>
          <p:cNvPr id="15" name="Marcador de texto 2">
            <a:extLst>
              <a:ext uri="{FF2B5EF4-FFF2-40B4-BE49-F238E27FC236}">
                <a16:creationId xmlns:a16="http://schemas.microsoft.com/office/drawing/2014/main" id="{12197553-181A-B47D-7CE4-86B3E07A12D1}"/>
              </a:ext>
            </a:extLst>
          </p:cNvPr>
          <p:cNvSpPr>
            <a:spLocks noGrp="1"/>
          </p:cNvSpPr>
          <p:nvPr>
            <p:ph type="body" sz="quarter" idx="20" hasCustomPrompt="1"/>
          </p:nvPr>
        </p:nvSpPr>
        <p:spPr>
          <a:xfrm>
            <a:off x="7613896" y="3703981"/>
            <a:ext cx="4349504" cy="826819"/>
          </a:xfr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3600" b="1" baseline="0">
                <a:latin typeface="+mn-lt"/>
                <a:cs typeface="Rubik Light" pitchFamily="2" charset="-79"/>
              </a:defRPr>
            </a:lvl1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Destacado</a:t>
            </a:r>
          </a:p>
        </p:txBody>
      </p:sp>
      <p:sp>
        <p:nvSpPr>
          <p:cNvPr id="3" name="Marcador de texto 4">
            <a:extLst>
              <a:ext uri="{FF2B5EF4-FFF2-40B4-BE49-F238E27FC236}">
                <a16:creationId xmlns:a16="http://schemas.microsoft.com/office/drawing/2014/main" id="{4F6516A3-A4BF-8237-C9E9-700F5DC99CAF}"/>
              </a:ext>
            </a:extLst>
          </p:cNvPr>
          <p:cNvSpPr>
            <a:spLocks noGrp="1"/>
          </p:cNvSpPr>
          <p:nvPr>
            <p:ph type="body" sz="quarter" idx="21" hasCustomPrompt="1"/>
          </p:nvPr>
        </p:nvSpPr>
        <p:spPr>
          <a:xfrm>
            <a:off x="260596" y="2019004"/>
            <a:ext cx="6559304" cy="500227"/>
          </a:xfrm>
        </p:spPr>
        <p:txBody>
          <a:bodyPr>
            <a:normAutofit/>
          </a:bodyPr>
          <a:lstStyle>
            <a:lvl1pPr marL="0" indent="0">
              <a:buNone/>
              <a:defRPr sz="2400" b="1"/>
            </a:lvl1pPr>
          </a:lstStyle>
          <a:p>
            <a:pPr lvl="0"/>
            <a:r>
              <a:rPr lang="es-ES"/>
              <a:t>+6000 	+600		+60		+6		</a:t>
            </a:r>
          </a:p>
        </p:txBody>
      </p:sp>
      <p:sp>
        <p:nvSpPr>
          <p:cNvPr id="5" name="Marcador de gráfico 4">
            <a:extLst>
              <a:ext uri="{FF2B5EF4-FFF2-40B4-BE49-F238E27FC236}">
                <a16:creationId xmlns:a16="http://schemas.microsoft.com/office/drawing/2014/main" id="{5BA44D06-D55D-A626-BFEC-7117BE3DF33E}"/>
              </a:ext>
            </a:extLst>
          </p:cNvPr>
          <p:cNvSpPr>
            <a:spLocks noGrp="1"/>
          </p:cNvSpPr>
          <p:nvPr>
            <p:ph type="chart" sz="quarter" idx="22"/>
          </p:nvPr>
        </p:nvSpPr>
        <p:spPr>
          <a:xfrm>
            <a:off x="352425" y="3495675"/>
            <a:ext cx="6581775" cy="2676525"/>
          </a:xfrm>
        </p:spPr>
        <p:txBody>
          <a:bodyPr/>
          <a:lstStyle/>
          <a:p>
            <a:endParaRPr lang="es-ES"/>
          </a:p>
        </p:txBody>
      </p:sp>
    </p:spTree>
    <p:extLst>
      <p:ext uri="{BB962C8B-B14F-4D97-AF65-F5344CB8AC3E}">
        <p14:creationId xmlns:p14="http://schemas.microsoft.com/office/powerpoint/2010/main" val="15702724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3_Diapositiva de título">
    <p:spTree>
      <p:nvGrpSpPr>
        <p:cNvPr id="1" name=""/>
        <p:cNvGrpSpPr/>
        <p:nvPr/>
      </p:nvGrpSpPr>
      <p:grpSpPr>
        <a:xfrm>
          <a:off x="0" y="0"/>
          <a:ext cx="0" cy="0"/>
          <a:chOff x="0" y="0"/>
          <a:chExt cx="0" cy="0"/>
        </a:xfrm>
      </p:grpSpPr>
      <p:pic>
        <p:nvPicPr>
          <p:cNvPr id="20" name="Imagen 19">
            <a:extLst>
              <a:ext uri="{FF2B5EF4-FFF2-40B4-BE49-F238E27FC236}">
                <a16:creationId xmlns:a16="http://schemas.microsoft.com/office/drawing/2014/main" id="{ED648051-179F-4A9E-78B0-B1DFDB744E5F}"/>
              </a:ext>
            </a:extLst>
          </p:cNvPr>
          <p:cNvPicPr>
            <a:picLocks noChangeAspect="1"/>
          </p:cNvPicPr>
          <p:nvPr userDrawn="1"/>
        </p:nvPicPr>
        <p:blipFill>
          <a:blip r:embed="rId2" cstate="screen">
            <a:extLst>
              <a:ext uri="{28A0092B-C50C-407E-A947-70E740481C1C}">
                <a14:useLocalDpi xmlns:a14="http://schemas.microsoft.com/office/drawing/2010/main"/>
              </a:ext>
            </a:extLst>
          </a:blip>
          <a:srcRect r="-201"/>
          <a:stretch/>
        </p:blipFill>
        <p:spPr>
          <a:xfrm>
            <a:off x="258554" y="4447256"/>
            <a:ext cx="11626604" cy="1996817"/>
          </a:xfrm>
          <a:prstGeom prst="rect">
            <a:avLst/>
          </a:prstGeom>
        </p:spPr>
      </p:pic>
      <p:sp>
        <p:nvSpPr>
          <p:cNvPr id="31" name="Rectángulo 30"/>
          <p:cNvSpPr/>
          <p:nvPr userDrawn="1"/>
        </p:nvSpPr>
        <p:spPr>
          <a:xfrm>
            <a:off x="0" y="0"/>
            <a:ext cx="12192000" cy="692149"/>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6" name="Marcador de texto 11">
            <a:extLst>
              <a:ext uri="{FF2B5EF4-FFF2-40B4-BE49-F238E27FC236}">
                <a16:creationId xmlns:a16="http://schemas.microsoft.com/office/drawing/2014/main" id="{F143D635-2240-45A8-A98A-6A345680D29F}"/>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pic>
        <p:nvPicPr>
          <p:cNvPr id="24" name="Imagen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2" name="Marcador de texto 4">
            <a:extLst>
              <a:ext uri="{FF2B5EF4-FFF2-40B4-BE49-F238E27FC236}">
                <a16:creationId xmlns:a16="http://schemas.microsoft.com/office/drawing/2014/main" id="{B3CD7898-91D2-CEC9-FFC4-FCBDA0FB49D0}"/>
              </a:ext>
            </a:extLst>
          </p:cNvPr>
          <p:cNvSpPr>
            <a:spLocks noGrp="1"/>
          </p:cNvSpPr>
          <p:nvPr>
            <p:ph type="body" sz="quarter" idx="11" hasCustomPrompt="1"/>
          </p:nvPr>
        </p:nvSpPr>
        <p:spPr>
          <a:xfrm>
            <a:off x="270121" y="1249740"/>
            <a:ext cx="5503407" cy="500227"/>
          </a:xfrm>
        </p:spPr>
        <p:txBody>
          <a:bodyPr>
            <a:normAutofit/>
          </a:bodyPr>
          <a:lstStyle>
            <a:lvl1pPr marL="0" indent="0">
              <a:buNone/>
              <a:defRPr sz="2400"/>
            </a:lvl1pPr>
          </a:lstStyle>
          <a:p>
            <a:pPr lvl="0"/>
            <a:r>
              <a:rPr lang="es-ES"/>
              <a:t>   Título SUBAPARTADO</a:t>
            </a:r>
          </a:p>
        </p:txBody>
      </p:sp>
      <p:sp>
        <p:nvSpPr>
          <p:cNvPr id="4" name="Marcador de texto 4">
            <a:extLst>
              <a:ext uri="{FF2B5EF4-FFF2-40B4-BE49-F238E27FC236}">
                <a16:creationId xmlns:a16="http://schemas.microsoft.com/office/drawing/2014/main" id="{CF6304FA-E367-B10A-8987-E9C24667F90B}"/>
              </a:ext>
            </a:extLst>
          </p:cNvPr>
          <p:cNvSpPr>
            <a:spLocks noGrp="1"/>
          </p:cNvSpPr>
          <p:nvPr>
            <p:ph type="body" sz="quarter" idx="19" hasCustomPrompt="1"/>
          </p:nvPr>
        </p:nvSpPr>
        <p:spPr>
          <a:xfrm>
            <a:off x="258554" y="1235617"/>
            <a:ext cx="381000" cy="514350"/>
          </a:xfrm>
        </p:spPr>
        <p:txBody>
          <a:bodyPr/>
          <a:lstStyle>
            <a:lvl1pPr marL="0" indent="0">
              <a:buNone/>
              <a:defRPr sz="2400" b="1" i="1">
                <a:solidFill>
                  <a:srgbClr val="DB0812"/>
                </a:solidFill>
                <a:latin typeface="Rubik Black" pitchFamily="2" charset="-79"/>
                <a:cs typeface="Rubik Black" pitchFamily="2" charset="-79"/>
              </a:defRPr>
            </a:lvl1pPr>
          </a:lstStyle>
          <a:p>
            <a:pPr lvl="0"/>
            <a:r>
              <a:rPr lang="es-ES"/>
              <a:t>/</a:t>
            </a:r>
          </a:p>
        </p:txBody>
      </p:sp>
      <p:sp>
        <p:nvSpPr>
          <p:cNvPr id="15" name="Marcador de texto 2">
            <a:extLst>
              <a:ext uri="{FF2B5EF4-FFF2-40B4-BE49-F238E27FC236}">
                <a16:creationId xmlns:a16="http://schemas.microsoft.com/office/drawing/2014/main" id="{12197553-181A-B47D-7CE4-86B3E07A12D1}"/>
              </a:ext>
            </a:extLst>
          </p:cNvPr>
          <p:cNvSpPr>
            <a:spLocks noGrp="1"/>
          </p:cNvSpPr>
          <p:nvPr>
            <p:ph type="body" sz="quarter" idx="20" hasCustomPrompt="1"/>
          </p:nvPr>
        </p:nvSpPr>
        <p:spPr>
          <a:xfrm>
            <a:off x="263927" y="2035709"/>
            <a:ext cx="6403573" cy="1141932"/>
          </a:xfr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200" baseline="0"/>
            </a:lvl1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 </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endParaRPr lang="es-ES"/>
          </a:p>
        </p:txBody>
      </p:sp>
      <p:cxnSp>
        <p:nvCxnSpPr>
          <p:cNvPr id="5" name="Conector recto 4">
            <a:extLst>
              <a:ext uri="{FF2B5EF4-FFF2-40B4-BE49-F238E27FC236}">
                <a16:creationId xmlns:a16="http://schemas.microsoft.com/office/drawing/2014/main" id="{983B39BD-75A4-9066-810B-93E646A04DDB}"/>
              </a:ext>
            </a:extLst>
          </p:cNvPr>
          <p:cNvCxnSpPr>
            <a:cxnSpLocks/>
          </p:cNvCxnSpPr>
          <p:nvPr userDrawn="1"/>
        </p:nvCxnSpPr>
        <p:spPr>
          <a:xfrm flipH="1">
            <a:off x="7944950" y="1089258"/>
            <a:ext cx="8425" cy="2339742"/>
          </a:xfrm>
          <a:prstGeom prst="line">
            <a:avLst/>
          </a:prstGeom>
        </p:spPr>
        <p:style>
          <a:lnRef idx="1">
            <a:schemeClr val="dk1"/>
          </a:lnRef>
          <a:fillRef idx="0">
            <a:schemeClr val="dk1"/>
          </a:fillRef>
          <a:effectRef idx="0">
            <a:schemeClr val="dk1"/>
          </a:effectRef>
          <a:fontRef idx="minor">
            <a:schemeClr val="tx1"/>
          </a:fontRef>
        </p:style>
      </p:cxnSp>
      <p:sp>
        <p:nvSpPr>
          <p:cNvPr id="9" name="Elipse 8">
            <a:extLst>
              <a:ext uri="{FF2B5EF4-FFF2-40B4-BE49-F238E27FC236}">
                <a16:creationId xmlns:a16="http://schemas.microsoft.com/office/drawing/2014/main" id="{D00E0D1C-4815-454D-0C7F-C48974469BBC}"/>
              </a:ext>
            </a:extLst>
          </p:cNvPr>
          <p:cNvSpPr/>
          <p:nvPr userDrawn="1"/>
        </p:nvSpPr>
        <p:spPr>
          <a:xfrm>
            <a:off x="7928135" y="1402701"/>
            <a:ext cx="45719"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s-ES"/>
          </a:p>
        </p:txBody>
      </p:sp>
      <p:sp>
        <p:nvSpPr>
          <p:cNvPr id="12" name="Elipse 11">
            <a:extLst>
              <a:ext uri="{FF2B5EF4-FFF2-40B4-BE49-F238E27FC236}">
                <a16:creationId xmlns:a16="http://schemas.microsoft.com/office/drawing/2014/main" id="{9B1EC059-1DB0-56E8-60DA-9A3ED3E32B4E}"/>
              </a:ext>
            </a:extLst>
          </p:cNvPr>
          <p:cNvSpPr/>
          <p:nvPr userDrawn="1"/>
        </p:nvSpPr>
        <p:spPr>
          <a:xfrm>
            <a:off x="7928135" y="2232857"/>
            <a:ext cx="45719"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s-ES"/>
          </a:p>
        </p:txBody>
      </p:sp>
      <p:sp>
        <p:nvSpPr>
          <p:cNvPr id="13" name="Elipse 12">
            <a:extLst>
              <a:ext uri="{FF2B5EF4-FFF2-40B4-BE49-F238E27FC236}">
                <a16:creationId xmlns:a16="http://schemas.microsoft.com/office/drawing/2014/main" id="{2BBD4266-1C04-C945-CBDD-078FA1C093E0}"/>
              </a:ext>
            </a:extLst>
          </p:cNvPr>
          <p:cNvSpPr/>
          <p:nvPr userDrawn="1"/>
        </p:nvSpPr>
        <p:spPr>
          <a:xfrm>
            <a:off x="7928135" y="2650465"/>
            <a:ext cx="45719"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s-ES"/>
          </a:p>
        </p:txBody>
      </p:sp>
      <p:sp>
        <p:nvSpPr>
          <p:cNvPr id="16" name="Elipse 15">
            <a:extLst>
              <a:ext uri="{FF2B5EF4-FFF2-40B4-BE49-F238E27FC236}">
                <a16:creationId xmlns:a16="http://schemas.microsoft.com/office/drawing/2014/main" id="{A85BEAD0-05B3-CEB0-0976-B8F6018283F6}"/>
              </a:ext>
            </a:extLst>
          </p:cNvPr>
          <p:cNvSpPr/>
          <p:nvPr userDrawn="1"/>
        </p:nvSpPr>
        <p:spPr>
          <a:xfrm>
            <a:off x="7922091" y="3074542"/>
            <a:ext cx="45719"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s-ES"/>
          </a:p>
        </p:txBody>
      </p:sp>
      <p:sp>
        <p:nvSpPr>
          <p:cNvPr id="21" name="Elipse 20">
            <a:extLst>
              <a:ext uri="{FF2B5EF4-FFF2-40B4-BE49-F238E27FC236}">
                <a16:creationId xmlns:a16="http://schemas.microsoft.com/office/drawing/2014/main" id="{9F2F65F9-EAA8-3EA8-8C77-922DC3A9B4C0}"/>
              </a:ext>
            </a:extLst>
          </p:cNvPr>
          <p:cNvSpPr/>
          <p:nvPr userDrawn="1"/>
        </p:nvSpPr>
        <p:spPr>
          <a:xfrm>
            <a:off x="7929125" y="1812890"/>
            <a:ext cx="45719"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s-ES"/>
          </a:p>
        </p:txBody>
      </p:sp>
      <p:sp>
        <p:nvSpPr>
          <p:cNvPr id="26" name="Marcador de texto 25">
            <a:extLst>
              <a:ext uri="{FF2B5EF4-FFF2-40B4-BE49-F238E27FC236}">
                <a16:creationId xmlns:a16="http://schemas.microsoft.com/office/drawing/2014/main" id="{C2D4AFA6-3379-B2E6-826E-59924FF263BC}"/>
              </a:ext>
            </a:extLst>
          </p:cNvPr>
          <p:cNvSpPr>
            <a:spLocks noGrp="1"/>
          </p:cNvSpPr>
          <p:nvPr>
            <p:ph type="body" sz="quarter" idx="21" hasCustomPrompt="1"/>
          </p:nvPr>
        </p:nvSpPr>
        <p:spPr>
          <a:xfrm>
            <a:off x="8045816" y="1232458"/>
            <a:ext cx="967642" cy="386203"/>
          </a:xfrm>
        </p:spPr>
        <p:txBody>
          <a:bodyPr>
            <a:noAutofit/>
          </a:bodyPr>
          <a:lstStyle>
            <a:lvl1pPr marL="0" indent="0">
              <a:buNone/>
              <a:defRPr sz="2000" b="1"/>
            </a:lvl1pPr>
          </a:lstStyle>
          <a:p>
            <a:pPr lvl="0"/>
            <a:r>
              <a:rPr lang="es-ES"/>
              <a:t>+60</a:t>
            </a:r>
          </a:p>
        </p:txBody>
      </p:sp>
      <p:sp>
        <p:nvSpPr>
          <p:cNvPr id="27" name="Marcador de texto 25">
            <a:extLst>
              <a:ext uri="{FF2B5EF4-FFF2-40B4-BE49-F238E27FC236}">
                <a16:creationId xmlns:a16="http://schemas.microsoft.com/office/drawing/2014/main" id="{1B16F7B8-211C-2E23-7766-F83907D1C0A7}"/>
              </a:ext>
            </a:extLst>
          </p:cNvPr>
          <p:cNvSpPr>
            <a:spLocks noGrp="1"/>
          </p:cNvSpPr>
          <p:nvPr>
            <p:ph type="body" sz="quarter" idx="22" hasCustomPrompt="1"/>
          </p:nvPr>
        </p:nvSpPr>
        <p:spPr>
          <a:xfrm>
            <a:off x="8045816" y="1649506"/>
            <a:ext cx="967642" cy="386203"/>
          </a:xfrm>
        </p:spPr>
        <p:txBody>
          <a:bodyPr>
            <a:noAutofit/>
          </a:bodyPr>
          <a:lstStyle>
            <a:lvl1pPr marL="0" indent="0">
              <a:buNone/>
              <a:defRPr sz="2000" b="1"/>
            </a:lvl1pPr>
          </a:lstStyle>
          <a:p>
            <a:pPr lvl="0"/>
            <a:r>
              <a:rPr lang="es-ES"/>
              <a:t>+60</a:t>
            </a:r>
          </a:p>
        </p:txBody>
      </p:sp>
      <p:sp>
        <p:nvSpPr>
          <p:cNvPr id="28" name="Marcador de texto 25">
            <a:extLst>
              <a:ext uri="{FF2B5EF4-FFF2-40B4-BE49-F238E27FC236}">
                <a16:creationId xmlns:a16="http://schemas.microsoft.com/office/drawing/2014/main" id="{2AD2B4C8-95B8-546B-D45E-9C0F18E6814C}"/>
              </a:ext>
            </a:extLst>
          </p:cNvPr>
          <p:cNvSpPr>
            <a:spLocks noGrp="1"/>
          </p:cNvSpPr>
          <p:nvPr>
            <p:ph type="body" sz="quarter" idx="23" hasCustomPrompt="1"/>
          </p:nvPr>
        </p:nvSpPr>
        <p:spPr>
          <a:xfrm>
            <a:off x="8045816" y="2066554"/>
            <a:ext cx="967642" cy="386203"/>
          </a:xfrm>
        </p:spPr>
        <p:txBody>
          <a:bodyPr>
            <a:noAutofit/>
          </a:bodyPr>
          <a:lstStyle>
            <a:lvl1pPr marL="0" indent="0">
              <a:buNone/>
              <a:defRPr sz="2000" b="1"/>
            </a:lvl1pPr>
          </a:lstStyle>
          <a:p>
            <a:pPr lvl="0"/>
            <a:r>
              <a:rPr lang="es-ES"/>
              <a:t>+60</a:t>
            </a:r>
          </a:p>
        </p:txBody>
      </p:sp>
      <p:sp>
        <p:nvSpPr>
          <p:cNvPr id="29" name="Marcador de texto 25">
            <a:extLst>
              <a:ext uri="{FF2B5EF4-FFF2-40B4-BE49-F238E27FC236}">
                <a16:creationId xmlns:a16="http://schemas.microsoft.com/office/drawing/2014/main" id="{5ADA65FA-0502-5323-2708-3F8B829C2E90}"/>
              </a:ext>
            </a:extLst>
          </p:cNvPr>
          <p:cNvSpPr>
            <a:spLocks noGrp="1"/>
          </p:cNvSpPr>
          <p:nvPr>
            <p:ph type="body" sz="quarter" idx="24" hasCustomPrompt="1"/>
          </p:nvPr>
        </p:nvSpPr>
        <p:spPr>
          <a:xfrm>
            <a:off x="8045816" y="2480224"/>
            <a:ext cx="967642" cy="386203"/>
          </a:xfrm>
        </p:spPr>
        <p:txBody>
          <a:bodyPr>
            <a:noAutofit/>
          </a:bodyPr>
          <a:lstStyle>
            <a:lvl1pPr marL="0" indent="0">
              <a:buNone/>
              <a:defRPr sz="2000" b="1"/>
            </a:lvl1pPr>
          </a:lstStyle>
          <a:p>
            <a:pPr lvl="0"/>
            <a:r>
              <a:rPr lang="es-ES"/>
              <a:t>+60</a:t>
            </a:r>
          </a:p>
        </p:txBody>
      </p:sp>
      <p:sp>
        <p:nvSpPr>
          <p:cNvPr id="30" name="Marcador de texto 25">
            <a:extLst>
              <a:ext uri="{FF2B5EF4-FFF2-40B4-BE49-F238E27FC236}">
                <a16:creationId xmlns:a16="http://schemas.microsoft.com/office/drawing/2014/main" id="{29C4FDCA-E43D-CAE0-55F7-5417BCB7A7AA}"/>
              </a:ext>
            </a:extLst>
          </p:cNvPr>
          <p:cNvSpPr>
            <a:spLocks noGrp="1"/>
          </p:cNvSpPr>
          <p:nvPr>
            <p:ph type="body" sz="quarter" idx="25" hasCustomPrompt="1"/>
          </p:nvPr>
        </p:nvSpPr>
        <p:spPr>
          <a:xfrm>
            <a:off x="8045816" y="2905425"/>
            <a:ext cx="967642" cy="386203"/>
          </a:xfrm>
        </p:spPr>
        <p:txBody>
          <a:bodyPr>
            <a:noAutofit/>
          </a:bodyPr>
          <a:lstStyle>
            <a:lvl1pPr marL="0" indent="0">
              <a:buNone/>
              <a:defRPr sz="2000" b="1"/>
            </a:lvl1pPr>
          </a:lstStyle>
          <a:p>
            <a:pPr lvl="0"/>
            <a:r>
              <a:rPr lang="es-ES"/>
              <a:t>+60</a:t>
            </a:r>
          </a:p>
        </p:txBody>
      </p:sp>
    </p:spTree>
    <p:extLst>
      <p:ext uri="{BB962C8B-B14F-4D97-AF65-F5344CB8AC3E}">
        <p14:creationId xmlns:p14="http://schemas.microsoft.com/office/powerpoint/2010/main" val="24195287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4_Diapositiva de título">
    <p:spTree>
      <p:nvGrpSpPr>
        <p:cNvPr id="1" name=""/>
        <p:cNvGrpSpPr/>
        <p:nvPr/>
      </p:nvGrpSpPr>
      <p:grpSpPr>
        <a:xfrm>
          <a:off x="0" y="0"/>
          <a:ext cx="0" cy="0"/>
          <a:chOff x="0" y="0"/>
          <a:chExt cx="0" cy="0"/>
        </a:xfrm>
      </p:grpSpPr>
      <p:pic>
        <p:nvPicPr>
          <p:cNvPr id="20" name="Imagen 19">
            <a:extLst>
              <a:ext uri="{FF2B5EF4-FFF2-40B4-BE49-F238E27FC236}">
                <a16:creationId xmlns:a16="http://schemas.microsoft.com/office/drawing/2014/main" id="{ED648051-179F-4A9E-78B0-B1DFDB744E5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58554" y="4447256"/>
            <a:ext cx="11626604" cy="1996817"/>
          </a:xfrm>
          <a:prstGeom prst="rect">
            <a:avLst/>
          </a:prstGeom>
        </p:spPr>
      </p:pic>
      <p:sp>
        <p:nvSpPr>
          <p:cNvPr id="31" name="Rectángulo 30"/>
          <p:cNvSpPr/>
          <p:nvPr userDrawn="1"/>
        </p:nvSpPr>
        <p:spPr>
          <a:xfrm>
            <a:off x="0" y="0"/>
            <a:ext cx="12192000" cy="692149"/>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6" name="Marcador de texto 11">
            <a:extLst>
              <a:ext uri="{FF2B5EF4-FFF2-40B4-BE49-F238E27FC236}">
                <a16:creationId xmlns:a16="http://schemas.microsoft.com/office/drawing/2014/main" id="{F143D635-2240-45A8-A98A-6A345680D29F}"/>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pic>
        <p:nvPicPr>
          <p:cNvPr id="24" name="Imagen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3" name="Marcador de texto 2">
            <a:extLst>
              <a:ext uri="{FF2B5EF4-FFF2-40B4-BE49-F238E27FC236}">
                <a16:creationId xmlns:a16="http://schemas.microsoft.com/office/drawing/2014/main" id="{9180ADAB-C133-858D-338B-DB665825E6A4}"/>
              </a:ext>
            </a:extLst>
          </p:cNvPr>
          <p:cNvSpPr>
            <a:spLocks noGrp="1"/>
          </p:cNvSpPr>
          <p:nvPr>
            <p:ph type="body" sz="quarter" idx="10" hasCustomPrompt="1"/>
          </p:nvPr>
        </p:nvSpPr>
        <p:spPr>
          <a:xfrm>
            <a:off x="7473219" y="2254197"/>
            <a:ext cx="4349504" cy="1640238"/>
          </a:xfr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000" baseline="0"/>
            </a:lvl1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a:t>
            </a:r>
          </a:p>
          <a:p>
            <a:pPr lvl="0"/>
            <a:endParaRPr lang="es-ES"/>
          </a:p>
        </p:txBody>
      </p:sp>
      <p:sp>
        <p:nvSpPr>
          <p:cNvPr id="8" name="Marcador de texto 2">
            <a:extLst>
              <a:ext uri="{FF2B5EF4-FFF2-40B4-BE49-F238E27FC236}">
                <a16:creationId xmlns:a16="http://schemas.microsoft.com/office/drawing/2014/main" id="{7A55AC45-B9EB-7E40-0DA9-AF980AE4D95D}"/>
              </a:ext>
            </a:extLst>
          </p:cNvPr>
          <p:cNvSpPr>
            <a:spLocks noGrp="1"/>
          </p:cNvSpPr>
          <p:nvPr>
            <p:ph type="body" sz="quarter" idx="20" hasCustomPrompt="1"/>
          </p:nvPr>
        </p:nvSpPr>
        <p:spPr>
          <a:xfrm>
            <a:off x="7473219" y="1425561"/>
            <a:ext cx="4349504" cy="826819"/>
          </a:xfr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3600" b="1" baseline="0">
                <a:latin typeface="+mn-lt"/>
                <a:cs typeface="Rubik Light" pitchFamily="2" charset="-79"/>
              </a:defRPr>
            </a:lvl1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Destacado</a:t>
            </a:r>
          </a:p>
        </p:txBody>
      </p:sp>
      <p:sp>
        <p:nvSpPr>
          <p:cNvPr id="11" name="Marcador de gráfico 10">
            <a:extLst>
              <a:ext uri="{FF2B5EF4-FFF2-40B4-BE49-F238E27FC236}">
                <a16:creationId xmlns:a16="http://schemas.microsoft.com/office/drawing/2014/main" id="{D5E2AAD1-E7EC-8258-ED67-0A40181BBBD3}"/>
              </a:ext>
            </a:extLst>
          </p:cNvPr>
          <p:cNvSpPr>
            <a:spLocks noGrp="1"/>
          </p:cNvSpPr>
          <p:nvPr>
            <p:ph type="chart" sz="quarter" idx="21"/>
          </p:nvPr>
        </p:nvSpPr>
        <p:spPr>
          <a:xfrm>
            <a:off x="377825" y="1301750"/>
            <a:ext cx="5718175" cy="2671763"/>
          </a:xfrm>
        </p:spPr>
        <p:txBody>
          <a:bodyPr/>
          <a:lstStyle/>
          <a:p>
            <a:endParaRPr lang="es-ES"/>
          </a:p>
        </p:txBody>
      </p:sp>
    </p:spTree>
    <p:extLst>
      <p:ext uri="{BB962C8B-B14F-4D97-AF65-F5344CB8AC3E}">
        <p14:creationId xmlns:p14="http://schemas.microsoft.com/office/powerpoint/2010/main" val="23706517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5_Diapositiva de título">
    <p:spTree>
      <p:nvGrpSpPr>
        <p:cNvPr id="1" name=""/>
        <p:cNvGrpSpPr/>
        <p:nvPr/>
      </p:nvGrpSpPr>
      <p:grpSpPr>
        <a:xfrm>
          <a:off x="0" y="0"/>
          <a:ext cx="0" cy="0"/>
          <a:chOff x="0" y="0"/>
          <a:chExt cx="0" cy="0"/>
        </a:xfrm>
      </p:grpSpPr>
      <p:pic>
        <p:nvPicPr>
          <p:cNvPr id="20" name="Imagen 19">
            <a:extLst>
              <a:ext uri="{FF2B5EF4-FFF2-40B4-BE49-F238E27FC236}">
                <a16:creationId xmlns:a16="http://schemas.microsoft.com/office/drawing/2014/main" id="{ED648051-179F-4A9E-78B0-B1DFDB744E5F}"/>
              </a:ext>
            </a:extLst>
          </p:cNvPr>
          <p:cNvPicPr>
            <a:picLocks noChangeAspect="1"/>
          </p:cNvPicPr>
          <p:nvPr userDrawn="1"/>
        </p:nvPicPr>
        <p:blipFill>
          <a:blip r:embed="rId2" cstate="screen">
            <a:extLst>
              <a:ext uri="{28A0092B-C50C-407E-A947-70E740481C1C}">
                <a14:useLocalDpi xmlns:a14="http://schemas.microsoft.com/office/drawing/2010/main"/>
              </a:ext>
            </a:extLst>
          </a:blip>
          <a:srcRect l="-131"/>
          <a:stretch/>
        </p:blipFill>
        <p:spPr>
          <a:xfrm>
            <a:off x="258554" y="4447256"/>
            <a:ext cx="11626604" cy="1996817"/>
          </a:xfrm>
          <a:prstGeom prst="rect">
            <a:avLst/>
          </a:prstGeom>
        </p:spPr>
      </p:pic>
      <p:sp>
        <p:nvSpPr>
          <p:cNvPr id="31" name="Rectángulo 30"/>
          <p:cNvSpPr/>
          <p:nvPr userDrawn="1"/>
        </p:nvSpPr>
        <p:spPr>
          <a:xfrm>
            <a:off x="0" y="0"/>
            <a:ext cx="12192000" cy="692149"/>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6" name="Marcador de texto 11">
            <a:extLst>
              <a:ext uri="{FF2B5EF4-FFF2-40B4-BE49-F238E27FC236}">
                <a16:creationId xmlns:a16="http://schemas.microsoft.com/office/drawing/2014/main" id="{F143D635-2240-45A8-A98A-6A345680D29F}"/>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pic>
        <p:nvPicPr>
          <p:cNvPr id="24" name="Imagen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11" name="Marcador de gráfico 10">
            <a:extLst>
              <a:ext uri="{FF2B5EF4-FFF2-40B4-BE49-F238E27FC236}">
                <a16:creationId xmlns:a16="http://schemas.microsoft.com/office/drawing/2014/main" id="{D5E2AAD1-E7EC-8258-ED67-0A40181BBBD3}"/>
              </a:ext>
            </a:extLst>
          </p:cNvPr>
          <p:cNvSpPr>
            <a:spLocks noGrp="1"/>
          </p:cNvSpPr>
          <p:nvPr>
            <p:ph type="chart" sz="quarter" idx="21"/>
          </p:nvPr>
        </p:nvSpPr>
        <p:spPr>
          <a:xfrm>
            <a:off x="377825" y="1889747"/>
            <a:ext cx="5718175" cy="2083765"/>
          </a:xfrm>
        </p:spPr>
        <p:txBody>
          <a:bodyPr/>
          <a:lstStyle/>
          <a:p>
            <a:endParaRPr lang="es-ES"/>
          </a:p>
        </p:txBody>
      </p:sp>
      <p:sp>
        <p:nvSpPr>
          <p:cNvPr id="2" name="Marcador de texto 4">
            <a:extLst>
              <a:ext uri="{FF2B5EF4-FFF2-40B4-BE49-F238E27FC236}">
                <a16:creationId xmlns:a16="http://schemas.microsoft.com/office/drawing/2014/main" id="{3F05A236-7A0A-C995-853E-C25C2B6AF9F7}"/>
              </a:ext>
            </a:extLst>
          </p:cNvPr>
          <p:cNvSpPr>
            <a:spLocks noGrp="1"/>
          </p:cNvSpPr>
          <p:nvPr>
            <p:ph type="body" sz="quarter" idx="11" hasCustomPrompt="1"/>
          </p:nvPr>
        </p:nvSpPr>
        <p:spPr>
          <a:xfrm>
            <a:off x="377825" y="1175461"/>
            <a:ext cx="5718175" cy="500227"/>
          </a:xfrm>
        </p:spPr>
        <p:txBody>
          <a:bodyPr>
            <a:normAutofit/>
          </a:bodyPr>
          <a:lstStyle>
            <a:lvl1pPr marL="0" indent="0">
              <a:buNone/>
              <a:defRPr sz="2400"/>
            </a:lvl1pPr>
          </a:lstStyle>
          <a:p>
            <a:pPr lvl="0"/>
            <a:r>
              <a:rPr lang="es-ES"/>
              <a:t>   Título SUBAPARTADO / DATOS</a:t>
            </a:r>
          </a:p>
        </p:txBody>
      </p:sp>
      <p:sp>
        <p:nvSpPr>
          <p:cNvPr id="4" name="Marcador de texto 4">
            <a:extLst>
              <a:ext uri="{FF2B5EF4-FFF2-40B4-BE49-F238E27FC236}">
                <a16:creationId xmlns:a16="http://schemas.microsoft.com/office/drawing/2014/main" id="{764016AD-E1DD-E700-E124-2D9B707116DA}"/>
              </a:ext>
            </a:extLst>
          </p:cNvPr>
          <p:cNvSpPr>
            <a:spLocks noGrp="1"/>
          </p:cNvSpPr>
          <p:nvPr>
            <p:ph type="body" sz="quarter" idx="19" hasCustomPrompt="1"/>
          </p:nvPr>
        </p:nvSpPr>
        <p:spPr>
          <a:xfrm>
            <a:off x="366258" y="1174215"/>
            <a:ext cx="381000" cy="514350"/>
          </a:xfrm>
        </p:spPr>
        <p:txBody>
          <a:bodyPr/>
          <a:lstStyle>
            <a:lvl1pPr marL="0" indent="0">
              <a:buNone/>
              <a:defRPr sz="2400" b="1" i="1">
                <a:solidFill>
                  <a:srgbClr val="DB0812"/>
                </a:solidFill>
                <a:latin typeface="Rubik Black" pitchFamily="2" charset="-79"/>
                <a:cs typeface="Rubik Black" pitchFamily="2" charset="-79"/>
              </a:defRPr>
            </a:lvl1pPr>
          </a:lstStyle>
          <a:p>
            <a:pPr lvl="0"/>
            <a:r>
              <a:rPr lang="es-ES"/>
              <a:t>/</a:t>
            </a:r>
          </a:p>
        </p:txBody>
      </p:sp>
      <p:sp>
        <p:nvSpPr>
          <p:cNvPr id="9" name="Marcador de gráfico 8">
            <a:extLst>
              <a:ext uri="{FF2B5EF4-FFF2-40B4-BE49-F238E27FC236}">
                <a16:creationId xmlns:a16="http://schemas.microsoft.com/office/drawing/2014/main" id="{D4634822-7036-977A-1E10-C70E041455C9}"/>
              </a:ext>
            </a:extLst>
          </p:cNvPr>
          <p:cNvSpPr>
            <a:spLocks noGrp="1"/>
          </p:cNvSpPr>
          <p:nvPr>
            <p:ph type="chart" sz="quarter" idx="22"/>
          </p:nvPr>
        </p:nvSpPr>
        <p:spPr>
          <a:xfrm>
            <a:off x="6667500" y="1174215"/>
            <a:ext cx="4849813" cy="2799298"/>
          </a:xfrm>
        </p:spPr>
        <p:txBody>
          <a:bodyPr/>
          <a:lstStyle/>
          <a:p>
            <a:endParaRPr lang="es-ES"/>
          </a:p>
        </p:txBody>
      </p:sp>
    </p:spTree>
    <p:extLst>
      <p:ext uri="{BB962C8B-B14F-4D97-AF65-F5344CB8AC3E}">
        <p14:creationId xmlns:p14="http://schemas.microsoft.com/office/powerpoint/2010/main" val="42072191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6_Diapositiva de título">
    <p:spTree>
      <p:nvGrpSpPr>
        <p:cNvPr id="1" name=""/>
        <p:cNvGrpSpPr/>
        <p:nvPr/>
      </p:nvGrpSpPr>
      <p:grpSpPr>
        <a:xfrm>
          <a:off x="0" y="0"/>
          <a:ext cx="0" cy="0"/>
          <a:chOff x="0" y="0"/>
          <a:chExt cx="0" cy="0"/>
        </a:xfrm>
      </p:grpSpPr>
      <p:pic>
        <p:nvPicPr>
          <p:cNvPr id="20" name="Imagen 19">
            <a:extLst>
              <a:ext uri="{FF2B5EF4-FFF2-40B4-BE49-F238E27FC236}">
                <a16:creationId xmlns:a16="http://schemas.microsoft.com/office/drawing/2014/main" id="{ED648051-179F-4A9E-78B0-B1DFDB744E5F}"/>
              </a:ext>
            </a:extLst>
          </p:cNvPr>
          <p:cNvPicPr>
            <a:picLocks noChangeAspect="1"/>
          </p:cNvPicPr>
          <p:nvPr userDrawn="1"/>
        </p:nvPicPr>
        <p:blipFill>
          <a:blip r:embed="rId2" cstate="screen">
            <a:extLst>
              <a:ext uri="{28A0092B-C50C-407E-A947-70E740481C1C}">
                <a14:useLocalDpi xmlns:a14="http://schemas.microsoft.com/office/drawing/2010/main"/>
              </a:ext>
            </a:extLst>
          </a:blip>
          <a:srcRect r="-201"/>
          <a:stretch/>
        </p:blipFill>
        <p:spPr>
          <a:xfrm>
            <a:off x="258554" y="4447256"/>
            <a:ext cx="11626604" cy="1996817"/>
          </a:xfrm>
          <a:prstGeom prst="rect">
            <a:avLst/>
          </a:prstGeom>
        </p:spPr>
      </p:pic>
      <p:sp>
        <p:nvSpPr>
          <p:cNvPr id="31" name="Rectángulo 30"/>
          <p:cNvSpPr/>
          <p:nvPr userDrawn="1"/>
        </p:nvSpPr>
        <p:spPr>
          <a:xfrm>
            <a:off x="0" y="0"/>
            <a:ext cx="12192000" cy="692149"/>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6" name="Marcador de texto 11">
            <a:extLst>
              <a:ext uri="{FF2B5EF4-FFF2-40B4-BE49-F238E27FC236}">
                <a16:creationId xmlns:a16="http://schemas.microsoft.com/office/drawing/2014/main" id="{F143D635-2240-45A8-A98A-6A345680D29F}"/>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pic>
        <p:nvPicPr>
          <p:cNvPr id="24" name="Imagen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2" name="Marcador de texto 4">
            <a:extLst>
              <a:ext uri="{FF2B5EF4-FFF2-40B4-BE49-F238E27FC236}">
                <a16:creationId xmlns:a16="http://schemas.microsoft.com/office/drawing/2014/main" id="{B3CD7898-91D2-CEC9-FFC4-FCBDA0FB49D0}"/>
              </a:ext>
            </a:extLst>
          </p:cNvPr>
          <p:cNvSpPr>
            <a:spLocks noGrp="1"/>
          </p:cNvSpPr>
          <p:nvPr>
            <p:ph type="body" sz="quarter" idx="11" hasCustomPrompt="1"/>
          </p:nvPr>
        </p:nvSpPr>
        <p:spPr>
          <a:xfrm>
            <a:off x="270121" y="1769030"/>
            <a:ext cx="6392006" cy="500227"/>
          </a:xfrm>
        </p:spPr>
        <p:txBody>
          <a:bodyPr>
            <a:normAutofit/>
          </a:bodyPr>
          <a:lstStyle>
            <a:lvl1pPr marL="0" indent="0">
              <a:buNone/>
              <a:defRPr sz="2400"/>
            </a:lvl1pPr>
          </a:lstStyle>
          <a:p>
            <a:pPr lvl="0"/>
            <a:r>
              <a:rPr lang="es-ES"/>
              <a:t>   Título SUBAPARTADO</a:t>
            </a:r>
          </a:p>
        </p:txBody>
      </p:sp>
      <p:sp>
        <p:nvSpPr>
          <p:cNvPr id="4" name="Marcador de texto 4">
            <a:extLst>
              <a:ext uri="{FF2B5EF4-FFF2-40B4-BE49-F238E27FC236}">
                <a16:creationId xmlns:a16="http://schemas.microsoft.com/office/drawing/2014/main" id="{CF6304FA-E367-B10A-8987-E9C24667F90B}"/>
              </a:ext>
            </a:extLst>
          </p:cNvPr>
          <p:cNvSpPr>
            <a:spLocks noGrp="1"/>
          </p:cNvSpPr>
          <p:nvPr>
            <p:ph type="body" sz="quarter" idx="19" hasCustomPrompt="1"/>
          </p:nvPr>
        </p:nvSpPr>
        <p:spPr>
          <a:xfrm>
            <a:off x="258554" y="1754907"/>
            <a:ext cx="442518" cy="514350"/>
          </a:xfrm>
        </p:spPr>
        <p:txBody>
          <a:bodyPr/>
          <a:lstStyle>
            <a:lvl1pPr marL="0" indent="0">
              <a:buNone/>
              <a:defRPr sz="2400" b="1" i="1">
                <a:solidFill>
                  <a:srgbClr val="DB0812"/>
                </a:solidFill>
                <a:latin typeface="Rubik Black" pitchFamily="2" charset="-79"/>
                <a:cs typeface="Rubik Black" pitchFamily="2" charset="-79"/>
              </a:defRPr>
            </a:lvl1pPr>
          </a:lstStyle>
          <a:p>
            <a:pPr lvl="0"/>
            <a:r>
              <a:rPr lang="es-ES"/>
              <a:t>/</a:t>
            </a:r>
          </a:p>
        </p:txBody>
      </p:sp>
      <p:sp>
        <p:nvSpPr>
          <p:cNvPr id="15" name="Marcador de texto 2">
            <a:extLst>
              <a:ext uri="{FF2B5EF4-FFF2-40B4-BE49-F238E27FC236}">
                <a16:creationId xmlns:a16="http://schemas.microsoft.com/office/drawing/2014/main" id="{12197553-181A-B47D-7CE4-86B3E07A12D1}"/>
              </a:ext>
            </a:extLst>
          </p:cNvPr>
          <p:cNvSpPr>
            <a:spLocks noGrp="1"/>
          </p:cNvSpPr>
          <p:nvPr>
            <p:ph type="body" sz="quarter" idx="20" hasCustomPrompt="1"/>
          </p:nvPr>
        </p:nvSpPr>
        <p:spPr>
          <a:xfrm>
            <a:off x="258554" y="2285730"/>
            <a:ext cx="6403573" cy="1141932"/>
          </a:xfr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200" baseline="0"/>
            </a:lvl1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 </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endParaRPr lang="es-ES"/>
          </a:p>
        </p:txBody>
      </p:sp>
      <p:cxnSp>
        <p:nvCxnSpPr>
          <p:cNvPr id="5" name="Conector recto 4">
            <a:extLst>
              <a:ext uri="{FF2B5EF4-FFF2-40B4-BE49-F238E27FC236}">
                <a16:creationId xmlns:a16="http://schemas.microsoft.com/office/drawing/2014/main" id="{983B39BD-75A4-9066-810B-93E646A04DDB}"/>
              </a:ext>
            </a:extLst>
          </p:cNvPr>
          <p:cNvCxnSpPr>
            <a:cxnSpLocks/>
          </p:cNvCxnSpPr>
          <p:nvPr userDrawn="1"/>
        </p:nvCxnSpPr>
        <p:spPr>
          <a:xfrm flipH="1">
            <a:off x="7944950" y="1089258"/>
            <a:ext cx="8425" cy="2339742"/>
          </a:xfrm>
          <a:prstGeom prst="line">
            <a:avLst/>
          </a:prstGeom>
        </p:spPr>
        <p:style>
          <a:lnRef idx="1">
            <a:schemeClr val="dk1"/>
          </a:lnRef>
          <a:fillRef idx="0">
            <a:schemeClr val="dk1"/>
          </a:fillRef>
          <a:effectRef idx="0">
            <a:schemeClr val="dk1"/>
          </a:effectRef>
          <a:fontRef idx="minor">
            <a:schemeClr val="tx1"/>
          </a:fontRef>
        </p:style>
      </p:cxnSp>
      <p:sp>
        <p:nvSpPr>
          <p:cNvPr id="9" name="Elipse 8">
            <a:extLst>
              <a:ext uri="{FF2B5EF4-FFF2-40B4-BE49-F238E27FC236}">
                <a16:creationId xmlns:a16="http://schemas.microsoft.com/office/drawing/2014/main" id="{D00E0D1C-4815-454D-0C7F-C48974469BBC}"/>
              </a:ext>
            </a:extLst>
          </p:cNvPr>
          <p:cNvSpPr/>
          <p:nvPr userDrawn="1"/>
        </p:nvSpPr>
        <p:spPr>
          <a:xfrm>
            <a:off x="7928135" y="1402701"/>
            <a:ext cx="45719"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s-ES"/>
          </a:p>
        </p:txBody>
      </p:sp>
      <p:sp>
        <p:nvSpPr>
          <p:cNvPr id="12" name="Elipse 11">
            <a:extLst>
              <a:ext uri="{FF2B5EF4-FFF2-40B4-BE49-F238E27FC236}">
                <a16:creationId xmlns:a16="http://schemas.microsoft.com/office/drawing/2014/main" id="{9B1EC059-1DB0-56E8-60DA-9A3ED3E32B4E}"/>
              </a:ext>
            </a:extLst>
          </p:cNvPr>
          <p:cNvSpPr/>
          <p:nvPr userDrawn="1"/>
        </p:nvSpPr>
        <p:spPr>
          <a:xfrm>
            <a:off x="7928135" y="2232857"/>
            <a:ext cx="45719"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s-ES"/>
          </a:p>
        </p:txBody>
      </p:sp>
      <p:sp>
        <p:nvSpPr>
          <p:cNvPr id="13" name="Elipse 12">
            <a:extLst>
              <a:ext uri="{FF2B5EF4-FFF2-40B4-BE49-F238E27FC236}">
                <a16:creationId xmlns:a16="http://schemas.microsoft.com/office/drawing/2014/main" id="{2BBD4266-1C04-C945-CBDD-078FA1C093E0}"/>
              </a:ext>
            </a:extLst>
          </p:cNvPr>
          <p:cNvSpPr/>
          <p:nvPr userDrawn="1"/>
        </p:nvSpPr>
        <p:spPr>
          <a:xfrm>
            <a:off x="7928135" y="2650465"/>
            <a:ext cx="45719"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s-ES"/>
          </a:p>
        </p:txBody>
      </p:sp>
      <p:sp>
        <p:nvSpPr>
          <p:cNvPr id="16" name="Elipse 15">
            <a:extLst>
              <a:ext uri="{FF2B5EF4-FFF2-40B4-BE49-F238E27FC236}">
                <a16:creationId xmlns:a16="http://schemas.microsoft.com/office/drawing/2014/main" id="{A85BEAD0-05B3-CEB0-0976-B8F6018283F6}"/>
              </a:ext>
            </a:extLst>
          </p:cNvPr>
          <p:cNvSpPr/>
          <p:nvPr userDrawn="1"/>
        </p:nvSpPr>
        <p:spPr>
          <a:xfrm>
            <a:off x="7922091" y="3074542"/>
            <a:ext cx="45719"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s-ES"/>
          </a:p>
        </p:txBody>
      </p:sp>
      <p:sp>
        <p:nvSpPr>
          <p:cNvPr id="21" name="Elipse 20">
            <a:extLst>
              <a:ext uri="{FF2B5EF4-FFF2-40B4-BE49-F238E27FC236}">
                <a16:creationId xmlns:a16="http://schemas.microsoft.com/office/drawing/2014/main" id="{9F2F65F9-EAA8-3EA8-8C77-922DC3A9B4C0}"/>
              </a:ext>
            </a:extLst>
          </p:cNvPr>
          <p:cNvSpPr/>
          <p:nvPr userDrawn="1"/>
        </p:nvSpPr>
        <p:spPr>
          <a:xfrm>
            <a:off x="7929125" y="1812890"/>
            <a:ext cx="45719"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s-ES"/>
          </a:p>
        </p:txBody>
      </p:sp>
      <p:sp>
        <p:nvSpPr>
          <p:cNvPr id="26" name="Marcador de texto 25">
            <a:extLst>
              <a:ext uri="{FF2B5EF4-FFF2-40B4-BE49-F238E27FC236}">
                <a16:creationId xmlns:a16="http://schemas.microsoft.com/office/drawing/2014/main" id="{C2D4AFA6-3379-B2E6-826E-59924FF263BC}"/>
              </a:ext>
            </a:extLst>
          </p:cNvPr>
          <p:cNvSpPr>
            <a:spLocks noGrp="1"/>
          </p:cNvSpPr>
          <p:nvPr>
            <p:ph type="body" sz="quarter" idx="21" hasCustomPrompt="1"/>
          </p:nvPr>
        </p:nvSpPr>
        <p:spPr>
          <a:xfrm>
            <a:off x="8045815" y="1232458"/>
            <a:ext cx="3216105" cy="386203"/>
          </a:xfrm>
        </p:spPr>
        <p:txBody>
          <a:bodyPr anchor="ctr">
            <a:noAutofit/>
          </a:bodyPr>
          <a:lstStyle>
            <a:lvl1pPr marL="0" indent="0">
              <a:buNone/>
              <a:defRPr sz="1200" b="0"/>
            </a:lvl1pPr>
          </a:lstStyle>
          <a:p>
            <a:pPr lvl="0"/>
            <a:r>
              <a:rPr lang="es-ES"/>
              <a:t>Ut </a:t>
            </a:r>
            <a:r>
              <a:rPr lang="es-ES" err="1"/>
              <a:t>aspiet</a:t>
            </a:r>
            <a:r>
              <a:rPr lang="es-ES"/>
              <a:t> </a:t>
            </a:r>
            <a:r>
              <a:rPr lang="es-ES" err="1"/>
              <a:t>omnis</a:t>
            </a:r>
            <a:r>
              <a:rPr lang="es-ES"/>
              <a:t> as </a:t>
            </a:r>
            <a:r>
              <a:rPr lang="es-ES" err="1"/>
              <a:t>doluptaque</a:t>
            </a:r>
            <a:endParaRPr lang="es-ES"/>
          </a:p>
        </p:txBody>
      </p:sp>
      <p:sp>
        <p:nvSpPr>
          <p:cNvPr id="27" name="Marcador de texto 25">
            <a:extLst>
              <a:ext uri="{FF2B5EF4-FFF2-40B4-BE49-F238E27FC236}">
                <a16:creationId xmlns:a16="http://schemas.microsoft.com/office/drawing/2014/main" id="{1B16F7B8-211C-2E23-7766-F83907D1C0A7}"/>
              </a:ext>
            </a:extLst>
          </p:cNvPr>
          <p:cNvSpPr>
            <a:spLocks noGrp="1"/>
          </p:cNvSpPr>
          <p:nvPr>
            <p:ph type="body" sz="quarter" idx="22" hasCustomPrompt="1"/>
          </p:nvPr>
        </p:nvSpPr>
        <p:spPr>
          <a:xfrm>
            <a:off x="8045815" y="1649506"/>
            <a:ext cx="3216105" cy="386203"/>
          </a:xfrm>
        </p:spPr>
        <p:txBody>
          <a:bodyPr anchor="ctr">
            <a:noAutofit/>
          </a:bodyPr>
          <a:lstStyle>
            <a:lvl1pPr marL="0" indent="0">
              <a:buNone/>
              <a:defRPr sz="1400" b="0"/>
            </a:lvl1pPr>
          </a:lstStyle>
          <a:p>
            <a:pPr lvl="0"/>
            <a:r>
              <a:rPr lang="es-ES"/>
              <a:t>Ut </a:t>
            </a:r>
            <a:r>
              <a:rPr lang="es-ES" err="1"/>
              <a:t>aspiet</a:t>
            </a:r>
            <a:r>
              <a:rPr lang="es-ES"/>
              <a:t> </a:t>
            </a:r>
            <a:r>
              <a:rPr lang="es-ES" err="1"/>
              <a:t>omnis</a:t>
            </a:r>
            <a:r>
              <a:rPr lang="es-ES"/>
              <a:t> as </a:t>
            </a:r>
            <a:r>
              <a:rPr lang="es-ES" err="1"/>
              <a:t>doluptaque</a:t>
            </a:r>
            <a:endParaRPr lang="es-ES"/>
          </a:p>
        </p:txBody>
      </p:sp>
      <p:sp>
        <p:nvSpPr>
          <p:cNvPr id="28" name="Marcador de texto 25">
            <a:extLst>
              <a:ext uri="{FF2B5EF4-FFF2-40B4-BE49-F238E27FC236}">
                <a16:creationId xmlns:a16="http://schemas.microsoft.com/office/drawing/2014/main" id="{2AD2B4C8-95B8-546B-D45E-9C0F18E6814C}"/>
              </a:ext>
            </a:extLst>
          </p:cNvPr>
          <p:cNvSpPr>
            <a:spLocks noGrp="1"/>
          </p:cNvSpPr>
          <p:nvPr>
            <p:ph type="body" sz="quarter" idx="23" hasCustomPrompt="1"/>
          </p:nvPr>
        </p:nvSpPr>
        <p:spPr>
          <a:xfrm>
            <a:off x="8045816" y="2066554"/>
            <a:ext cx="3216104" cy="386203"/>
          </a:xfrm>
        </p:spPr>
        <p:txBody>
          <a:bodyPr anchor="ctr">
            <a:noAutofit/>
          </a:bodyPr>
          <a:lstStyle>
            <a:lvl1pPr marL="0" indent="0">
              <a:buNone/>
              <a:defRPr sz="1400" b="0"/>
            </a:lvl1pPr>
          </a:lstStyle>
          <a:p>
            <a:pPr lvl="0"/>
            <a:r>
              <a:rPr lang="es-ES"/>
              <a:t>Ut </a:t>
            </a:r>
            <a:r>
              <a:rPr lang="es-ES" err="1"/>
              <a:t>aspiet</a:t>
            </a:r>
            <a:r>
              <a:rPr lang="es-ES"/>
              <a:t> </a:t>
            </a:r>
            <a:r>
              <a:rPr lang="es-ES" err="1"/>
              <a:t>omnis</a:t>
            </a:r>
            <a:r>
              <a:rPr lang="es-ES"/>
              <a:t> as </a:t>
            </a:r>
            <a:r>
              <a:rPr lang="es-ES" err="1"/>
              <a:t>doluptaque</a:t>
            </a:r>
            <a:endParaRPr lang="es-ES"/>
          </a:p>
        </p:txBody>
      </p:sp>
      <p:sp>
        <p:nvSpPr>
          <p:cNvPr id="29" name="Marcador de texto 25">
            <a:extLst>
              <a:ext uri="{FF2B5EF4-FFF2-40B4-BE49-F238E27FC236}">
                <a16:creationId xmlns:a16="http://schemas.microsoft.com/office/drawing/2014/main" id="{5ADA65FA-0502-5323-2708-3F8B829C2E90}"/>
              </a:ext>
            </a:extLst>
          </p:cNvPr>
          <p:cNvSpPr>
            <a:spLocks noGrp="1"/>
          </p:cNvSpPr>
          <p:nvPr>
            <p:ph type="body" sz="quarter" idx="24" hasCustomPrompt="1"/>
          </p:nvPr>
        </p:nvSpPr>
        <p:spPr>
          <a:xfrm>
            <a:off x="8045815" y="2480224"/>
            <a:ext cx="3216103" cy="386203"/>
          </a:xfrm>
        </p:spPr>
        <p:txBody>
          <a:bodyPr anchor="ctr">
            <a:noAutofit/>
          </a:bodyPr>
          <a:lstStyle>
            <a:lvl1pPr marL="0" indent="0">
              <a:buNone/>
              <a:defRPr sz="1400" b="0"/>
            </a:lvl1pPr>
          </a:lstStyle>
          <a:p>
            <a:pPr lvl="0"/>
            <a:r>
              <a:rPr lang="es-ES"/>
              <a:t>Ut </a:t>
            </a:r>
            <a:r>
              <a:rPr lang="es-ES" err="1"/>
              <a:t>aspiet</a:t>
            </a:r>
            <a:r>
              <a:rPr lang="es-ES"/>
              <a:t> </a:t>
            </a:r>
            <a:r>
              <a:rPr lang="es-ES" err="1"/>
              <a:t>omnis</a:t>
            </a:r>
            <a:r>
              <a:rPr lang="es-ES"/>
              <a:t> as </a:t>
            </a:r>
            <a:r>
              <a:rPr lang="es-ES" err="1"/>
              <a:t>doluptaque</a:t>
            </a:r>
            <a:endParaRPr lang="es-ES"/>
          </a:p>
        </p:txBody>
      </p:sp>
      <p:sp>
        <p:nvSpPr>
          <p:cNvPr id="30" name="Marcador de texto 25">
            <a:extLst>
              <a:ext uri="{FF2B5EF4-FFF2-40B4-BE49-F238E27FC236}">
                <a16:creationId xmlns:a16="http://schemas.microsoft.com/office/drawing/2014/main" id="{29C4FDCA-E43D-CAE0-55F7-5417BCB7A7AA}"/>
              </a:ext>
            </a:extLst>
          </p:cNvPr>
          <p:cNvSpPr>
            <a:spLocks noGrp="1"/>
          </p:cNvSpPr>
          <p:nvPr>
            <p:ph type="body" sz="quarter" idx="25" hasCustomPrompt="1"/>
          </p:nvPr>
        </p:nvSpPr>
        <p:spPr>
          <a:xfrm>
            <a:off x="8045816" y="2905425"/>
            <a:ext cx="3216102" cy="386203"/>
          </a:xfrm>
        </p:spPr>
        <p:txBody>
          <a:bodyPr anchor="ctr">
            <a:noAutofit/>
          </a:bodyPr>
          <a:lstStyle>
            <a:lvl1pPr marL="0" indent="0">
              <a:buNone/>
              <a:defRPr sz="1400" b="0"/>
            </a:lvl1pPr>
          </a:lstStyle>
          <a:p>
            <a:pPr lvl="0"/>
            <a:r>
              <a:rPr lang="es-ES"/>
              <a:t>Ut </a:t>
            </a:r>
            <a:r>
              <a:rPr lang="es-ES" err="1"/>
              <a:t>aspiet</a:t>
            </a:r>
            <a:r>
              <a:rPr lang="es-ES"/>
              <a:t> </a:t>
            </a:r>
            <a:r>
              <a:rPr lang="es-ES" err="1"/>
              <a:t>omnis</a:t>
            </a:r>
            <a:r>
              <a:rPr lang="es-ES"/>
              <a:t> as </a:t>
            </a:r>
            <a:r>
              <a:rPr lang="es-ES" err="1"/>
              <a:t>doluptaque</a:t>
            </a:r>
            <a:endParaRPr lang="es-ES"/>
          </a:p>
        </p:txBody>
      </p:sp>
    </p:spTree>
    <p:extLst>
      <p:ext uri="{BB962C8B-B14F-4D97-AF65-F5344CB8AC3E}">
        <p14:creationId xmlns:p14="http://schemas.microsoft.com/office/powerpoint/2010/main" val="24200665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7_Diapositiva de título">
    <p:spTree>
      <p:nvGrpSpPr>
        <p:cNvPr id="1" name=""/>
        <p:cNvGrpSpPr/>
        <p:nvPr/>
      </p:nvGrpSpPr>
      <p:grpSpPr>
        <a:xfrm>
          <a:off x="0" y="0"/>
          <a:ext cx="0" cy="0"/>
          <a:chOff x="0" y="0"/>
          <a:chExt cx="0" cy="0"/>
        </a:xfrm>
      </p:grpSpPr>
      <p:pic>
        <p:nvPicPr>
          <p:cNvPr id="20" name="Imagen 19">
            <a:extLst>
              <a:ext uri="{FF2B5EF4-FFF2-40B4-BE49-F238E27FC236}">
                <a16:creationId xmlns:a16="http://schemas.microsoft.com/office/drawing/2014/main" id="{ED648051-179F-4A9E-78B0-B1DFDB744E5F}"/>
              </a:ext>
            </a:extLst>
          </p:cNvPr>
          <p:cNvPicPr>
            <a:picLocks noChangeAspect="1"/>
          </p:cNvPicPr>
          <p:nvPr userDrawn="1"/>
        </p:nvPicPr>
        <p:blipFill>
          <a:blip r:embed="rId2" cstate="screen">
            <a:extLst>
              <a:ext uri="{28A0092B-C50C-407E-A947-70E740481C1C}">
                <a14:useLocalDpi xmlns:a14="http://schemas.microsoft.com/office/drawing/2010/main"/>
              </a:ext>
            </a:extLst>
          </a:blip>
          <a:srcRect r="-201"/>
          <a:stretch/>
        </p:blipFill>
        <p:spPr>
          <a:xfrm>
            <a:off x="258554" y="4447256"/>
            <a:ext cx="11626604" cy="1996817"/>
          </a:xfrm>
          <a:prstGeom prst="rect">
            <a:avLst/>
          </a:prstGeom>
        </p:spPr>
      </p:pic>
      <p:sp>
        <p:nvSpPr>
          <p:cNvPr id="31" name="Rectángulo 30"/>
          <p:cNvSpPr/>
          <p:nvPr userDrawn="1"/>
        </p:nvSpPr>
        <p:spPr>
          <a:xfrm>
            <a:off x="0" y="0"/>
            <a:ext cx="12192000" cy="692149"/>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6" name="Marcador de texto 11">
            <a:extLst>
              <a:ext uri="{FF2B5EF4-FFF2-40B4-BE49-F238E27FC236}">
                <a16:creationId xmlns:a16="http://schemas.microsoft.com/office/drawing/2014/main" id="{F143D635-2240-45A8-A98A-6A345680D29F}"/>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pic>
        <p:nvPicPr>
          <p:cNvPr id="24" name="Imagen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2" name="Marcador de texto 4">
            <a:extLst>
              <a:ext uri="{FF2B5EF4-FFF2-40B4-BE49-F238E27FC236}">
                <a16:creationId xmlns:a16="http://schemas.microsoft.com/office/drawing/2014/main" id="{B3CD7898-91D2-CEC9-FFC4-FCBDA0FB49D0}"/>
              </a:ext>
            </a:extLst>
          </p:cNvPr>
          <p:cNvSpPr>
            <a:spLocks noGrp="1"/>
          </p:cNvSpPr>
          <p:nvPr>
            <p:ph type="body" sz="quarter" idx="11" hasCustomPrompt="1"/>
          </p:nvPr>
        </p:nvSpPr>
        <p:spPr>
          <a:xfrm>
            <a:off x="270121" y="1769030"/>
            <a:ext cx="6392006" cy="500227"/>
          </a:xfrm>
        </p:spPr>
        <p:txBody>
          <a:bodyPr>
            <a:normAutofit/>
          </a:bodyPr>
          <a:lstStyle>
            <a:lvl1pPr marL="0" indent="0">
              <a:buNone/>
              <a:defRPr sz="2400"/>
            </a:lvl1pPr>
          </a:lstStyle>
          <a:p>
            <a:pPr lvl="0"/>
            <a:r>
              <a:rPr lang="es-ES"/>
              <a:t>   Título SUBAPARTADO</a:t>
            </a:r>
          </a:p>
        </p:txBody>
      </p:sp>
      <p:sp>
        <p:nvSpPr>
          <p:cNvPr id="4" name="Marcador de texto 4">
            <a:extLst>
              <a:ext uri="{FF2B5EF4-FFF2-40B4-BE49-F238E27FC236}">
                <a16:creationId xmlns:a16="http://schemas.microsoft.com/office/drawing/2014/main" id="{CF6304FA-E367-B10A-8987-E9C24667F90B}"/>
              </a:ext>
            </a:extLst>
          </p:cNvPr>
          <p:cNvSpPr>
            <a:spLocks noGrp="1"/>
          </p:cNvSpPr>
          <p:nvPr>
            <p:ph type="body" sz="quarter" idx="19" hasCustomPrompt="1"/>
          </p:nvPr>
        </p:nvSpPr>
        <p:spPr>
          <a:xfrm>
            <a:off x="258554" y="1754907"/>
            <a:ext cx="442518" cy="514350"/>
          </a:xfrm>
        </p:spPr>
        <p:txBody>
          <a:bodyPr/>
          <a:lstStyle>
            <a:lvl1pPr marL="0" indent="0">
              <a:buNone/>
              <a:defRPr sz="2400" b="1" i="1">
                <a:solidFill>
                  <a:srgbClr val="DB0812"/>
                </a:solidFill>
                <a:latin typeface="Rubik Black" pitchFamily="2" charset="-79"/>
                <a:cs typeface="Rubik Black" pitchFamily="2" charset="-79"/>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a:t>/</a:t>
            </a:r>
          </a:p>
          <a:p>
            <a:pPr lvl="0"/>
            <a:endParaRPr lang="es-ES"/>
          </a:p>
        </p:txBody>
      </p:sp>
      <p:sp>
        <p:nvSpPr>
          <p:cNvPr id="15" name="Marcador de texto 2">
            <a:extLst>
              <a:ext uri="{FF2B5EF4-FFF2-40B4-BE49-F238E27FC236}">
                <a16:creationId xmlns:a16="http://schemas.microsoft.com/office/drawing/2014/main" id="{12197553-181A-B47D-7CE4-86B3E07A12D1}"/>
              </a:ext>
            </a:extLst>
          </p:cNvPr>
          <p:cNvSpPr>
            <a:spLocks noGrp="1"/>
          </p:cNvSpPr>
          <p:nvPr>
            <p:ph type="body" sz="quarter" idx="20" hasCustomPrompt="1"/>
          </p:nvPr>
        </p:nvSpPr>
        <p:spPr>
          <a:xfrm>
            <a:off x="258554" y="2285730"/>
            <a:ext cx="6403573" cy="1141932"/>
          </a:xfr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200" baseline="0"/>
            </a:lvl1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 </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endParaRPr lang="es-ES"/>
          </a:p>
        </p:txBody>
      </p:sp>
      <p:sp>
        <p:nvSpPr>
          <p:cNvPr id="7" name="Marcador de gráfico 6">
            <a:extLst>
              <a:ext uri="{FF2B5EF4-FFF2-40B4-BE49-F238E27FC236}">
                <a16:creationId xmlns:a16="http://schemas.microsoft.com/office/drawing/2014/main" id="{A5327936-6C22-65CB-5471-22F4AC40514C}"/>
              </a:ext>
            </a:extLst>
          </p:cNvPr>
          <p:cNvSpPr>
            <a:spLocks noGrp="1"/>
          </p:cNvSpPr>
          <p:nvPr>
            <p:ph type="chart" sz="quarter" idx="21"/>
          </p:nvPr>
        </p:nvSpPr>
        <p:spPr>
          <a:xfrm>
            <a:off x="7288213" y="1108075"/>
            <a:ext cx="4597400" cy="3130550"/>
          </a:xfrm>
        </p:spPr>
        <p:txBody>
          <a:bodyPr/>
          <a:lstStyle/>
          <a:p>
            <a:endParaRPr lang="es-ES"/>
          </a:p>
        </p:txBody>
      </p:sp>
    </p:spTree>
    <p:extLst>
      <p:ext uri="{BB962C8B-B14F-4D97-AF65-F5344CB8AC3E}">
        <p14:creationId xmlns:p14="http://schemas.microsoft.com/office/powerpoint/2010/main" val="30617175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8_Diapositiva de título">
    <p:spTree>
      <p:nvGrpSpPr>
        <p:cNvPr id="1" name=""/>
        <p:cNvGrpSpPr/>
        <p:nvPr/>
      </p:nvGrpSpPr>
      <p:grpSpPr>
        <a:xfrm>
          <a:off x="0" y="0"/>
          <a:ext cx="0" cy="0"/>
          <a:chOff x="0" y="0"/>
          <a:chExt cx="0" cy="0"/>
        </a:xfrm>
      </p:grpSpPr>
      <p:sp>
        <p:nvSpPr>
          <p:cNvPr id="31" name="Rectángulo 30"/>
          <p:cNvSpPr/>
          <p:nvPr userDrawn="1"/>
        </p:nvSpPr>
        <p:spPr>
          <a:xfrm>
            <a:off x="0" y="0"/>
            <a:ext cx="12192000" cy="692149"/>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6" name="Marcador de texto 11">
            <a:extLst>
              <a:ext uri="{FF2B5EF4-FFF2-40B4-BE49-F238E27FC236}">
                <a16:creationId xmlns:a16="http://schemas.microsoft.com/office/drawing/2014/main" id="{F143D635-2240-45A8-A98A-6A345680D29F}"/>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pic>
        <p:nvPicPr>
          <p:cNvPr id="24" name="Imagen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2" name="Marcador de texto 4">
            <a:extLst>
              <a:ext uri="{FF2B5EF4-FFF2-40B4-BE49-F238E27FC236}">
                <a16:creationId xmlns:a16="http://schemas.microsoft.com/office/drawing/2014/main" id="{B3CD7898-91D2-CEC9-FFC4-FCBDA0FB49D0}"/>
              </a:ext>
            </a:extLst>
          </p:cNvPr>
          <p:cNvSpPr>
            <a:spLocks noGrp="1"/>
          </p:cNvSpPr>
          <p:nvPr>
            <p:ph type="body" sz="quarter" idx="11" hasCustomPrompt="1"/>
          </p:nvPr>
        </p:nvSpPr>
        <p:spPr>
          <a:xfrm>
            <a:off x="270121" y="1769030"/>
            <a:ext cx="6392006" cy="500227"/>
          </a:xfrm>
        </p:spPr>
        <p:txBody>
          <a:bodyPr>
            <a:normAutofit/>
          </a:bodyPr>
          <a:lstStyle>
            <a:lvl1pPr marL="0" indent="0">
              <a:buNone/>
              <a:defRPr sz="2400"/>
            </a:lvl1pPr>
          </a:lstStyle>
          <a:p>
            <a:pPr lvl="0"/>
            <a:r>
              <a:rPr lang="es-ES"/>
              <a:t>   Título SUBAPARTADO</a:t>
            </a:r>
          </a:p>
        </p:txBody>
      </p:sp>
      <p:sp>
        <p:nvSpPr>
          <p:cNvPr id="4" name="Marcador de texto 4">
            <a:extLst>
              <a:ext uri="{FF2B5EF4-FFF2-40B4-BE49-F238E27FC236}">
                <a16:creationId xmlns:a16="http://schemas.microsoft.com/office/drawing/2014/main" id="{CF6304FA-E367-B10A-8987-E9C24667F90B}"/>
              </a:ext>
            </a:extLst>
          </p:cNvPr>
          <p:cNvSpPr>
            <a:spLocks noGrp="1"/>
          </p:cNvSpPr>
          <p:nvPr>
            <p:ph type="body" sz="quarter" idx="19" hasCustomPrompt="1"/>
          </p:nvPr>
        </p:nvSpPr>
        <p:spPr>
          <a:xfrm>
            <a:off x="258554" y="1754907"/>
            <a:ext cx="442518" cy="514350"/>
          </a:xfrm>
        </p:spPr>
        <p:txBody>
          <a:bodyPr/>
          <a:lstStyle>
            <a:lvl1pPr marL="0" indent="0">
              <a:buNone/>
              <a:defRPr sz="2400" b="1" i="1">
                <a:solidFill>
                  <a:srgbClr val="DB0812"/>
                </a:solidFill>
                <a:latin typeface="Rubik Black" pitchFamily="2" charset="-79"/>
                <a:cs typeface="Rubik Black" pitchFamily="2" charset="-79"/>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a:t>/</a:t>
            </a:r>
          </a:p>
          <a:p>
            <a:pPr lvl="0"/>
            <a:endParaRPr lang="es-ES"/>
          </a:p>
        </p:txBody>
      </p:sp>
      <p:sp>
        <p:nvSpPr>
          <p:cNvPr id="15" name="Marcador de texto 2">
            <a:extLst>
              <a:ext uri="{FF2B5EF4-FFF2-40B4-BE49-F238E27FC236}">
                <a16:creationId xmlns:a16="http://schemas.microsoft.com/office/drawing/2014/main" id="{12197553-181A-B47D-7CE4-86B3E07A12D1}"/>
              </a:ext>
            </a:extLst>
          </p:cNvPr>
          <p:cNvSpPr>
            <a:spLocks noGrp="1"/>
          </p:cNvSpPr>
          <p:nvPr>
            <p:ph type="body" sz="quarter" idx="20" hasCustomPrompt="1"/>
          </p:nvPr>
        </p:nvSpPr>
        <p:spPr>
          <a:xfrm>
            <a:off x="258554" y="2285730"/>
            <a:ext cx="6403573" cy="1141932"/>
          </a:xfr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200" baseline="0"/>
            </a:lvl1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 </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endParaRPr lang="es-ES"/>
          </a:p>
        </p:txBody>
      </p:sp>
      <p:sp>
        <p:nvSpPr>
          <p:cNvPr id="7" name="Marcador de gráfico 6">
            <a:extLst>
              <a:ext uri="{FF2B5EF4-FFF2-40B4-BE49-F238E27FC236}">
                <a16:creationId xmlns:a16="http://schemas.microsoft.com/office/drawing/2014/main" id="{A5327936-6C22-65CB-5471-22F4AC40514C}"/>
              </a:ext>
            </a:extLst>
          </p:cNvPr>
          <p:cNvSpPr>
            <a:spLocks noGrp="1"/>
          </p:cNvSpPr>
          <p:nvPr>
            <p:ph type="chart" sz="quarter" idx="21"/>
          </p:nvPr>
        </p:nvSpPr>
        <p:spPr>
          <a:xfrm>
            <a:off x="7288213" y="1108075"/>
            <a:ext cx="4597400" cy="3130550"/>
          </a:xfrm>
        </p:spPr>
        <p:txBody>
          <a:bodyPr/>
          <a:lstStyle/>
          <a:p>
            <a:endParaRPr lang="es-ES"/>
          </a:p>
        </p:txBody>
      </p:sp>
      <p:sp>
        <p:nvSpPr>
          <p:cNvPr id="5" name="Marcador de posición de imagen 4">
            <a:extLst>
              <a:ext uri="{FF2B5EF4-FFF2-40B4-BE49-F238E27FC236}">
                <a16:creationId xmlns:a16="http://schemas.microsoft.com/office/drawing/2014/main" id="{D87048B8-F2C0-B55D-9CA0-781B7053409C}"/>
              </a:ext>
            </a:extLst>
          </p:cNvPr>
          <p:cNvSpPr>
            <a:spLocks noGrp="1"/>
          </p:cNvSpPr>
          <p:nvPr>
            <p:ph type="pic" sz="quarter" idx="22"/>
          </p:nvPr>
        </p:nvSpPr>
        <p:spPr>
          <a:xfrm>
            <a:off x="258763" y="4457089"/>
            <a:ext cx="11626850" cy="2039937"/>
          </a:xfrm>
        </p:spPr>
        <p:txBody>
          <a:bodyPr/>
          <a:lstStyle/>
          <a:p>
            <a:endParaRPr lang="es-ES"/>
          </a:p>
        </p:txBody>
      </p:sp>
    </p:spTree>
    <p:extLst>
      <p:ext uri="{BB962C8B-B14F-4D97-AF65-F5344CB8AC3E}">
        <p14:creationId xmlns:p14="http://schemas.microsoft.com/office/powerpoint/2010/main" val="39661116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2_Diapositiva de título">
    <p:spTree>
      <p:nvGrpSpPr>
        <p:cNvPr id="1" name=""/>
        <p:cNvGrpSpPr/>
        <p:nvPr/>
      </p:nvGrpSpPr>
      <p:grpSpPr>
        <a:xfrm>
          <a:off x="0" y="0"/>
          <a:ext cx="0" cy="0"/>
          <a:chOff x="0" y="0"/>
          <a:chExt cx="0" cy="0"/>
        </a:xfrm>
      </p:grpSpPr>
      <p:sp>
        <p:nvSpPr>
          <p:cNvPr id="31" name="Rectángulo 30"/>
          <p:cNvSpPr/>
          <p:nvPr userDrawn="1"/>
        </p:nvSpPr>
        <p:spPr>
          <a:xfrm>
            <a:off x="0" y="0"/>
            <a:ext cx="12192000" cy="692149"/>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pic>
        <p:nvPicPr>
          <p:cNvPr id="24" name="Imagen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2" name="Marcador de texto 4">
            <a:extLst>
              <a:ext uri="{FF2B5EF4-FFF2-40B4-BE49-F238E27FC236}">
                <a16:creationId xmlns:a16="http://schemas.microsoft.com/office/drawing/2014/main" id="{B3CD7898-91D2-CEC9-FFC4-FCBDA0FB49D0}"/>
              </a:ext>
            </a:extLst>
          </p:cNvPr>
          <p:cNvSpPr>
            <a:spLocks noGrp="1"/>
          </p:cNvSpPr>
          <p:nvPr>
            <p:ph type="body" sz="quarter" idx="11" hasCustomPrompt="1"/>
          </p:nvPr>
        </p:nvSpPr>
        <p:spPr>
          <a:xfrm>
            <a:off x="270121" y="1134184"/>
            <a:ext cx="6392006" cy="500227"/>
          </a:xfrm>
        </p:spPr>
        <p:txBody>
          <a:bodyPr>
            <a:normAutofit/>
          </a:bodyPr>
          <a:lstStyle>
            <a:lvl1pPr marL="0" indent="0">
              <a:buNone/>
              <a:defRPr sz="2400"/>
            </a:lvl1pPr>
          </a:lstStyle>
          <a:p>
            <a:pPr lvl="0"/>
            <a:r>
              <a:rPr lang="es-ES"/>
              <a:t>   Título SUBAPARTADO</a:t>
            </a:r>
          </a:p>
        </p:txBody>
      </p:sp>
      <p:sp>
        <p:nvSpPr>
          <p:cNvPr id="4" name="Marcador de texto 4">
            <a:extLst>
              <a:ext uri="{FF2B5EF4-FFF2-40B4-BE49-F238E27FC236}">
                <a16:creationId xmlns:a16="http://schemas.microsoft.com/office/drawing/2014/main" id="{CF6304FA-E367-B10A-8987-E9C24667F90B}"/>
              </a:ext>
            </a:extLst>
          </p:cNvPr>
          <p:cNvSpPr>
            <a:spLocks noGrp="1"/>
          </p:cNvSpPr>
          <p:nvPr>
            <p:ph type="body" sz="quarter" idx="19" hasCustomPrompt="1"/>
          </p:nvPr>
        </p:nvSpPr>
        <p:spPr>
          <a:xfrm>
            <a:off x="258554" y="1120061"/>
            <a:ext cx="442518" cy="514350"/>
          </a:xfrm>
        </p:spPr>
        <p:txBody>
          <a:bodyPr/>
          <a:lstStyle>
            <a:lvl1pPr marL="0" indent="0">
              <a:buNone/>
              <a:defRPr sz="2400" b="1" i="1">
                <a:solidFill>
                  <a:srgbClr val="DB0812"/>
                </a:solidFill>
                <a:latin typeface="Rubik Black" pitchFamily="2" charset="-79"/>
                <a:cs typeface="Rubik Black" pitchFamily="2" charset="-79"/>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a:t>/</a:t>
            </a:r>
          </a:p>
          <a:p>
            <a:pPr lvl="0"/>
            <a:endParaRPr lang="es-ES"/>
          </a:p>
        </p:txBody>
      </p:sp>
      <p:sp>
        <p:nvSpPr>
          <p:cNvPr id="15" name="Marcador de texto 2">
            <a:extLst>
              <a:ext uri="{FF2B5EF4-FFF2-40B4-BE49-F238E27FC236}">
                <a16:creationId xmlns:a16="http://schemas.microsoft.com/office/drawing/2014/main" id="{12197553-181A-B47D-7CE4-86B3E07A12D1}"/>
              </a:ext>
            </a:extLst>
          </p:cNvPr>
          <p:cNvSpPr>
            <a:spLocks noGrp="1"/>
          </p:cNvSpPr>
          <p:nvPr>
            <p:ph type="body" sz="quarter" idx="20" hasCustomPrompt="1"/>
          </p:nvPr>
        </p:nvSpPr>
        <p:spPr>
          <a:xfrm>
            <a:off x="258554" y="1650883"/>
            <a:ext cx="6403573" cy="4899385"/>
          </a:xfr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200" baseline="0"/>
            </a:lvl1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s-ES"/>
              <a:t>Abril mayo junio julio agosto septiembre octubre noviembre diciembre enero febrero marzo abril mayo junio julio agosto septiembre octubre noviembre diciembre. Abril mayo junio julio agosto septiembre octubre noviembre diciembre enero febrero marzo abril mayo junio julio agosto septiembre octubre noviembre diciembre. </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endParaRPr lang="es-ES"/>
          </a:p>
        </p:txBody>
      </p:sp>
    </p:spTree>
    <p:extLst>
      <p:ext uri="{BB962C8B-B14F-4D97-AF65-F5344CB8AC3E}">
        <p14:creationId xmlns:p14="http://schemas.microsoft.com/office/powerpoint/2010/main" val="22022271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9_Diapositiva de título">
    <p:spTree>
      <p:nvGrpSpPr>
        <p:cNvPr id="1" name=""/>
        <p:cNvGrpSpPr/>
        <p:nvPr/>
      </p:nvGrpSpPr>
      <p:grpSpPr>
        <a:xfrm>
          <a:off x="0" y="0"/>
          <a:ext cx="0" cy="0"/>
          <a:chOff x="0" y="0"/>
          <a:chExt cx="0" cy="0"/>
        </a:xfrm>
      </p:grpSpPr>
      <p:pic>
        <p:nvPicPr>
          <p:cNvPr id="20" name="Imagen 19">
            <a:extLst>
              <a:ext uri="{FF2B5EF4-FFF2-40B4-BE49-F238E27FC236}">
                <a16:creationId xmlns:a16="http://schemas.microsoft.com/office/drawing/2014/main" id="{ED648051-179F-4A9E-78B0-B1DFDB744E5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58554" y="4447256"/>
            <a:ext cx="11626604" cy="1996817"/>
          </a:xfrm>
          <a:prstGeom prst="rect">
            <a:avLst/>
          </a:prstGeom>
        </p:spPr>
      </p:pic>
      <p:sp>
        <p:nvSpPr>
          <p:cNvPr id="31" name="Rectángulo 30"/>
          <p:cNvSpPr/>
          <p:nvPr userDrawn="1"/>
        </p:nvSpPr>
        <p:spPr>
          <a:xfrm>
            <a:off x="0" y="0"/>
            <a:ext cx="12192000" cy="692149"/>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6" name="Marcador de texto 11">
            <a:extLst>
              <a:ext uri="{FF2B5EF4-FFF2-40B4-BE49-F238E27FC236}">
                <a16:creationId xmlns:a16="http://schemas.microsoft.com/office/drawing/2014/main" id="{F143D635-2240-45A8-A98A-6A345680D29F}"/>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pic>
        <p:nvPicPr>
          <p:cNvPr id="24" name="Imagen 2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2" name="Marcador de texto 4">
            <a:extLst>
              <a:ext uri="{FF2B5EF4-FFF2-40B4-BE49-F238E27FC236}">
                <a16:creationId xmlns:a16="http://schemas.microsoft.com/office/drawing/2014/main" id="{B3CD7898-91D2-CEC9-FFC4-FCBDA0FB49D0}"/>
              </a:ext>
            </a:extLst>
          </p:cNvPr>
          <p:cNvSpPr>
            <a:spLocks noGrp="1"/>
          </p:cNvSpPr>
          <p:nvPr>
            <p:ph type="body" sz="quarter" idx="11" hasCustomPrompt="1"/>
          </p:nvPr>
        </p:nvSpPr>
        <p:spPr>
          <a:xfrm>
            <a:off x="270121" y="1100812"/>
            <a:ext cx="6392006" cy="500227"/>
          </a:xfrm>
        </p:spPr>
        <p:txBody>
          <a:bodyPr>
            <a:normAutofit/>
          </a:bodyPr>
          <a:lstStyle>
            <a:lvl1pPr marL="0" indent="0">
              <a:buNone/>
              <a:defRPr sz="2400"/>
            </a:lvl1pPr>
          </a:lstStyle>
          <a:p>
            <a:pPr lvl="0"/>
            <a:r>
              <a:rPr lang="es-ES"/>
              <a:t>   Resumen conclusiones</a:t>
            </a:r>
          </a:p>
        </p:txBody>
      </p:sp>
      <p:sp>
        <p:nvSpPr>
          <p:cNvPr id="4" name="Marcador de texto 4">
            <a:extLst>
              <a:ext uri="{FF2B5EF4-FFF2-40B4-BE49-F238E27FC236}">
                <a16:creationId xmlns:a16="http://schemas.microsoft.com/office/drawing/2014/main" id="{CF6304FA-E367-B10A-8987-E9C24667F90B}"/>
              </a:ext>
            </a:extLst>
          </p:cNvPr>
          <p:cNvSpPr>
            <a:spLocks noGrp="1"/>
          </p:cNvSpPr>
          <p:nvPr>
            <p:ph type="body" sz="quarter" idx="19" hasCustomPrompt="1"/>
          </p:nvPr>
        </p:nvSpPr>
        <p:spPr>
          <a:xfrm>
            <a:off x="258554" y="1086689"/>
            <a:ext cx="442518" cy="514350"/>
          </a:xfrm>
        </p:spPr>
        <p:txBody>
          <a:bodyPr/>
          <a:lstStyle>
            <a:lvl1pPr marL="0" indent="0">
              <a:buNone/>
              <a:defRPr sz="2400" b="1" i="1">
                <a:solidFill>
                  <a:srgbClr val="DB0812"/>
                </a:solidFill>
                <a:latin typeface="Rubik Black" pitchFamily="2" charset="-79"/>
                <a:cs typeface="Rubik Black" pitchFamily="2" charset="-79"/>
              </a:defRPr>
            </a:lvl1pPr>
          </a:lstStyle>
          <a:p>
            <a:pPr lvl="0"/>
            <a:r>
              <a:rPr lang="es-ES"/>
              <a:t>/</a:t>
            </a:r>
          </a:p>
        </p:txBody>
      </p:sp>
      <p:sp>
        <p:nvSpPr>
          <p:cNvPr id="3" name="Marcador de texto 2">
            <a:extLst>
              <a:ext uri="{FF2B5EF4-FFF2-40B4-BE49-F238E27FC236}">
                <a16:creationId xmlns:a16="http://schemas.microsoft.com/office/drawing/2014/main" id="{2088665B-9593-288B-5907-C8718EF00610}"/>
              </a:ext>
            </a:extLst>
          </p:cNvPr>
          <p:cNvSpPr>
            <a:spLocks noGrp="1"/>
          </p:cNvSpPr>
          <p:nvPr>
            <p:ph type="body" sz="quarter" idx="26" hasCustomPrompt="1"/>
          </p:nvPr>
        </p:nvSpPr>
        <p:spPr>
          <a:xfrm>
            <a:off x="249334" y="2347956"/>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TITULAR</a:t>
            </a:r>
          </a:p>
        </p:txBody>
      </p:sp>
      <p:cxnSp>
        <p:nvCxnSpPr>
          <p:cNvPr id="5" name="Conector recto 4">
            <a:extLst>
              <a:ext uri="{FF2B5EF4-FFF2-40B4-BE49-F238E27FC236}">
                <a16:creationId xmlns:a16="http://schemas.microsoft.com/office/drawing/2014/main" id="{E95AC3DB-310E-EF2E-8E57-184C39FE6107}"/>
              </a:ext>
            </a:extLst>
          </p:cNvPr>
          <p:cNvCxnSpPr>
            <a:cxnSpLocks/>
          </p:cNvCxnSpPr>
          <p:nvPr userDrawn="1"/>
        </p:nvCxnSpPr>
        <p:spPr>
          <a:xfrm>
            <a:off x="240167" y="2103794"/>
            <a:ext cx="11693279" cy="0"/>
          </a:xfrm>
          <a:prstGeom prst="line">
            <a:avLst/>
          </a:prstGeom>
        </p:spPr>
        <p:style>
          <a:lnRef idx="1">
            <a:schemeClr val="dk1"/>
          </a:lnRef>
          <a:fillRef idx="0">
            <a:schemeClr val="dk1"/>
          </a:fillRef>
          <a:effectRef idx="0">
            <a:schemeClr val="dk1"/>
          </a:effectRef>
          <a:fontRef idx="minor">
            <a:schemeClr val="tx1"/>
          </a:fontRef>
        </p:style>
      </p:cxnSp>
      <p:cxnSp>
        <p:nvCxnSpPr>
          <p:cNvPr id="8" name="Conector recto 7">
            <a:extLst>
              <a:ext uri="{FF2B5EF4-FFF2-40B4-BE49-F238E27FC236}">
                <a16:creationId xmlns:a16="http://schemas.microsoft.com/office/drawing/2014/main" id="{8017493F-BA58-1C02-A4E9-12BF140EFD1A}"/>
              </a:ext>
            </a:extLst>
          </p:cNvPr>
          <p:cNvCxnSpPr>
            <a:cxnSpLocks/>
          </p:cNvCxnSpPr>
          <p:nvPr userDrawn="1"/>
        </p:nvCxnSpPr>
        <p:spPr>
          <a:xfrm>
            <a:off x="3021825" y="2103794"/>
            <a:ext cx="0" cy="1887415"/>
          </a:xfrm>
          <a:prstGeom prst="line">
            <a:avLst/>
          </a:prstGeom>
        </p:spPr>
        <p:style>
          <a:lnRef idx="1">
            <a:schemeClr val="dk1"/>
          </a:lnRef>
          <a:fillRef idx="0">
            <a:schemeClr val="dk1"/>
          </a:fillRef>
          <a:effectRef idx="0">
            <a:schemeClr val="dk1"/>
          </a:effectRef>
          <a:fontRef idx="minor">
            <a:schemeClr val="tx1"/>
          </a:fontRef>
        </p:style>
      </p:cxnSp>
      <p:cxnSp>
        <p:nvCxnSpPr>
          <p:cNvPr id="9" name="Conector recto 8">
            <a:extLst>
              <a:ext uri="{FF2B5EF4-FFF2-40B4-BE49-F238E27FC236}">
                <a16:creationId xmlns:a16="http://schemas.microsoft.com/office/drawing/2014/main" id="{D617063B-4A91-8222-1F96-87D1C1ED1FB1}"/>
              </a:ext>
            </a:extLst>
          </p:cNvPr>
          <p:cNvCxnSpPr>
            <a:cxnSpLocks/>
          </p:cNvCxnSpPr>
          <p:nvPr userDrawn="1"/>
        </p:nvCxnSpPr>
        <p:spPr>
          <a:xfrm>
            <a:off x="6096000" y="2103794"/>
            <a:ext cx="0" cy="1879121"/>
          </a:xfrm>
          <a:prstGeom prst="line">
            <a:avLst/>
          </a:prstGeom>
        </p:spPr>
        <p:style>
          <a:lnRef idx="1">
            <a:schemeClr val="dk1"/>
          </a:lnRef>
          <a:fillRef idx="0">
            <a:schemeClr val="dk1"/>
          </a:fillRef>
          <a:effectRef idx="0">
            <a:schemeClr val="dk1"/>
          </a:effectRef>
          <a:fontRef idx="minor">
            <a:schemeClr val="tx1"/>
          </a:fontRef>
        </p:style>
      </p:cxnSp>
      <p:cxnSp>
        <p:nvCxnSpPr>
          <p:cNvPr id="10" name="Conector recto 9">
            <a:extLst>
              <a:ext uri="{FF2B5EF4-FFF2-40B4-BE49-F238E27FC236}">
                <a16:creationId xmlns:a16="http://schemas.microsoft.com/office/drawing/2014/main" id="{70FAE278-3615-A12F-0175-A037FB9FAFD6}"/>
              </a:ext>
            </a:extLst>
          </p:cNvPr>
          <p:cNvCxnSpPr>
            <a:cxnSpLocks/>
          </p:cNvCxnSpPr>
          <p:nvPr userDrawn="1"/>
        </p:nvCxnSpPr>
        <p:spPr>
          <a:xfrm>
            <a:off x="9160955" y="2103794"/>
            <a:ext cx="0" cy="1879121"/>
          </a:xfrm>
          <a:prstGeom prst="line">
            <a:avLst/>
          </a:prstGeom>
        </p:spPr>
        <p:style>
          <a:lnRef idx="1">
            <a:schemeClr val="dk1"/>
          </a:lnRef>
          <a:fillRef idx="0">
            <a:schemeClr val="dk1"/>
          </a:fillRef>
          <a:effectRef idx="0">
            <a:schemeClr val="dk1"/>
          </a:effectRef>
          <a:fontRef idx="minor">
            <a:schemeClr val="tx1"/>
          </a:fontRef>
        </p:style>
      </p:cxnSp>
      <p:cxnSp>
        <p:nvCxnSpPr>
          <p:cNvPr id="11" name="Conector recto 10">
            <a:extLst>
              <a:ext uri="{FF2B5EF4-FFF2-40B4-BE49-F238E27FC236}">
                <a16:creationId xmlns:a16="http://schemas.microsoft.com/office/drawing/2014/main" id="{9C3B0499-935D-6120-9E18-87CDF525B69A}"/>
              </a:ext>
            </a:extLst>
          </p:cNvPr>
          <p:cNvCxnSpPr>
            <a:cxnSpLocks/>
          </p:cNvCxnSpPr>
          <p:nvPr userDrawn="1"/>
        </p:nvCxnSpPr>
        <p:spPr>
          <a:xfrm>
            <a:off x="182331" y="3991209"/>
            <a:ext cx="11693279" cy="0"/>
          </a:xfrm>
          <a:prstGeom prst="line">
            <a:avLst/>
          </a:prstGeom>
        </p:spPr>
        <p:style>
          <a:lnRef idx="1">
            <a:schemeClr val="dk1"/>
          </a:lnRef>
          <a:fillRef idx="0">
            <a:schemeClr val="dk1"/>
          </a:fillRef>
          <a:effectRef idx="0">
            <a:schemeClr val="dk1"/>
          </a:effectRef>
          <a:fontRef idx="minor">
            <a:schemeClr val="tx1"/>
          </a:fontRef>
        </p:style>
      </p:cxnSp>
      <p:sp>
        <p:nvSpPr>
          <p:cNvPr id="12" name="Marcador de texto 2">
            <a:extLst>
              <a:ext uri="{FF2B5EF4-FFF2-40B4-BE49-F238E27FC236}">
                <a16:creationId xmlns:a16="http://schemas.microsoft.com/office/drawing/2014/main" id="{B6BDE5F6-EF96-4056-AD75-6189F3F8186B}"/>
              </a:ext>
            </a:extLst>
          </p:cNvPr>
          <p:cNvSpPr>
            <a:spLocks noGrp="1"/>
          </p:cNvSpPr>
          <p:nvPr>
            <p:ph type="body" sz="quarter" idx="33" hasCustomPrompt="1"/>
          </p:nvPr>
        </p:nvSpPr>
        <p:spPr>
          <a:xfrm>
            <a:off x="249330" y="2822131"/>
            <a:ext cx="2625322" cy="922231"/>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Conclusión</a:t>
            </a:r>
          </a:p>
        </p:txBody>
      </p:sp>
      <p:sp>
        <p:nvSpPr>
          <p:cNvPr id="13" name="Marcador de texto 2">
            <a:extLst>
              <a:ext uri="{FF2B5EF4-FFF2-40B4-BE49-F238E27FC236}">
                <a16:creationId xmlns:a16="http://schemas.microsoft.com/office/drawing/2014/main" id="{5451FD8C-C13A-593D-CD7C-DFCD5523B565}"/>
              </a:ext>
            </a:extLst>
          </p:cNvPr>
          <p:cNvSpPr>
            <a:spLocks noGrp="1"/>
          </p:cNvSpPr>
          <p:nvPr>
            <p:ph type="body" sz="quarter" idx="34" hasCustomPrompt="1"/>
          </p:nvPr>
        </p:nvSpPr>
        <p:spPr>
          <a:xfrm>
            <a:off x="3235998" y="2341959"/>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TITULAR</a:t>
            </a:r>
          </a:p>
        </p:txBody>
      </p:sp>
      <p:sp>
        <p:nvSpPr>
          <p:cNvPr id="14" name="Marcador de texto 2">
            <a:extLst>
              <a:ext uri="{FF2B5EF4-FFF2-40B4-BE49-F238E27FC236}">
                <a16:creationId xmlns:a16="http://schemas.microsoft.com/office/drawing/2014/main" id="{081FF22D-F82B-1F1C-7327-8378E3453DAE}"/>
              </a:ext>
            </a:extLst>
          </p:cNvPr>
          <p:cNvSpPr>
            <a:spLocks noGrp="1"/>
          </p:cNvSpPr>
          <p:nvPr>
            <p:ph type="body" sz="quarter" idx="36" hasCustomPrompt="1"/>
          </p:nvPr>
        </p:nvSpPr>
        <p:spPr>
          <a:xfrm>
            <a:off x="3235998" y="2805962"/>
            <a:ext cx="2625322" cy="922231"/>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a:t>Conclusión</a:t>
            </a:r>
          </a:p>
          <a:p>
            <a:pPr lvl="0"/>
            <a:endParaRPr lang="es-ES"/>
          </a:p>
        </p:txBody>
      </p:sp>
      <p:sp>
        <p:nvSpPr>
          <p:cNvPr id="16" name="Marcador de texto 2">
            <a:extLst>
              <a:ext uri="{FF2B5EF4-FFF2-40B4-BE49-F238E27FC236}">
                <a16:creationId xmlns:a16="http://schemas.microsoft.com/office/drawing/2014/main" id="{95E7B863-6722-49E4-166B-F540CF9580EA}"/>
              </a:ext>
            </a:extLst>
          </p:cNvPr>
          <p:cNvSpPr>
            <a:spLocks noGrp="1"/>
          </p:cNvSpPr>
          <p:nvPr>
            <p:ph type="body" sz="quarter" idx="37" hasCustomPrompt="1"/>
          </p:nvPr>
        </p:nvSpPr>
        <p:spPr>
          <a:xfrm>
            <a:off x="6310172" y="2349915"/>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TITULAR</a:t>
            </a:r>
          </a:p>
        </p:txBody>
      </p:sp>
      <p:sp>
        <p:nvSpPr>
          <p:cNvPr id="18" name="Marcador de texto 2">
            <a:extLst>
              <a:ext uri="{FF2B5EF4-FFF2-40B4-BE49-F238E27FC236}">
                <a16:creationId xmlns:a16="http://schemas.microsoft.com/office/drawing/2014/main" id="{DF09BA8A-A2E3-F50D-8803-3304B1188AFD}"/>
              </a:ext>
            </a:extLst>
          </p:cNvPr>
          <p:cNvSpPr>
            <a:spLocks noGrp="1"/>
          </p:cNvSpPr>
          <p:nvPr>
            <p:ph type="body" sz="quarter" idx="39" hasCustomPrompt="1"/>
          </p:nvPr>
        </p:nvSpPr>
        <p:spPr>
          <a:xfrm>
            <a:off x="6316145" y="2805961"/>
            <a:ext cx="2625322" cy="922231"/>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Conclusión</a:t>
            </a:r>
          </a:p>
        </p:txBody>
      </p:sp>
      <p:sp>
        <p:nvSpPr>
          <p:cNvPr id="19" name="Marcador de texto 2">
            <a:extLst>
              <a:ext uri="{FF2B5EF4-FFF2-40B4-BE49-F238E27FC236}">
                <a16:creationId xmlns:a16="http://schemas.microsoft.com/office/drawing/2014/main" id="{B94C588C-703D-D64A-E34D-19D26148F990}"/>
              </a:ext>
            </a:extLst>
          </p:cNvPr>
          <p:cNvSpPr>
            <a:spLocks noGrp="1"/>
          </p:cNvSpPr>
          <p:nvPr>
            <p:ph type="body" sz="quarter" idx="40" hasCustomPrompt="1"/>
          </p:nvPr>
        </p:nvSpPr>
        <p:spPr>
          <a:xfrm>
            <a:off x="9308128" y="2341959"/>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TITULAR</a:t>
            </a:r>
          </a:p>
        </p:txBody>
      </p:sp>
      <p:sp>
        <p:nvSpPr>
          <p:cNvPr id="21" name="Marcador de texto 2">
            <a:extLst>
              <a:ext uri="{FF2B5EF4-FFF2-40B4-BE49-F238E27FC236}">
                <a16:creationId xmlns:a16="http://schemas.microsoft.com/office/drawing/2014/main" id="{AA6F5600-2A43-737C-CAF4-70E9B1C59B1F}"/>
              </a:ext>
            </a:extLst>
          </p:cNvPr>
          <p:cNvSpPr>
            <a:spLocks noGrp="1"/>
          </p:cNvSpPr>
          <p:nvPr>
            <p:ph type="body" sz="quarter" idx="42" hasCustomPrompt="1"/>
          </p:nvPr>
        </p:nvSpPr>
        <p:spPr>
          <a:xfrm>
            <a:off x="9308124" y="2805960"/>
            <a:ext cx="2625322" cy="922231"/>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Conclusión</a:t>
            </a:r>
          </a:p>
        </p:txBody>
      </p:sp>
    </p:spTree>
    <p:extLst>
      <p:ext uri="{BB962C8B-B14F-4D97-AF65-F5344CB8AC3E}">
        <p14:creationId xmlns:p14="http://schemas.microsoft.com/office/powerpoint/2010/main" val="41731395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0_Diapositiva de título">
    <p:spTree>
      <p:nvGrpSpPr>
        <p:cNvPr id="1" name=""/>
        <p:cNvGrpSpPr/>
        <p:nvPr/>
      </p:nvGrpSpPr>
      <p:grpSpPr>
        <a:xfrm>
          <a:off x="0" y="0"/>
          <a:ext cx="0" cy="0"/>
          <a:chOff x="0" y="0"/>
          <a:chExt cx="0" cy="0"/>
        </a:xfrm>
      </p:grpSpPr>
      <p:sp>
        <p:nvSpPr>
          <p:cNvPr id="31" name="Rectángulo 30"/>
          <p:cNvSpPr/>
          <p:nvPr userDrawn="1"/>
        </p:nvSpPr>
        <p:spPr>
          <a:xfrm>
            <a:off x="0" y="0"/>
            <a:ext cx="12192000" cy="692149"/>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6" name="Marcador de texto 11">
            <a:extLst>
              <a:ext uri="{FF2B5EF4-FFF2-40B4-BE49-F238E27FC236}">
                <a16:creationId xmlns:a16="http://schemas.microsoft.com/office/drawing/2014/main" id="{F143D635-2240-45A8-A98A-6A345680D29F}"/>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pic>
        <p:nvPicPr>
          <p:cNvPr id="24" name="Imagen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2" name="Marcador de texto 4">
            <a:extLst>
              <a:ext uri="{FF2B5EF4-FFF2-40B4-BE49-F238E27FC236}">
                <a16:creationId xmlns:a16="http://schemas.microsoft.com/office/drawing/2014/main" id="{B3CD7898-91D2-CEC9-FFC4-FCBDA0FB49D0}"/>
              </a:ext>
            </a:extLst>
          </p:cNvPr>
          <p:cNvSpPr>
            <a:spLocks noGrp="1"/>
          </p:cNvSpPr>
          <p:nvPr>
            <p:ph type="body" sz="quarter" idx="11" hasCustomPrompt="1"/>
          </p:nvPr>
        </p:nvSpPr>
        <p:spPr>
          <a:xfrm>
            <a:off x="270121" y="1100812"/>
            <a:ext cx="6392006" cy="500227"/>
          </a:xfrm>
        </p:spPr>
        <p:txBody>
          <a:bodyPr>
            <a:normAutofit/>
          </a:bodyPr>
          <a:lstStyle>
            <a:lvl1pPr marL="0" indent="0">
              <a:buNone/>
              <a:defRPr sz="2400"/>
            </a:lvl1pPr>
          </a:lstStyle>
          <a:p>
            <a:pPr lvl="0"/>
            <a:r>
              <a:rPr lang="es-ES"/>
              <a:t>   Resumen conclusiones</a:t>
            </a:r>
          </a:p>
        </p:txBody>
      </p:sp>
      <p:sp>
        <p:nvSpPr>
          <p:cNvPr id="4" name="Marcador de texto 4">
            <a:extLst>
              <a:ext uri="{FF2B5EF4-FFF2-40B4-BE49-F238E27FC236}">
                <a16:creationId xmlns:a16="http://schemas.microsoft.com/office/drawing/2014/main" id="{CF6304FA-E367-B10A-8987-E9C24667F90B}"/>
              </a:ext>
            </a:extLst>
          </p:cNvPr>
          <p:cNvSpPr>
            <a:spLocks noGrp="1"/>
          </p:cNvSpPr>
          <p:nvPr>
            <p:ph type="body" sz="quarter" idx="19" hasCustomPrompt="1"/>
          </p:nvPr>
        </p:nvSpPr>
        <p:spPr>
          <a:xfrm>
            <a:off x="258554" y="1086689"/>
            <a:ext cx="442518" cy="514350"/>
          </a:xfrm>
        </p:spPr>
        <p:txBody>
          <a:bodyPr/>
          <a:lstStyle>
            <a:lvl1pPr marL="0" indent="0">
              <a:buNone/>
              <a:defRPr sz="2400" b="1" i="1">
                <a:solidFill>
                  <a:srgbClr val="DB0812"/>
                </a:solidFill>
                <a:latin typeface="Rubik Black" pitchFamily="2" charset="-79"/>
                <a:cs typeface="Rubik Black" pitchFamily="2" charset="-79"/>
              </a:defRPr>
            </a:lvl1pPr>
          </a:lstStyle>
          <a:p>
            <a:pPr lvl="0"/>
            <a:r>
              <a:rPr lang="es-ES"/>
              <a:t>/</a:t>
            </a:r>
          </a:p>
        </p:txBody>
      </p:sp>
      <p:sp>
        <p:nvSpPr>
          <p:cNvPr id="3" name="Marcador de texto 2">
            <a:extLst>
              <a:ext uri="{FF2B5EF4-FFF2-40B4-BE49-F238E27FC236}">
                <a16:creationId xmlns:a16="http://schemas.microsoft.com/office/drawing/2014/main" id="{2088665B-9593-288B-5907-C8718EF00610}"/>
              </a:ext>
            </a:extLst>
          </p:cNvPr>
          <p:cNvSpPr>
            <a:spLocks noGrp="1"/>
          </p:cNvSpPr>
          <p:nvPr>
            <p:ph type="body" sz="quarter" idx="26" hasCustomPrompt="1"/>
          </p:nvPr>
        </p:nvSpPr>
        <p:spPr>
          <a:xfrm>
            <a:off x="249334" y="3359067"/>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TITULAR</a:t>
            </a:r>
          </a:p>
        </p:txBody>
      </p:sp>
      <p:cxnSp>
        <p:nvCxnSpPr>
          <p:cNvPr id="5" name="Conector recto 4">
            <a:extLst>
              <a:ext uri="{FF2B5EF4-FFF2-40B4-BE49-F238E27FC236}">
                <a16:creationId xmlns:a16="http://schemas.microsoft.com/office/drawing/2014/main" id="{E95AC3DB-310E-EF2E-8E57-184C39FE6107}"/>
              </a:ext>
            </a:extLst>
          </p:cNvPr>
          <p:cNvCxnSpPr>
            <a:cxnSpLocks/>
          </p:cNvCxnSpPr>
          <p:nvPr userDrawn="1"/>
        </p:nvCxnSpPr>
        <p:spPr>
          <a:xfrm>
            <a:off x="240167" y="3114905"/>
            <a:ext cx="11693279" cy="0"/>
          </a:xfrm>
          <a:prstGeom prst="line">
            <a:avLst/>
          </a:prstGeom>
        </p:spPr>
        <p:style>
          <a:lnRef idx="1">
            <a:schemeClr val="dk1"/>
          </a:lnRef>
          <a:fillRef idx="0">
            <a:schemeClr val="dk1"/>
          </a:fillRef>
          <a:effectRef idx="0">
            <a:schemeClr val="dk1"/>
          </a:effectRef>
          <a:fontRef idx="minor">
            <a:schemeClr val="tx1"/>
          </a:fontRef>
        </p:style>
      </p:cxnSp>
      <p:cxnSp>
        <p:nvCxnSpPr>
          <p:cNvPr id="8" name="Conector recto 7">
            <a:extLst>
              <a:ext uri="{FF2B5EF4-FFF2-40B4-BE49-F238E27FC236}">
                <a16:creationId xmlns:a16="http://schemas.microsoft.com/office/drawing/2014/main" id="{8017493F-BA58-1C02-A4E9-12BF140EFD1A}"/>
              </a:ext>
            </a:extLst>
          </p:cNvPr>
          <p:cNvCxnSpPr>
            <a:cxnSpLocks/>
          </p:cNvCxnSpPr>
          <p:nvPr userDrawn="1"/>
        </p:nvCxnSpPr>
        <p:spPr>
          <a:xfrm>
            <a:off x="3021825" y="3114905"/>
            <a:ext cx="0" cy="1887415"/>
          </a:xfrm>
          <a:prstGeom prst="line">
            <a:avLst/>
          </a:prstGeom>
        </p:spPr>
        <p:style>
          <a:lnRef idx="1">
            <a:schemeClr val="dk1"/>
          </a:lnRef>
          <a:fillRef idx="0">
            <a:schemeClr val="dk1"/>
          </a:fillRef>
          <a:effectRef idx="0">
            <a:schemeClr val="dk1"/>
          </a:effectRef>
          <a:fontRef idx="minor">
            <a:schemeClr val="tx1"/>
          </a:fontRef>
        </p:style>
      </p:cxnSp>
      <p:cxnSp>
        <p:nvCxnSpPr>
          <p:cNvPr id="9" name="Conector recto 8">
            <a:extLst>
              <a:ext uri="{FF2B5EF4-FFF2-40B4-BE49-F238E27FC236}">
                <a16:creationId xmlns:a16="http://schemas.microsoft.com/office/drawing/2014/main" id="{D617063B-4A91-8222-1F96-87D1C1ED1FB1}"/>
              </a:ext>
            </a:extLst>
          </p:cNvPr>
          <p:cNvCxnSpPr>
            <a:cxnSpLocks/>
          </p:cNvCxnSpPr>
          <p:nvPr userDrawn="1"/>
        </p:nvCxnSpPr>
        <p:spPr>
          <a:xfrm>
            <a:off x="6096000" y="3114905"/>
            <a:ext cx="0" cy="1879121"/>
          </a:xfrm>
          <a:prstGeom prst="line">
            <a:avLst/>
          </a:prstGeom>
        </p:spPr>
        <p:style>
          <a:lnRef idx="1">
            <a:schemeClr val="dk1"/>
          </a:lnRef>
          <a:fillRef idx="0">
            <a:schemeClr val="dk1"/>
          </a:fillRef>
          <a:effectRef idx="0">
            <a:schemeClr val="dk1"/>
          </a:effectRef>
          <a:fontRef idx="minor">
            <a:schemeClr val="tx1"/>
          </a:fontRef>
        </p:style>
      </p:cxnSp>
      <p:cxnSp>
        <p:nvCxnSpPr>
          <p:cNvPr id="10" name="Conector recto 9">
            <a:extLst>
              <a:ext uri="{FF2B5EF4-FFF2-40B4-BE49-F238E27FC236}">
                <a16:creationId xmlns:a16="http://schemas.microsoft.com/office/drawing/2014/main" id="{70FAE278-3615-A12F-0175-A037FB9FAFD6}"/>
              </a:ext>
            </a:extLst>
          </p:cNvPr>
          <p:cNvCxnSpPr>
            <a:cxnSpLocks/>
          </p:cNvCxnSpPr>
          <p:nvPr userDrawn="1"/>
        </p:nvCxnSpPr>
        <p:spPr>
          <a:xfrm>
            <a:off x="9160955" y="3114905"/>
            <a:ext cx="0" cy="1879121"/>
          </a:xfrm>
          <a:prstGeom prst="line">
            <a:avLst/>
          </a:prstGeom>
        </p:spPr>
        <p:style>
          <a:lnRef idx="1">
            <a:schemeClr val="dk1"/>
          </a:lnRef>
          <a:fillRef idx="0">
            <a:schemeClr val="dk1"/>
          </a:fillRef>
          <a:effectRef idx="0">
            <a:schemeClr val="dk1"/>
          </a:effectRef>
          <a:fontRef idx="minor">
            <a:schemeClr val="tx1"/>
          </a:fontRef>
        </p:style>
      </p:cxnSp>
      <p:cxnSp>
        <p:nvCxnSpPr>
          <p:cNvPr id="11" name="Conector recto 10">
            <a:extLst>
              <a:ext uri="{FF2B5EF4-FFF2-40B4-BE49-F238E27FC236}">
                <a16:creationId xmlns:a16="http://schemas.microsoft.com/office/drawing/2014/main" id="{9C3B0499-935D-6120-9E18-87CDF525B69A}"/>
              </a:ext>
            </a:extLst>
          </p:cNvPr>
          <p:cNvCxnSpPr>
            <a:cxnSpLocks/>
          </p:cNvCxnSpPr>
          <p:nvPr userDrawn="1"/>
        </p:nvCxnSpPr>
        <p:spPr>
          <a:xfrm>
            <a:off x="182331" y="5002320"/>
            <a:ext cx="11693279" cy="0"/>
          </a:xfrm>
          <a:prstGeom prst="line">
            <a:avLst/>
          </a:prstGeom>
        </p:spPr>
        <p:style>
          <a:lnRef idx="1">
            <a:schemeClr val="dk1"/>
          </a:lnRef>
          <a:fillRef idx="0">
            <a:schemeClr val="dk1"/>
          </a:fillRef>
          <a:effectRef idx="0">
            <a:schemeClr val="dk1"/>
          </a:effectRef>
          <a:fontRef idx="minor">
            <a:schemeClr val="tx1"/>
          </a:fontRef>
        </p:style>
      </p:cxnSp>
      <p:sp>
        <p:nvSpPr>
          <p:cNvPr id="12" name="Marcador de texto 2">
            <a:extLst>
              <a:ext uri="{FF2B5EF4-FFF2-40B4-BE49-F238E27FC236}">
                <a16:creationId xmlns:a16="http://schemas.microsoft.com/office/drawing/2014/main" id="{B6BDE5F6-EF96-4056-AD75-6189F3F8186B}"/>
              </a:ext>
            </a:extLst>
          </p:cNvPr>
          <p:cNvSpPr>
            <a:spLocks noGrp="1"/>
          </p:cNvSpPr>
          <p:nvPr>
            <p:ph type="body" sz="quarter" idx="33" hasCustomPrompt="1"/>
          </p:nvPr>
        </p:nvSpPr>
        <p:spPr>
          <a:xfrm>
            <a:off x="249330" y="3833242"/>
            <a:ext cx="2625322" cy="922231"/>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Conclusión</a:t>
            </a:r>
          </a:p>
        </p:txBody>
      </p:sp>
      <p:sp>
        <p:nvSpPr>
          <p:cNvPr id="13" name="Marcador de texto 2">
            <a:extLst>
              <a:ext uri="{FF2B5EF4-FFF2-40B4-BE49-F238E27FC236}">
                <a16:creationId xmlns:a16="http://schemas.microsoft.com/office/drawing/2014/main" id="{5451FD8C-C13A-593D-CD7C-DFCD5523B565}"/>
              </a:ext>
            </a:extLst>
          </p:cNvPr>
          <p:cNvSpPr>
            <a:spLocks noGrp="1"/>
          </p:cNvSpPr>
          <p:nvPr>
            <p:ph type="body" sz="quarter" idx="34" hasCustomPrompt="1"/>
          </p:nvPr>
        </p:nvSpPr>
        <p:spPr>
          <a:xfrm>
            <a:off x="3235998" y="3353070"/>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TITULAR</a:t>
            </a:r>
          </a:p>
        </p:txBody>
      </p:sp>
      <p:sp>
        <p:nvSpPr>
          <p:cNvPr id="14" name="Marcador de texto 2">
            <a:extLst>
              <a:ext uri="{FF2B5EF4-FFF2-40B4-BE49-F238E27FC236}">
                <a16:creationId xmlns:a16="http://schemas.microsoft.com/office/drawing/2014/main" id="{081FF22D-F82B-1F1C-7327-8378E3453DAE}"/>
              </a:ext>
            </a:extLst>
          </p:cNvPr>
          <p:cNvSpPr>
            <a:spLocks noGrp="1"/>
          </p:cNvSpPr>
          <p:nvPr>
            <p:ph type="body" sz="quarter" idx="36" hasCustomPrompt="1"/>
          </p:nvPr>
        </p:nvSpPr>
        <p:spPr>
          <a:xfrm>
            <a:off x="3235998" y="3817073"/>
            <a:ext cx="2625322" cy="922231"/>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a:t>Conclusión</a:t>
            </a:r>
          </a:p>
          <a:p>
            <a:pPr lvl="0"/>
            <a:endParaRPr lang="es-ES"/>
          </a:p>
        </p:txBody>
      </p:sp>
      <p:sp>
        <p:nvSpPr>
          <p:cNvPr id="16" name="Marcador de texto 2">
            <a:extLst>
              <a:ext uri="{FF2B5EF4-FFF2-40B4-BE49-F238E27FC236}">
                <a16:creationId xmlns:a16="http://schemas.microsoft.com/office/drawing/2014/main" id="{95E7B863-6722-49E4-166B-F540CF9580EA}"/>
              </a:ext>
            </a:extLst>
          </p:cNvPr>
          <p:cNvSpPr>
            <a:spLocks noGrp="1"/>
          </p:cNvSpPr>
          <p:nvPr>
            <p:ph type="body" sz="quarter" idx="37" hasCustomPrompt="1"/>
          </p:nvPr>
        </p:nvSpPr>
        <p:spPr>
          <a:xfrm>
            <a:off x="6310172" y="3361026"/>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TITULAR</a:t>
            </a:r>
          </a:p>
        </p:txBody>
      </p:sp>
      <p:sp>
        <p:nvSpPr>
          <p:cNvPr id="18" name="Marcador de texto 2">
            <a:extLst>
              <a:ext uri="{FF2B5EF4-FFF2-40B4-BE49-F238E27FC236}">
                <a16:creationId xmlns:a16="http://schemas.microsoft.com/office/drawing/2014/main" id="{DF09BA8A-A2E3-F50D-8803-3304B1188AFD}"/>
              </a:ext>
            </a:extLst>
          </p:cNvPr>
          <p:cNvSpPr>
            <a:spLocks noGrp="1"/>
          </p:cNvSpPr>
          <p:nvPr>
            <p:ph type="body" sz="quarter" idx="39" hasCustomPrompt="1"/>
          </p:nvPr>
        </p:nvSpPr>
        <p:spPr>
          <a:xfrm>
            <a:off x="6316145" y="3817072"/>
            <a:ext cx="2625322" cy="922231"/>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Conclusión</a:t>
            </a:r>
          </a:p>
        </p:txBody>
      </p:sp>
      <p:sp>
        <p:nvSpPr>
          <p:cNvPr id="19" name="Marcador de texto 2">
            <a:extLst>
              <a:ext uri="{FF2B5EF4-FFF2-40B4-BE49-F238E27FC236}">
                <a16:creationId xmlns:a16="http://schemas.microsoft.com/office/drawing/2014/main" id="{B94C588C-703D-D64A-E34D-19D26148F990}"/>
              </a:ext>
            </a:extLst>
          </p:cNvPr>
          <p:cNvSpPr>
            <a:spLocks noGrp="1"/>
          </p:cNvSpPr>
          <p:nvPr>
            <p:ph type="body" sz="quarter" idx="40" hasCustomPrompt="1"/>
          </p:nvPr>
        </p:nvSpPr>
        <p:spPr>
          <a:xfrm>
            <a:off x="9308128" y="3353070"/>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TITULAR</a:t>
            </a:r>
          </a:p>
        </p:txBody>
      </p:sp>
      <p:sp>
        <p:nvSpPr>
          <p:cNvPr id="21" name="Marcador de texto 2">
            <a:extLst>
              <a:ext uri="{FF2B5EF4-FFF2-40B4-BE49-F238E27FC236}">
                <a16:creationId xmlns:a16="http://schemas.microsoft.com/office/drawing/2014/main" id="{AA6F5600-2A43-737C-CAF4-70E9B1C59B1F}"/>
              </a:ext>
            </a:extLst>
          </p:cNvPr>
          <p:cNvSpPr>
            <a:spLocks noGrp="1"/>
          </p:cNvSpPr>
          <p:nvPr>
            <p:ph type="body" sz="quarter" idx="42" hasCustomPrompt="1"/>
          </p:nvPr>
        </p:nvSpPr>
        <p:spPr>
          <a:xfrm>
            <a:off x="9308124" y="3817071"/>
            <a:ext cx="2625322" cy="922231"/>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Conclusión</a:t>
            </a:r>
          </a:p>
        </p:txBody>
      </p:sp>
      <p:sp>
        <p:nvSpPr>
          <p:cNvPr id="15" name="Rectángulo 14">
            <a:extLst>
              <a:ext uri="{FF2B5EF4-FFF2-40B4-BE49-F238E27FC236}">
                <a16:creationId xmlns:a16="http://schemas.microsoft.com/office/drawing/2014/main" id="{A64139B0-0706-22B0-B369-76030A1E2881}"/>
              </a:ext>
            </a:extLst>
          </p:cNvPr>
          <p:cNvSpPr/>
          <p:nvPr userDrawn="1"/>
        </p:nvSpPr>
        <p:spPr>
          <a:xfrm>
            <a:off x="-12700" y="5146022"/>
            <a:ext cx="12192000" cy="1711978"/>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Marcador de texto 2">
            <a:extLst>
              <a:ext uri="{FF2B5EF4-FFF2-40B4-BE49-F238E27FC236}">
                <a16:creationId xmlns:a16="http://schemas.microsoft.com/office/drawing/2014/main" id="{D4EEA6E5-24AB-C399-4DB1-F4ECDEC58F13}"/>
              </a:ext>
            </a:extLst>
          </p:cNvPr>
          <p:cNvSpPr>
            <a:spLocks noGrp="1"/>
          </p:cNvSpPr>
          <p:nvPr>
            <p:ph type="body" sz="quarter" idx="18" hasCustomPrompt="1"/>
          </p:nvPr>
        </p:nvSpPr>
        <p:spPr>
          <a:xfrm>
            <a:off x="1524001" y="5343525"/>
            <a:ext cx="2552699" cy="1493232"/>
          </a:xfrm>
        </p:spPr>
        <p:txBody>
          <a:bodyPr>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4400" b="1" baseline="0"/>
            </a:lvl1pPr>
          </a:lstStyle>
          <a:p>
            <a:pPr lvl="0"/>
            <a:r>
              <a:rPr lang="es-ES"/>
              <a:t>&gt;50%</a:t>
            </a:r>
          </a:p>
        </p:txBody>
      </p:sp>
    </p:spTree>
    <p:extLst>
      <p:ext uri="{BB962C8B-B14F-4D97-AF65-F5344CB8AC3E}">
        <p14:creationId xmlns:p14="http://schemas.microsoft.com/office/powerpoint/2010/main" val="21576622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1_Diapositiva de título">
    <p:spTree>
      <p:nvGrpSpPr>
        <p:cNvPr id="1" name=""/>
        <p:cNvGrpSpPr/>
        <p:nvPr/>
      </p:nvGrpSpPr>
      <p:grpSpPr>
        <a:xfrm>
          <a:off x="0" y="0"/>
          <a:ext cx="0" cy="0"/>
          <a:chOff x="0" y="0"/>
          <a:chExt cx="0" cy="0"/>
        </a:xfrm>
      </p:grpSpPr>
      <p:sp>
        <p:nvSpPr>
          <p:cNvPr id="31" name="Rectángulo 30"/>
          <p:cNvSpPr/>
          <p:nvPr userDrawn="1"/>
        </p:nvSpPr>
        <p:spPr>
          <a:xfrm>
            <a:off x="0" y="0"/>
            <a:ext cx="12192000" cy="692149"/>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7" name="Conector recto 16"/>
          <p:cNvCxnSpPr/>
          <p:nvPr userDrawn="1"/>
        </p:nvCxnSpPr>
        <p:spPr>
          <a:xfrm>
            <a:off x="-5030" y="692149"/>
            <a:ext cx="12184330" cy="0"/>
          </a:xfrm>
          <a:prstGeom prst="line">
            <a:avLst/>
          </a:prstGeom>
        </p:spPr>
        <p:style>
          <a:lnRef idx="1">
            <a:schemeClr val="dk1"/>
          </a:lnRef>
          <a:fillRef idx="0">
            <a:schemeClr val="dk1"/>
          </a:fillRef>
          <a:effectRef idx="0">
            <a:schemeClr val="dk1"/>
          </a:effectRef>
          <a:fontRef idx="minor">
            <a:schemeClr val="tx1"/>
          </a:fontRef>
        </p:style>
      </p:cxnSp>
      <p:sp>
        <p:nvSpPr>
          <p:cNvPr id="6" name="Marcador de texto 11">
            <a:extLst>
              <a:ext uri="{FF2B5EF4-FFF2-40B4-BE49-F238E27FC236}">
                <a16:creationId xmlns:a16="http://schemas.microsoft.com/office/drawing/2014/main" id="{F143D635-2240-45A8-A98A-6A345680D29F}"/>
              </a:ext>
            </a:extLst>
          </p:cNvPr>
          <p:cNvSpPr>
            <a:spLocks noGrp="1"/>
          </p:cNvSpPr>
          <p:nvPr>
            <p:ph type="body" sz="quarter" idx="16" hasCustomPrompt="1"/>
          </p:nvPr>
        </p:nvSpPr>
        <p:spPr>
          <a:xfrm>
            <a:off x="6667500" y="222508"/>
            <a:ext cx="5295900" cy="323830"/>
          </a:xfrm>
        </p:spPr>
        <p:txBody>
          <a:bodyPr anchor="ctr">
            <a:normAutofit/>
          </a:bodyPr>
          <a:lstStyle>
            <a:lvl1pPr marL="0" indent="0" algn="r">
              <a:buNone/>
              <a:defRPr sz="1200" baseline="0">
                <a:solidFill>
                  <a:schemeClr val="tx1"/>
                </a:solidFill>
              </a:defRPr>
            </a:lvl1pPr>
          </a:lstStyle>
          <a:p>
            <a:pPr lvl="0"/>
            <a:r>
              <a:rPr lang="es-ES"/>
              <a:t>1. BLOQUE	1.1 SECCIÓN 	1.1.1. APARTADO    1.1.1.1. SUBAPARTADO</a:t>
            </a:r>
          </a:p>
        </p:txBody>
      </p:sp>
      <p:pic>
        <p:nvPicPr>
          <p:cNvPr id="24" name="Imagen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3351" y="-6272"/>
            <a:ext cx="1166132" cy="700074"/>
          </a:xfrm>
          <a:prstGeom prst="rect">
            <a:avLst/>
          </a:prstGeom>
        </p:spPr>
      </p:pic>
      <p:sp>
        <p:nvSpPr>
          <p:cNvPr id="2" name="Marcador de texto 4">
            <a:extLst>
              <a:ext uri="{FF2B5EF4-FFF2-40B4-BE49-F238E27FC236}">
                <a16:creationId xmlns:a16="http://schemas.microsoft.com/office/drawing/2014/main" id="{B3CD7898-91D2-CEC9-FFC4-FCBDA0FB49D0}"/>
              </a:ext>
            </a:extLst>
          </p:cNvPr>
          <p:cNvSpPr>
            <a:spLocks noGrp="1"/>
          </p:cNvSpPr>
          <p:nvPr>
            <p:ph type="body" sz="quarter" idx="11" hasCustomPrompt="1"/>
          </p:nvPr>
        </p:nvSpPr>
        <p:spPr>
          <a:xfrm>
            <a:off x="270121" y="1100812"/>
            <a:ext cx="6392006" cy="500227"/>
          </a:xfrm>
        </p:spPr>
        <p:txBody>
          <a:bodyPr>
            <a:normAutofit/>
          </a:bodyPr>
          <a:lstStyle>
            <a:lvl1pPr marL="0" indent="0">
              <a:buNone/>
              <a:defRPr sz="2400"/>
            </a:lvl1pPr>
          </a:lstStyle>
          <a:p>
            <a:pPr lvl="0"/>
            <a:r>
              <a:rPr lang="es-ES"/>
              <a:t>   Resumen conclusiones</a:t>
            </a:r>
          </a:p>
        </p:txBody>
      </p:sp>
      <p:sp>
        <p:nvSpPr>
          <p:cNvPr id="4" name="Marcador de texto 4">
            <a:extLst>
              <a:ext uri="{FF2B5EF4-FFF2-40B4-BE49-F238E27FC236}">
                <a16:creationId xmlns:a16="http://schemas.microsoft.com/office/drawing/2014/main" id="{CF6304FA-E367-B10A-8987-E9C24667F90B}"/>
              </a:ext>
            </a:extLst>
          </p:cNvPr>
          <p:cNvSpPr>
            <a:spLocks noGrp="1"/>
          </p:cNvSpPr>
          <p:nvPr>
            <p:ph type="body" sz="quarter" idx="19" hasCustomPrompt="1"/>
          </p:nvPr>
        </p:nvSpPr>
        <p:spPr>
          <a:xfrm>
            <a:off x="258554" y="1086689"/>
            <a:ext cx="442518" cy="514350"/>
          </a:xfrm>
        </p:spPr>
        <p:txBody>
          <a:bodyPr/>
          <a:lstStyle>
            <a:lvl1pPr marL="0" indent="0">
              <a:buNone/>
              <a:defRPr sz="2400" b="1" i="1">
                <a:solidFill>
                  <a:srgbClr val="DB0812"/>
                </a:solidFill>
                <a:latin typeface="Rubik Black" pitchFamily="2" charset="-79"/>
                <a:cs typeface="Rubik Black" pitchFamily="2" charset="-79"/>
              </a:defRPr>
            </a:lvl1pPr>
          </a:lstStyle>
          <a:p>
            <a:pPr lvl="0"/>
            <a:r>
              <a:rPr lang="es-ES"/>
              <a:t>/</a:t>
            </a:r>
          </a:p>
        </p:txBody>
      </p:sp>
      <p:sp>
        <p:nvSpPr>
          <p:cNvPr id="7" name="Marcador de texto 2">
            <a:extLst>
              <a:ext uri="{FF2B5EF4-FFF2-40B4-BE49-F238E27FC236}">
                <a16:creationId xmlns:a16="http://schemas.microsoft.com/office/drawing/2014/main" id="{1D9CD7A4-F671-B0FC-ECF1-297F7DB99B05}"/>
              </a:ext>
            </a:extLst>
          </p:cNvPr>
          <p:cNvSpPr>
            <a:spLocks noGrp="1"/>
          </p:cNvSpPr>
          <p:nvPr>
            <p:ph type="body" sz="quarter" idx="26" hasCustomPrompt="1"/>
          </p:nvPr>
        </p:nvSpPr>
        <p:spPr>
          <a:xfrm>
            <a:off x="258555" y="1937969"/>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TITULAR</a:t>
            </a:r>
          </a:p>
        </p:txBody>
      </p:sp>
      <p:cxnSp>
        <p:nvCxnSpPr>
          <p:cNvPr id="15" name="Conector recto 14">
            <a:extLst>
              <a:ext uri="{FF2B5EF4-FFF2-40B4-BE49-F238E27FC236}">
                <a16:creationId xmlns:a16="http://schemas.microsoft.com/office/drawing/2014/main" id="{5E84A68D-AC78-92B6-4A7B-9BCF56DE441B}"/>
              </a:ext>
            </a:extLst>
          </p:cNvPr>
          <p:cNvCxnSpPr>
            <a:cxnSpLocks/>
          </p:cNvCxnSpPr>
          <p:nvPr userDrawn="1"/>
        </p:nvCxnSpPr>
        <p:spPr>
          <a:xfrm>
            <a:off x="0" y="1734519"/>
            <a:ext cx="12192000" cy="0"/>
          </a:xfrm>
          <a:prstGeom prst="line">
            <a:avLst/>
          </a:prstGeom>
        </p:spPr>
        <p:style>
          <a:lnRef idx="1">
            <a:schemeClr val="dk1"/>
          </a:lnRef>
          <a:fillRef idx="0">
            <a:schemeClr val="dk1"/>
          </a:fillRef>
          <a:effectRef idx="0">
            <a:schemeClr val="dk1"/>
          </a:effectRef>
          <a:fontRef idx="minor">
            <a:schemeClr val="tx1"/>
          </a:fontRef>
        </p:style>
      </p:cxnSp>
      <p:cxnSp>
        <p:nvCxnSpPr>
          <p:cNvPr id="22" name="Conector recto 21">
            <a:extLst>
              <a:ext uri="{FF2B5EF4-FFF2-40B4-BE49-F238E27FC236}">
                <a16:creationId xmlns:a16="http://schemas.microsoft.com/office/drawing/2014/main" id="{812F02FB-EDF9-5C41-9C11-481B6B064E0B}"/>
              </a:ext>
            </a:extLst>
          </p:cNvPr>
          <p:cNvCxnSpPr>
            <a:cxnSpLocks/>
          </p:cNvCxnSpPr>
          <p:nvPr userDrawn="1"/>
        </p:nvCxnSpPr>
        <p:spPr>
          <a:xfrm>
            <a:off x="3021825" y="1734519"/>
            <a:ext cx="0" cy="4772025"/>
          </a:xfrm>
          <a:prstGeom prst="line">
            <a:avLst/>
          </a:prstGeom>
        </p:spPr>
        <p:style>
          <a:lnRef idx="1">
            <a:schemeClr val="dk1"/>
          </a:lnRef>
          <a:fillRef idx="0">
            <a:schemeClr val="dk1"/>
          </a:fillRef>
          <a:effectRef idx="0">
            <a:schemeClr val="dk1"/>
          </a:effectRef>
          <a:fontRef idx="minor">
            <a:schemeClr val="tx1"/>
          </a:fontRef>
        </p:style>
      </p:cxnSp>
      <p:cxnSp>
        <p:nvCxnSpPr>
          <p:cNvPr id="23" name="Conector recto 22">
            <a:extLst>
              <a:ext uri="{FF2B5EF4-FFF2-40B4-BE49-F238E27FC236}">
                <a16:creationId xmlns:a16="http://schemas.microsoft.com/office/drawing/2014/main" id="{67D193AB-0AF2-ABC8-5853-72503212A743}"/>
              </a:ext>
            </a:extLst>
          </p:cNvPr>
          <p:cNvCxnSpPr>
            <a:cxnSpLocks/>
          </p:cNvCxnSpPr>
          <p:nvPr userDrawn="1"/>
        </p:nvCxnSpPr>
        <p:spPr>
          <a:xfrm>
            <a:off x="6096660" y="1734519"/>
            <a:ext cx="0" cy="4772025"/>
          </a:xfrm>
          <a:prstGeom prst="line">
            <a:avLst/>
          </a:prstGeom>
        </p:spPr>
        <p:style>
          <a:lnRef idx="1">
            <a:schemeClr val="dk1"/>
          </a:lnRef>
          <a:fillRef idx="0">
            <a:schemeClr val="dk1"/>
          </a:fillRef>
          <a:effectRef idx="0">
            <a:schemeClr val="dk1"/>
          </a:effectRef>
          <a:fontRef idx="minor">
            <a:schemeClr val="tx1"/>
          </a:fontRef>
        </p:style>
      </p:cxnSp>
      <p:cxnSp>
        <p:nvCxnSpPr>
          <p:cNvPr id="25" name="Conector recto 24">
            <a:extLst>
              <a:ext uri="{FF2B5EF4-FFF2-40B4-BE49-F238E27FC236}">
                <a16:creationId xmlns:a16="http://schemas.microsoft.com/office/drawing/2014/main" id="{0F8E50D1-5B50-AB0D-F4FC-FC43716118A4}"/>
              </a:ext>
            </a:extLst>
          </p:cNvPr>
          <p:cNvCxnSpPr>
            <a:cxnSpLocks/>
          </p:cNvCxnSpPr>
          <p:nvPr userDrawn="1"/>
        </p:nvCxnSpPr>
        <p:spPr>
          <a:xfrm>
            <a:off x="9160955" y="1734519"/>
            <a:ext cx="0" cy="4772025"/>
          </a:xfrm>
          <a:prstGeom prst="line">
            <a:avLst/>
          </a:prstGeom>
        </p:spPr>
        <p:style>
          <a:lnRef idx="1">
            <a:schemeClr val="dk1"/>
          </a:lnRef>
          <a:fillRef idx="0">
            <a:schemeClr val="dk1"/>
          </a:fillRef>
          <a:effectRef idx="0">
            <a:schemeClr val="dk1"/>
          </a:effectRef>
          <a:fontRef idx="minor">
            <a:schemeClr val="tx1"/>
          </a:fontRef>
        </p:style>
      </p:cxnSp>
      <p:cxnSp>
        <p:nvCxnSpPr>
          <p:cNvPr id="26" name="Conector recto 25">
            <a:extLst>
              <a:ext uri="{FF2B5EF4-FFF2-40B4-BE49-F238E27FC236}">
                <a16:creationId xmlns:a16="http://schemas.microsoft.com/office/drawing/2014/main" id="{BA63E324-BD54-7C9B-8487-20DD1DA523E0}"/>
              </a:ext>
            </a:extLst>
          </p:cNvPr>
          <p:cNvCxnSpPr>
            <a:cxnSpLocks/>
          </p:cNvCxnSpPr>
          <p:nvPr userDrawn="1"/>
        </p:nvCxnSpPr>
        <p:spPr>
          <a:xfrm>
            <a:off x="0" y="6506544"/>
            <a:ext cx="12192000" cy="0"/>
          </a:xfrm>
          <a:prstGeom prst="line">
            <a:avLst/>
          </a:prstGeom>
        </p:spPr>
        <p:style>
          <a:lnRef idx="1">
            <a:schemeClr val="dk1"/>
          </a:lnRef>
          <a:fillRef idx="0">
            <a:schemeClr val="dk1"/>
          </a:fillRef>
          <a:effectRef idx="0">
            <a:schemeClr val="dk1"/>
          </a:effectRef>
          <a:fontRef idx="minor">
            <a:schemeClr val="tx1"/>
          </a:fontRef>
        </p:style>
      </p:cxnSp>
      <p:cxnSp>
        <p:nvCxnSpPr>
          <p:cNvPr id="27" name="Conector recto 26">
            <a:extLst>
              <a:ext uri="{FF2B5EF4-FFF2-40B4-BE49-F238E27FC236}">
                <a16:creationId xmlns:a16="http://schemas.microsoft.com/office/drawing/2014/main" id="{B28EA5EB-E616-7F30-D38A-9C7FB84CF372}"/>
              </a:ext>
            </a:extLst>
          </p:cNvPr>
          <p:cNvCxnSpPr>
            <a:cxnSpLocks/>
          </p:cNvCxnSpPr>
          <p:nvPr userDrawn="1"/>
        </p:nvCxnSpPr>
        <p:spPr>
          <a:xfrm>
            <a:off x="182331" y="4096719"/>
            <a:ext cx="11693279" cy="0"/>
          </a:xfrm>
          <a:prstGeom prst="line">
            <a:avLst/>
          </a:prstGeom>
        </p:spPr>
        <p:style>
          <a:lnRef idx="1">
            <a:schemeClr val="dk1"/>
          </a:lnRef>
          <a:fillRef idx="0">
            <a:schemeClr val="dk1"/>
          </a:fillRef>
          <a:effectRef idx="0">
            <a:schemeClr val="dk1"/>
          </a:effectRef>
          <a:fontRef idx="minor">
            <a:schemeClr val="tx1"/>
          </a:fontRef>
        </p:style>
      </p:cxnSp>
      <p:sp>
        <p:nvSpPr>
          <p:cNvPr id="28" name="Marcador de texto 2">
            <a:extLst>
              <a:ext uri="{FF2B5EF4-FFF2-40B4-BE49-F238E27FC236}">
                <a16:creationId xmlns:a16="http://schemas.microsoft.com/office/drawing/2014/main" id="{9876943F-EF07-C411-E381-FDBF952EA34C}"/>
              </a:ext>
            </a:extLst>
          </p:cNvPr>
          <p:cNvSpPr>
            <a:spLocks noGrp="1"/>
          </p:cNvSpPr>
          <p:nvPr>
            <p:ph type="body" sz="quarter" idx="32" hasCustomPrompt="1"/>
          </p:nvPr>
        </p:nvSpPr>
        <p:spPr>
          <a:xfrm>
            <a:off x="258552" y="2980109"/>
            <a:ext cx="2625320" cy="795691"/>
          </a:xfrm>
          <a:ln>
            <a:noFill/>
          </a:ln>
        </p:spPr>
        <p:txBody>
          <a:bodyPr lIns="180000" tIns="108000" rIns="108000" bIns="108000">
            <a:noAutofit/>
          </a:bodyPr>
          <a:lstStyle>
            <a:lvl1pPr marL="0" indent="0">
              <a:buNone/>
              <a:defRPr sz="1400" b="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err="1"/>
              <a:t>Pernum</a:t>
            </a:r>
            <a:r>
              <a:rPr lang="es-ES"/>
              <a:t> </a:t>
            </a:r>
            <a:r>
              <a:rPr lang="es-ES" err="1"/>
              <a:t>esic</a:t>
            </a:r>
            <a:r>
              <a:rPr lang="es-ES"/>
              <a:t> </a:t>
            </a:r>
            <a:r>
              <a:rPr lang="es-ES" err="1"/>
              <a:t>rebatultam</a:t>
            </a:r>
            <a:r>
              <a:rPr lang="es-ES"/>
              <a:t> </a:t>
            </a:r>
            <a:r>
              <a:rPr lang="es-ES" err="1"/>
              <a:t>fatus</a:t>
            </a:r>
            <a:r>
              <a:rPr lang="es-ES"/>
              <a:t> ex </a:t>
            </a:r>
            <a:r>
              <a:rPr lang="es-ES" err="1"/>
              <a:t>miu</a:t>
            </a:r>
            <a:r>
              <a:rPr lang="es-ES"/>
              <a:t>; </a:t>
            </a:r>
            <a:r>
              <a:rPr lang="es-ES" err="1"/>
              <a:t>nes</a:t>
            </a:r>
            <a:r>
              <a:rPr lang="es-ES"/>
              <a:t> ad</a:t>
            </a:r>
          </a:p>
        </p:txBody>
      </p:sp>
      <p:sp>
        <p:nvSpPr>
          <p:cNvPr id="29" name="Marcador de texto 2">
            <a:extLst>
              <a:ext uri="{FF2B5EF4-FFF2-40B4-BE49-F238E27FC236}">
                <a16:creationId xmlns:a16="http://schemas.microsoft.com/office/drawing/2014/main" id="{735760F2-ADEF-1412-9F63-5AF0A377296A}"/>
              </a:ext>
            </a:extLst>
          </p:cNvPr>
          <p:cNvSpPr>
            <a:spLocks noGrp="1"/>
          </p:cNvSpPr>
          <p:nvPr>
            <p:ph type="body" sz="quarter" idx="33" hasCustomPrompt="1"/>
          </p:nvPr>
        </p:nvSpPr>
        <p:spPr>
          <a:xfrm>
            <a:off x="258552" y="2490276"/>
            <a:ext cx="2625322" cy="465544"/>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Conclusión</a:t>
            </a:r>
          </a:p>
        </p:txBody>
      </p:sp>
      <p:sp>
        <p:nvSpPr>
          <p:cNvPr id="30" name="Marcador de texto 2">
            <a:extLst>
              <a:ext uri="{FF2B5EF4-FFF2-40B4-BE49-F238E27FC236}">
                <a16:creationId xmlns:a16="http://schemas.microsoft.com/office/drawing/2014/main" id="{1E25F70A-3470-B5D5-BA4E-A274F792536B}"/>
              </a:ext>
            </a:extLst>
          </p:cNvPr>
          <p:cNvSpPr>
            <a:spLocks noGrp="1"/>
          </p:cNvSpPr>
          <p:nvPr>
            <p:ph type="body" sz="quarter" idx="34" hasCustomPrompt="1"/>
          </p:nvPr>
        </p:nvSpPr>
        <p:spPr>
          <a:xfrm>
            <a:off x="3251855" y="1937968"/>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TITULAR</a:t>
            </a:r>
          </a:p>
        </p:txBody>
      </p:sp>
      <p:sp>
        <p:nvSpPr>
          <p:cNvPr id="35" name="Marcador de texto 2">
            <a:extLst>
              <a:ext uri="{FF2B5EF4-FFF2-40B4-BE49-F238E27FC236}">
                <a16:creationId xmlns:a16="http://schemas.microsoft.com/office/drawing/2014/main" id="{0EB17633-6A41-9D93-4735-664F319A9FC1}"/>
              </a:ext>
            </a:extLst>
          </p:cNvPr>
          <p:cNvSpPr>
            <a:spLocks noGrp="1"/>
          </p:cNvSpPr>
          <p:nvPr>
            <p:ph type="body" sz="quarter" idx="37" hasCustomPrompt="1"/>
          </p:nvPr>
        </p:nvSpPr>
        <p:spPr>
          <a:xfrm>
            <a:off x="6316147" y="1937968"/>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TITULAR</a:t>
            </a:r>
          </a:p>
        </p:txBody>
      </p:sp>
      <p:sp>
        <p:nvSpPr>
          <p:cNvPr id="38" name="Marcador de texto 2">
            <a:extLst>
              <a:ext uri="{FF2B5EF4-FFF2-40B4-BE49-F238E27FC236}">
                <a16:creationId xmlns:a16="http://schemas.microsoft.com/office/drawing/2014/main" id="{87D987CE-4909-5E4A-CB36-D6D97CBB21E7}"/>
              </a:ext>
            </a:extLst>
          </p:cNvPr>
          <p:cNvSpPr>
            <a:spLocks noGrp="1"/>
          </p:cNvSpPr>
          <p:nvPr>
            <p:ph type="body" sz="quarter" idx="40" hasCustomPrompt="1"/>
          </p:nvPr>
        </p:nvSpPr>
        <p:spPr>
          <a:xfrm>
            <a:off x="9308128" y="1937968"/>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TITULAR</a:t>
            </a:r>
          </a:p>
        </p:txBody>
      </p:sp>
      <p:sp>
        <p:nvSpPr>
          <p:cNvPr id="41" name="Marcador de texto 2">
            <a:extLst>
              <a:ext uri="{FF2B5EF4-FFF2-40B4-BE49-F238E27FC236}">
                <a16:creationId xmlns:a16="http://schemas.microsoft.com/office/drawing/2014/main" id="{5AF2B559-E872-2540-6757-E566A2BD5526}"/>
              </a:ext>
            </a:extLst>
          </p:cNvPr>
          <p:cNvSpPr>
            <a:spLocks noGrp="1"/>
          </p:cNvSpPr>
          <p:nvPr>
            <p:ph type="body" sz="quarter" idx="43" hasCustomPrompt="1"/>
          </p:nvPr>
        </p:nvSpPr>
        <p:spPr>
          <a:xfrm>
            <a:off x="258555" y="4372199"/>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TITULAR</a:t>
            </a:r>
          </a:p>
        </p:txBody>
      </p:sp>
      <p:sp>
        <p:nvSpPr>
          <p:cNvPr id="44" name="Marcador de texto 2">
            <a:extLst>
              <a:ext uri="{FF2B5EF4-FFF2-40B4-BE49-F238E27FC236}">
                <a16:creationId xmlns:a16="http://schemas.microsoft.com/office/drawing/2014/main" id="{2789EDEC-C413-252C-1270-D29891DF045A}"/>
              </a:ext>
            </a:extLst>
          </p:cNvPr>
          <p:cNvSpPr>
            <a:spLocks noGrp="1"/>
          </p:cNvSpPr>
          <p:nvPr>
            <p:ph type="body" sz="quarter" idx="46" hasCustomPrompt="1"/>
          </p:nvPr>
        </p:nvSpPr>
        <p:spPr>
          <a:xfrm>
            <a:off x="3251853" y="4372199"/>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TITULAR</a:t>
            </a:r>
          </a:p>
        </p:txBody>
      </p:sp>
      <p:sp>
        <p:nvSpPr>
          <p:cNvPr id="47" name="Marcador de texto 2">
            <a:extLst>
              <a:ext uri="{FF2B5EF4-FFF2-40B4-BE49-F238E27FC236}">
                <a16:creationId xmlns:a16="http://schemas.microsoft.com/office/drawing/2014/main" id="{9E486DE8-CFC1-6E46-2EA8-2FA4F118738F}"/>
              </a:ext>
            </a:extLst>
          </p:cNvPr>
          <p:cNvSpPr>
            <a:spLocks noGrp="1"/>
          </p:cNvSpPr>
          <p:nvPr>
            <p:ph type="body" sz="quarter" idx="49" hasCustomPrompt="1"/>
          </p:nvPr>
        </p:nvSpPr>
        <p:spPr>
          <a:xfrm>
            <a:off x="6326686" y="4372199"/>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TITULAR</a:t>
            </a:r>
          </a:p>
        </p:txBody>
      </p:sp>
      <p:sp>
        <p:nvSpPr>
          <p:cNvPr id="50" name="Marcador de texto 2">
            <a:extLst>
              <a:ext uri="{FF2B5EF4-FFF2-40B4-BE49-F238E27FC236}">
                <a16:creationId xmlns:a16="http://schemas.microsoft.com/office/drawing/2014/main" id="{16BFC73C-2173-EC6D-93B0-FD557A7C2DB9}"/>
              </a:ext>
            </a:extLst>
          </p:cNvPr>
          <p:cNvSpPr>
            <a:spLocks noGrp="1"/>
          </p:cNvSpPr>
          <p:nvPr>
            <p:ph type="body" sz="quarter" idx="52" hasCustomPrompt="1"/>
          </p:nvPr>
        </p:nvSpPr>
        <p:spPr>
          <a:xfrm>
            <a:off x="9308128" y="4372199"/>
            <a:ext cx="2625318" cy="340579"/>
          </a:xfrm>
          <a:ln>
            <a:noFill/>
          </a:ln>
        </p:spPr>
        <p:txBody>
          <a:bodyPr lIns="180000" tIns="108000" rIns="108000" bIns="108000">
            <a:noAutofit/>
          </a:bodyPr>
          <a:lstStyle>
            <a:lvl1pPr marL="0" indent="0">
              <a:buNone/>
              <a:defRPr sz="14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 TITULAR</a:t>
            </a:r>
          </a:p>
        </p:txBody>
      </p:sp>
      <p:sp>
        <p:nvSpPr>
          <p:cNvPr id="57" name="Marcador de texto 2">
            <a:extLst>
              <a:ext uri="{FF2B5EF4-FFF2-40B4-BE49-F238E27FC236}">
                <a16:creationId xmlns:a16="http://schemas.microsoft.com/office/drawing/2014/main" id="{3CB9F241-390A-26BE-EC9D-1A556C6085BE}"/>
              </a:ext>
            </a:extLst>
          </p:cNvPr>
          <p:cNvSpPr>
            <a:spLocks noGrp="1"/>
          </p:cNvSpPr>
          <p:nvPr>
            <p:ph type="body" sz="quarter" idx="55" hasCustomPrompt="1"/>
          </p:nvPr>
        </p:nvSpPr>
        <p:spPr>
          <a:xfrm>
            <a:off x="3251850" y="2980109"/>
            <a:ext cx="2625320" cy="795691"/>
          </a:xfrm>
          <a:ln>
            <a:noFill/>
          </a:ln>
        </p:spPr>
        <p:txBody>
          <a:bodyPr lIns="180000" tIns="108000" rIns="108000" bIns="108000">
            <a:noAutofit/>
          </a:bodyPr>
          <a:lstStyle>
            <a:lvl1pPr marL="0" indent="0">
              <a:buNone/>
              <a:defRPr sz="1400" b="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err="1"/>
              <a:t>Pernum</a:t>
            </a:r>
            <a:r>
              <a:rPr lang="es-ES"/>
              <a:t> </a:t>
            </a:r>
            <a:r>
              <a:rPr lang="es-ES" err="1"/>
              <a:t>esic</a:t>
            </a:r>
            <a:r>
              <a:rPr lang="es-ES"/>
              <a:t> </a:t>
            </a:r>
            <a:r>
              <a:rPr lang="es-ES" err="1"/>
              <a:t>rebatultam</a:t>
            </a:r>
            <a:r>
              <a:rPr lang="es-ES"/>
              <a:t> </a:t>
            </a:r>
            <a:r>
              <a:rPr lang="es-ES" err="1"/>
              <a:t>fatus</a:t>
            </a:r>
            <a:r>
              <a:rPr lang="es-ES"/>
              <a:t> ex </a:t>
            </a:r>
            <a:r>
              <a:rPr lang="es-ES" err="1"/>
              <a:t>miu</a:t>
            </a:r>
            <a:r>
              <a:rPr lang="es-ES"/>
              <a:t>; </a:t>
            </a:r>
            <a:r>
              <a:rPr lang="es-ES" err="1"/>
              <a:t>nes</a:t>
            </a:r>
            <a:r>
              <a:rPr lang="es-ES"/>
              <a:t> ad</a:t>
            </a:r>
          </a:p>
        </p:txBody>
      </p:sp>
      <p:sp>
        <p:nvSpPr>
          <p:cNvPr id="58" name="Marcador de texto 2">
            <a:extLst>
              <a:ext uri="{FF2B5EF4-FFF2-40B4-BE49-F238E27FC236}">
                <a16:creationId xmlns:a16="http://schemas.microsoft.com/office/drawing/2014/main" id="{CC8D3628-97B7-B7DF-D998-506B3B05F37B}"/>
              </a:ext>
            </a:extLst>
          </p:cNvPr>
          <p:cNvSpPr>
            <a:spLocks noGrp="1"/>
          </p:cNvSpPr>
          <p:nvPr>
            <p:ph type="body" sz="quarter" idx="56" hasCustomPrompt="1"/>
          </p:nvPr>
        </p:nvSpPr>
        <p:spPr>
          <a:xfrm>
            <a:off x="3251850" y="2490276"/>
            <a:ext cx="2625322" cy="465544"/>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Conclusión</a:t>
            </a:r>
          </a:p>
        </p:txBody>
      </p:sp>
      <p:sp>
        <p:nvSpPr>
          <p:cNvPr id="59" name="Marcador de texto 2">
            <a:extLst>
              <a:ext uri="{FF2B5EF4-FFF2-40B4-BE49-F238E27FC236}">
                <a16:creationId xmlns:a16="http://schemas.microsoft.com/office/drawing/2014/main" id="{99545B3D-6817-4B97-8C6E-6FEAC8C7EB68}"/>
              </a:ext>
            </a:extLst>
          </p:cNvPr>
          <p:cNvSpPr>
            <a:spLocks noGrp="1"/>
          </p:cNvSpPr>
          <p:nvPr>
            <p:ph type="body" sz="quarter" idx="57" hasCustomPrompt="1"/>
          </p:nvPr>
        </p:nvSpPr>
        <p:spPr>
          <a:xfrm>
            <a:off x="6311650" y="2981627"/>
            <a:ext cx="2625320" cy="795691"/>
          </a:xfrm>
          <a:ln>
            <a:noFill/>
          </a:ln>
        </p:spPr>
        <p:txBody>
          <a:bodyPr lIns="180000" tIns="108000" rIns="108000" bIns="108000">
            <a:noAutofit/>
          </a:bodyPr>
          <a:lstStyle>
            <a:lvl1pPr marL="0" indent="0">
              <a:buNone/>
              <a:defRPr sz="1400" b="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err="1"/>
              <a:t>Pernum</a:t>
            </a:r>
            <a:r>
              <a:rPr lang="es-ES"/>
              <a:t> </a:t>
            </a:r>
            <a:r>
              <a:rPr lang="es-ES" err="1"/>
              <a:t>esic</a:t>
            </a:r>
            <a:r>
              <a:rPr lang="es-ES"/>
              <a:t> </a:t>
            </a:r>
            <a:r>
              <a:rPr lang="es-ES" err="1"/>
              <a:t>rebatultam</a:t>
            </a:r>
            <a:r>
              <a:rPr lang="es-ES"/>
              <a:t> </a:t>
            </a:r>
            <a:r>
              <a:rPr lang="es-ES" err="1"/>
              <a:t>fatus</a:t>
            </a:r>
            <a:r>
              <a:rPr lang="es-ES"/>
              <a:t> ex </a:t>
            </a:r>
            <a:r>
              <a:rPr lang="es-ES" err="1"/>
              <a:t>miu</a:t>
            </a:r>
            <a:r>
              <a:rPr lang="es-ES"/>
              <a:t>; </a:t>
            </a:r>
            <a:r>
              <a:rPr lang="es-ES" err="1"/>
              <a:t>nes</a:t>
            </a:r>
            <a:r>
              <a:rPr lang="es-ES"/>
              <a:t> ad</a:t>
            </a:r>
          </a:p>
        </p:txBody>
      </p:sp>
      <p:sp>
        <p:nvSpPr>
          <p:cNvPr id="60" name="Marcador de texto 2">
            <a:extLst>
              <a:ext uri="{FF2B5EF4-FFF2-40B4-BE49-F238E27FC236}">
                <a16:creationId xmlns:a16="http://schemas.microsoft.com/office/drawing/2014/main" id="{9E9E6646-EC43-5A26-CBD1-53BB51CD93B1}"/>
              </a:ext>
            </a:extLst>
          </p:cNvPr>
          <p:cNvSpPr>
            <a:spLocks noGrp="1"/>
          </p:cNvSpPr>
          <p:nvPr>
            <p:ph type="body" sz="quarter" idx="58" hasCustomPrompt="1"/>
          </p:nvPr>
        </p:nvSpPr>
        <p:spPr>
          <a:xfrm>
            <a:off x="6311650" y="2491794"/>
            <a:ext cx="2625322" cy="465544"/>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Conclusión</a:t>
            </a:r>
          </a:p>
        </p:txBody>
      </p:sp>
      <p:sp>
        <p:nvSpPr>
          <p:cNvPr id="61" name="Marcador de texto 2">
            <a:extLst>
              <a:ext uri="{FF2B5EF4-FFF2-40B4-BE49-F238E27FC236}">
                <a16:creationId xmlns:a16="http://schemas.microsoft.com/office/drawing/2014/main" id="{A688B1BA-098B-222B-4B3B-4DD52DA20412}"/>
              </a:ext>
            </a:extLst>
          </p:cNvPr>
          <p:cNvSpPr>
            <a:spLocks noGrp="1"/>
          </p:cNvSpPr>
          <p:nvPr>
            <p:ph type="body" sz="quarter" idx="59" hasCustomPrompt="1"/>
          </p:nvPr>
        </p:nvSpPr>
        <p:spPr>
          <a:xfrm>
            <a:off x="9308126" y="2980749"/>
            <a:ext cx="2625320" cy="795691"/>
          </a:xfrm>
          <a:ln>
            <a:noFill/>
          </a:ln>
        </p:spPr>
        <p:txBody>
          <a:bodyPr lIns="180000" tIns="108000" rIns="108000" bIns="108000">
            <a:noAutofit/>
          </a:bodyPr>
          <a:lstStyle>
            <a:lvl1pPr marL="0" indent="0">
              <a:buNone/>
              <a:defRPr sz="1400" b="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err="1"/>
              <a:t>Pernum</a:t>
            </a:r>
            <a:r>
              <a:rPr lang="es-ES"/>
              <a:t> </a:t>
            </a:r>
            <a:r>
              <a:rPr lang="es-ES" err="1"/>
              <a:t>esic</a:t>
            </a:r>
            <a:r>
              <a:rPr lang="es-ES"/>
              <a:t> </a:t>
            </a:r>
            <a:r>
              <a:rPr lang="es-ES" err="1"/>
              <a:t>rebatultam</a:t>
            </a:r>
            <a:r>
              <a:rPr lang="es-ES"/>
              <a:t> </a:t>
            </a:r>
            <a:r>
              <a:rPr lang="es-ES" err="1"/>
              <a:t>fatus</a:t>
            </a:r>
            <a:r>
              <a:rPr lang="es-ES"/>
              <a:t> ex </a:t>
            </a:r>
            <a:r>
              <a:rPr lang="es-ES" err="1"/>
              <a:t>miu</a:t>
            </a:r>
            <a:r>
              <a:rPr lang="es-ES"/>
              <a:t>; </a:t>
            </a:r>
            <a:r>
              <a:rPr lang="es-ES" err="1"/>
              <a:t>nes</a:t>
            </a:r>
            <a:r>
              <a:rPr lang="es-ES"/>
              <a:t> ad</a:t>
            </a:r>
          </a:p>
        </p:txBody>
      </p:sp>
      <p:sp>
        <p:nvSpPr>
          <p:cNvPr id="62" name="Marcador de texto 2">
            <a:extLst>
              <a:ext uri="{FF2B5EF4-FFF2-40B4-BE49-F238E27FC236}">
                <a16:creationId xmlns:a16="http://schemas.microsoft.com/office/drawing/2014/main" id="{220540BB-709C-EB0D-DF0E-AC7CD30C831C}"/>
              </a:ext>
            </a:extLst>
          </p:cNvPr>
          <p:cNvSpPr>
            <a:spLocks noGrp="1"/>
          </p:cNvSpPr>
          <p:nvPr>
            <p:ph type="body" sz="quarter" idx="60" hasCustomPrompt="1"/>
          </p:nvPr>
        </p:nvSpPr>
        <p:spPr>
          <a:xfrm>
            <a:off x="9308126" y="2490916"/>
            <a:ext cx="2625322" cy="465544"/>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Conclusión</a:t>
            </a:r>
          </a:p>
        </p:txBody>
      </p:sp>
      <p:sp>
        <p:nvSpPr>
          <p:cNvPr id="63" name="Marcador de texto 2">
            <a:extLst>
              <a:ext uri="{FF2B5EF4-FFF2-40B4-BE49-F238E27FC236}">
                <a16:creationId xmlns:a16="http://schemas.microsoft.com/office/drawing/2014/main" id="{10E52C70-44F0-2F97-A511-03C1A6E77038}"/>
              </a:ext>
            </a:extLst>
          </p:cNvPr>
          <p:cNvSpPr>
            <a:spLocks noGrp="1"/>
          </p:cNvSpPr>
          <p:nvPr>
            <p:ph type="body" sz="quarter" idx="61" hasCustomPrompt="1"/>
          </p:nvPr>
        </p:nvSpPr>
        <p:spPr>
          <a:xfrm>
            <a:off x="258550" y="5373465"/>
            <a:ext cx="2625320" cy="795691"/>
          </a:xfrm>
          <a:ln>
            <a:noFill/>
          </a:ln>
        </p:spPr>
        <p:txBody>
          <a:bodyPr lIns="180000" tIns="108000" rIns="108000" bIns="108000">
            <a:noAutofit/>
          </a:bodyPr>
          <a:lstStyle>
            <a:lvl1pPr marL="0" indent="0">
              <a:buNone/>
              <a:defRPr sz="1400" b="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err="1"/>
              <a:t>Pernum</a:t>
            </a:r>
            <a:r>
              <a:rPr lang="es-ES"/>
              <a:t> </a:t>
            </a:r>
            <a:r>
              <a:rPr lang="es-ES" err="1"/>
              <a:t>esic</a:t>
            </a:r>
            <a:r>
              <a:rPr lang="es-ES"/>
              <a:t> </a:t>
            </a:r>
            <a:r>
              <a:rPr lang="es-ES" err="1"/>
              <a:t>rebatultam</a:t>
            </a:r>
            <a:r>
              <a:rPr lang="es-ES"/>
              <a:t> </a:t>
            </a:r>
            <a:r>
              <a:rPr lang="es-ES" err="1"/>
              <a:t>fatus</a:t>
            </a:r>
            <a:r>
              <a:rPr lang="es-ES"/>
              <a:t> ex </a:t>
            </a:r>
            <a:r>
              <a:rPr lang="es-ES" err="1"/>
              <a:t>miu</a:t>
            </a:r>
            <a:r>
              <a:rPr lang="es-ES"/>
              <a:t>; </a:t>
            </a:r>
            <a:r>
              <a:rPr lang="es-ES" err="1"/>
              <a:t>nes</a:t>
            </a:r>
            <a:r>
              <a:rPr lang="es-ES"/>
              <a:t> ad</a:t>
            </a:r>
          </a:p>
        </p:txBody>
      </p:sp>
      <p:sp>
        <p:nvSpPr>
          <p:cNvPr id="64" name="Marcador de texto 2">
            <a:extLst>
              <a:ext uri="{FF2B5EF4-FFF2-40B4-BE49-F238E27FC236}">
                <a16:creationId xmlns:a16="http://schemas.microsoft.com/office/drawing/2014/main" id="{56CC8858-EE6E-C188-44FB-1C4489D205E5}"/>
              </a:ext>
            </a:extLst>
          </p:cNvPr>
          <p:cNvSpPr>
            <a:spLocks noGrp="1"/>
          </p:cNvSpPr>
          <p:nvPr>
            <p:ph type="body" sz="quarter" idx="62" hasCustomPrompt="1"/>
          </p:nvPr>
        </p:nvSpPr>
        <p:spPr>
          <a:xfrm>
            <a:off x="258550" y="4901216"/>
            <a:ext cx="2625322" cy="465544"/>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Conclusión</a:t>
            </a:r>
          </a:p>
        </p:txBody>
      </p:sp>
      <p:sp>
        <p:nvSpPr>
          <p:cNvPr id="65" name="Marcador de texto 2">
            <a:extLst>
              <a:ext uri="{FF2B5EF4-FFF2-40B4-BE49-F238E27FC236}">
                <a16:creationId xmlns:a16="http://schemas.microsoft.com/office/drawing/2014/main" id="{3F508EEB-ED60-B687-4164-0612F7A8C6B9}"/>
              </a:ext>
            </a:extLst>
          </p:cNvPr>
          <p:cNvSpPr>
            <a:spLocks noGrp="1"/>
          </p:cNvSpPr>
          <p:nvPr>
            <p:ph type="body" sz="quarter" idx="63" hasCustomPrompt="1"/>
          </p:nvPr>
        </p:nvSpPr>
        <p:spPr>
          <a:xfrm>
            <a:off x="3251850" y="5373465"/>
            <a:ext cx="2625320" cy="795691"/>
          </a:xfrm>
          <a:ln>
            <a:noFill/>
          </a:ln>
        </p:spPr>
        <p:txBody>
          <a:bodyPr lIns="180000" tIns="108000" rIns="108000" bIns="108000">
            <a:noAutofit/>
          </a:bodyPr>
          <a:lstStyle>
            <a:lvl1pPr marL="0" indent="0">
              <a:buNone/>
              <a:defRPr sz="1400" b="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err="1"/>
              <a:t>Pernum</a:t>
            </a:r>
            <a:r>
              <a:rPr lang="es-ES"/>
              <a:t> </a:t>
            </a:r>
            <a:r>
              <a:rPr lang="es-ES" err="1"/>
              <a:t>esic</a:t>
            </a:r>
            <a:r>
              <a:rPr lang="es-ES"/>
              <a:t> </a:t>
            </a:r>
            <a:r>
              <a:rPr lang="es-ES" err="1"/>
              <a:t>rebatultam</a:t>
            </a:r>
            <a:r>
              <a:rPr lang="es-ES"/>
              <a:t> </a:t>
            </a:r>
            <a:r>
              <a:rPr lang="es-ES" err="1"/>
              <a:t>fatus</a:t>
            </a:r>
            <a:r>
              <a:rPr lang="es-ES"/>
              <a:t> ex </a:t>
            </a:r>
            <a:r>
              <a:rPr lang="es-ES" err="1"/>
              <a:t>miu</a:t>
            </a:r>
            <a:r>
              <a:rPr lang="es-ES"/>
              <a:t>; </a:t>
            </a:r>
            <a:r>
              <a:rPr lang="es-ES" err="1"/>
              <a:t>nes</a:t>
            </a:r>
            <a:r>
              <a:rPr lang="es-ES"/>
              <a:t> ad</a:t>
            </a:r>
          </a:p>
        </p:txBody>
      </p:sp>
      <p:sp>
        <p:nvSpPr>
          <p:cNvPr id="66" name="Marcador de texto 2">
            <a:extLst>
              <a:ext uri="{FF2B5EF4-FFF2-40B4-BE49-F238E27FC236}">
                <a16:creationId xmlns:a16="http://schemas.microsoft.com/office/drawing/2014/main" id="{89E703A5-55C7-F2D9-887A-E781EE16B790}"/>
              </a:ext>
            </a:extLst>
          </p:cNvPr>
          <p:cNvSpPr>
            <a:spLocks noGrp="1"/>
          </p:cNvSpPr>
          <p:nvPr>
            <p:ph type="body" sz="quarter" idx="64" hasCustomPrompt="1"/>
          </p:nvPr>
        </p:nvSpPr>
        <p:spPr>
          <a:xfrm>
            <a:off x="3251850" y="4901216"/>
            <a:ext cx="2625322" cy="465544"/>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Conclusión</a:t>
            </a:r>
          </a:p>
        </p:txBody>
      </p:sp>
      <p:sp>
        <p:nvSpPr>
          <p:cNvPr id="67" name="Marcador de texto 2">
            <a:extLst>
              <a:ext uri="{FF2B5EF4-FFF2-40B4-BE49-F238E27FC236}">
                <a16:creationId xmlns:a16="http://schemas.microsoft.com/office/drawing/2014/main" id="{F608561E-89A3-5AD0-C914-F55A0687C6B9}"/>
              </a:ext>
            </a:extLst>
          </p:cNvPr>
          <p:cNvSpPr>
            <a:spLocks noGrp="1"/>
          </p:cNvSpPr>
          <p:nvPr>
            <p:ph type="body" sz="quarter" idx="65" hasCustomPrompt="1"/>
          </p:nvPr>
        </p:nvSpPr>
        <p:spPr>
          <a:xfrm>
            <a:off x="6326684" y="5373465"/>
            <a:ext cx="2625320" cy="795691"/>
          </a:xfrm>
          <a:ln>
            <a:noFill/>
          </a:ln>
        </p:spPr>
        <p:txBody>
          <a:bodyPr lIns="180000" tIns="108000" rIns="108000" bIns="108000">
            <a:noAutofit/>
          </a:bodyPr>
          <a:lstStyle>
            <a:lvl1pPr marL="0" indent="0">
              <a:buNone/>
              <a:defRPr sz="1400" b="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err="1"/>
              <a:t>Pernum</a:t>
            </a:r>
            <a:r>
              <a:rPr lang="es-ES"/>
              <a:t> </a:t>
            </a:r>
            <a:r>
              <a:rPr lang="es-ES" err="1"/>
              <a:t>esic</a:t>
            </a:r>
            <a:r>
              <a:rPr lang="es-ES"/>
              <a:t> </a:t>
            </a:r>
            <a:r>
              <a:rPr lang="es-ES" err="1"/>
              <a:t>rebatultam</a:t>
            </a:r>
            <a:r>
              <a:rPr lang="es-ES"/>
              <a:t> </a:t>
            </a:r>
            <a:r>
              <a:rPr lang="es-ES" err="1"/>
              <a:t>fatus</a:t>
            </a:r>
            <a:r>
              <a:rPr lang="es-ES"/>
              <a:t> ex </a:t>
            </a:r>
            <a:r>
              <a:rPr lang="es-ES" err="1"/>
              <a:t>miu</a:t>
            </a:r>
            <a:r>
              <a:rPr lang="es-ES"/>
              <a:t>; </a:t>
            </a:r>
            <a:r>
              <a:rPr lang="es-ES" err="1"/>
              <a:t>nes</a:t>
            </a:r>
            <a:r>
              <a:rPr lang="es-ES"/>
              <a:t> ad</a:t>
            </a:r>
          </a:p>
        </p:txBody>
      </p:sp>
      <p:sp>
        <p:nvSpPr>
          <p:cNvPr id="68" name="Marcador de texto 2">
            <a:extLst>
              <a:ext uri="{FF2B5EF4-FFF2-40B4-BE49-F238E27FC236}">
                <a16:creationId xmlns:a16="http://schemas.microsoft.com/office/drawing/2014/main" id="{83CD586D-60BB-4DF0-CB05-4D81F21C2CF5}"/>
              </a:ext>
            </a:extLst>
          </p:cNvPr>
          <p:cNvSpPr>
            <a:spLocks noGrp="1"/>
          </p:cNvSpPr>
          <p:nvPr>
            <p:ph type="body" sz="quarter" idx="66" hasCustomPrompt="1"/>
          </p:nvPr>
        </p:nvSpPr>
        <p:spPr>
          <a:xfrm>
            <a:off x="6326684" y="4901216"/>
            <a:ext cx="2625322" cy="465544"/>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Conclusión</a:t>
            </a:r>
          </a:p>
        </p:txBody>
      </p:sp>
      <p:sp>
        <p:nvSpPr>
          <p:cNvPr id="69" name="Marcador de texto 2">
            <a:extLst>
              <a:ext uri="{FF2B5EF4-FFF2-40B4-BE49-F238E27FC236}">
                <a16:creationId xmlns:a16="http://schemas.microsoft.com/office/drawing/2014/main" id="{431EE285-B1F1-9F73-1B00-3681DB190B4A}"/>
              </a:ext>
            </a:extLst>
          </p:cNvPr>
          <p:cNvSpPr>
            <a:spLocks noGrp="1"/>
          </p:cNvSpPr>
          <p:nvPr>
            <p:ph type="body" sz="quarter" idx="67" hasCustomPrompt="1"/>
          </p:nvPr>
        </p:nvSpPr>
        <p:spPr>
          <a:xfrm>
            <a:off x="9308126" y="5375560"/>
            <a:ext cx="2625320" cy="795691"/>
          </a:xfrm>
          <a:ln>
            <a:noFill/>
          </a:ln>
        </p:spPr>
        <p:txBody>
          <a:bodyPr lIns="180000" tIns="108000" rIns="108000" bIns="108000">
            <a:noAutofit/>
          </a:bodyPr>
          <a:lstStyle>
            <a:lvl1pPr marL="0" indent="0">
              <a:buNone/>
              <a:defRPr sz="1400" b="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err="1"/>
              <a:t>Pernum</a:t>
            </a:r>
            <a:r>
              <a:rPr lang="es-ES"/>
              <a:t> </a:t>
            </a:r>
            <a:r>
              <a:rPr lang="es-ES" err="1"/>
              <a:t>esic</a:t>
            </a:r>
            <a:r>
              <a:rPr lang="es-ES"/>
              <a:t> </a:t>
            </a:r>
            <a:r>
              <a:rPr lang="es-ES" err="1"/>
              <a:t>rebatultam</a:t>
            </a:r>
            <a:r>
              <a:rPr lang="es-ES"/>
              <a:t> </a:t>
            </a:r>
            <a:r>
              <a:rPr lang="es-ES" err="1"/>
              <a:t>fatus</a:t>
            </a:r>
            <a:r>
              <a:rPr lang="es-ES"/>
              <a:t> ex </a:t>
            </a:r>
            <a:r>
              <a:rPr lang="es-ES" err="1"/>
              <a:t>miu</a:t>
            </a:r>
            <a:r>
              <a:rPr lang="es-ES"/>
              <a:t>; </a:t>
            </a:r>
            <a:r>
              <a:rPr lang="es-ES" err="1"/>
              <a:t>nes</a:t>
            </a:r>
            <a:r>
              <a:rPr lang="es-ES"/>
              <a:t> ad</a:t>
            </a:r>
          </a:p>
        </p:txBody>
      </p:sp>
      <p:sp>
        <p:nvSpPr>
          <p:cNvPr id="70" name="Marcador de texto 2">
            <a:extLst>
              <a:ext uri="{FF2B5EF4-FFF2-40B4-BE49-F238E27FC236}">
                <a16:creationId xmlns:a16="http://schemas.microsoft.com/office/drawing/2014/main" id="{22DEE7C7-0CC0-5409-0790-562EBF0CBF80}"/>
              </a:ext>
            </a:extLst>
          </p:cNvPr>
          <p:cNvSpPr>
            <a:spLocks noGrp="1"/>
          </p:cNvSpPr>
          <p:nvPr>
            <p:ph type="body" sz="quarter" idx="68" hasCustomPrompt="1"/>
          </p:nvPr>
        </p:nvSpPr>
        <p:spPr>
          <a:xfrm>
            <a:off x="9308126" y="4903311"/>
            <a:ext cx="2625322" cy="465544"/>
          </a:xfrm>
          <a:ln>
            <a:noFill/>
          </a:ln>
        </p:spPr>
        <p:txBody>
          <a:bodyPr lIns="180000" tIns="108000" rIns="108000" bIns="108000">
            <a:normAutofit/>
          </a:bodyPr>
          <a:lstStyle>
            <a:lvl1pPr marL="0" indent="0">
              <a:buNone/>
              <a:defRPr sz="20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s-ES"/>
              <a:t>Conclusión</a:t>
            </a:r>
          </a:p>
        </p:txBody>
      </p:sp>
    </p:spTree>
    <p:extLst>
      <p:ext uri="{BB962C8B-B14F-4D97-AF65-F5344CB8AC3E}">
        <p14:creationId xmlns:p14="http://schemas.microsoft.com/office/powerpoint/2010/main" val="10658751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2_Cierre">
    <p:spTree>
      <p:nvGrpSpPr>
        <p:cNvPr id="1" name=""/>
        <p:cNvGrpSpPr/>
        <p:nvPr/>
      </p:nvGrpSpPr>
      <p:grpSpPr>
        <a:xfrm>
          <a:off x="0" y="0"/>
          <a:ext cx="0" cy="0"/>
          <a:chOff x="0" y="0"/>
          <a:chExt cx="0" cy="0"/>
        </a:xfrm>
      </p:grpSpPr>
      <p:sp>
        <p:nvSpPr>
          <p:cNvPr id="32" name="CuadroTexto 31"/>
          <p:cNvSpPr txBox="1"/>
          <p:nvPr userDrawn="1"/>
        </p:nvSpPr>
        <p:spPr>
          <a:xfrm>
            <a:off x="234999" y="1648561"/>
            <a:ext cx="1349375" cy="261610"/>
          </a:xfrm>
          <a:prstGeom prst="rect">
            <a:avLst/>
          </a:prstGeom>
          <a:noFill/>
        </p:spPr>
        <p:txBody>
          <a:bodyPr wrap="square" rtlCol="0">
            <a:spAutoFit/>
          </a:bodyPr>
          <a:lstStyle/>
          <a:p>
            <a:r>
              <a:rPr lang="es-ES" sz="1100"/>
              <a:t>cafmobility.com</a:t>
            </a:r>
          </a:p>
        </p:txBody>
      </p:sp>
      <p:cxnSp>
        <p:nvCxnSpPr>
          <p:cNvPr id="17" name="Conector recto 16"/>
          <p:cNvCxnSpPr>
            <a:cxnSpLocks/>
          </p:cNvCxnSpPr>
          <p:nvPr userDrawn="1"/>
        </p:nvCxnSpPr>
        <p:spPr>
          <a:xfrm>
            <a:off x="0" y="2010995"/>
            <a:ext cx="12215001" cy="0"/>
          </a:xfrm>
          <a:prstGeom prst="line">
            <a:avLst/>
          </a:prstGeom>
        </p:spPr>
        <p:style>
          <a:lnRef idx="1">
            <a:schemeClr val="dk1"/>
          </a:lnRef>
          <a:fillRef idx="0">
            <a:schemeClr val="dk1"/>
          </a:fillRef>
          <a:effectRef idx="0">
            <a:schemeClr val="dk1"/>
          </a:effectRef>
          <a:fontRef idx="minor">
            <a:schemeClr val="tx1"/>
          </a:fontRef>
        </p:style>
      </p:cxnSp>
      <p:pic>
        <p:nvPicPr>
          <p:cNvPr id="4" name="Imagen 3">
            <a:extLst>
              <a:ext uri="{FF2B5EF4-FFF2-40B4-BE49-F238E27FC236}">
                <a16:creationId xmlns:a16="http://schemas.microsoft.com/office/drawing/2014/main" id="{F17213DD-08C5-CE12-2986-3BF6DC071DC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28029" y="5631394"/>
            <a:ext cx="1511299" cy="675345"/>
          </a:xfrm>
          <a:prstGeom prst="rect">
            <a:avLst/>
          </a:prstGeom>
        </p:spPr>
      </p:pic>
      <p:pic>
        <p:nvPicPr>
          <p:cNvPr id="14" name="Imagen 13">
            <a:extLst>
              <a:ext uri="{FF2B5EF4-FFF2-40B4-BE49-F238E27FC236}">
                <a16:creationId xmlns:a16="http://schemas.microsoft.com/office/drawing/2014/main" id="{0A358881-E1A7-14A3-60E9-0F0051BB9C8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822666" y="4775396"/>
            <a:ext cx="1166132" cy="700074"/>
          </a:xfrm>
          <a:prstGeom prst="rect">
            <a:avLst/>
          </a:prstGeom>
        </p:spPr>
      </p:pic>
      <p:cxnSp>
        <p:nvCxnSpPr>
          <p:cNvPr id="3" name="Conector recto 2">
            <a:extLst>
              <a:ext uri="{FF2B5EF4-FFF2-40B4-BE49-F238E27FC236}">
                <a16:creationId xmlns:a16="http://schemas.microsoft.com/office/drawing/2014/main" id="{1924C76E-0982-863D-D5DC-ADB7B62E6EA5}"/>
              </a:ext>
            </a:extLst>
          </p:cNvPr>
          <p:cNvCxnSpPr>
            <a:cxnSpLocks/>
          </p:cNvCxnSpPr>
          <p:nvPr userDrawn="1"/>
        </p:nvCxnSpPr>
        <p:spPr>
          <a:xfrm flipH="1">
            <a:off x="7943850" y="2013474"/>
            <a:ext cx="3064730" cy="4844526"/>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8128915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PATRON PPT_ CAF</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endParaRPr lang="es-ES"/>
          </a:p>
          <a:p>
            <a:pPr lvl="0"/>
            <a:endParaRPr lang="es-ES"/>
          </a:p>
          <a:p>
            <a:pPr lvl="0"/>
            <a:r>
              <a:rPr lang="es-ES"/>
              <a:t>Según CAF Brand </a:t>
            </a:r>
            <a:r>
              <a:rPr lang="es-ES" err="1"/>
              <a:t>Book_marzo</a:t>
            </a:r>
            <a:r>
              <a:rPr lang="es-ES"/>
              <a:t> 2025</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D9A98C-F314-4A95-A1D9-6A96B4C42B39}" type="datetimeFigureOut">
              <a:rPr lang="es-ES" smtClean="0"/>
              <a:t>19/11/2025</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12B32F-0C81-42F2-A12A-9A67645F7F21}" type="slidenum">
              <a:rPr lang="es-ES" smtClean="0"/>
              <a:t>‹Nº›</a:t>
            </a:fld>
            <a:endParaRPr lang="es-ES"/>
          </a:p>
        </p:txBody>
      </p:sp>
    </p:spTree>
    <p:extLst>
      <p:ext uri="{BB962C8B-B14F-4D97-AF65-F5344CB8AC3E}">
        <p14:creationId xmlns:p14="http://schemas.microsoft.com/office/powerpoint/2010/main" val="302709892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80" r:id="rId4"/>
    <p:sldLayoutId id="2147483662" r:id="rId5"/>
    <p:sldLayoutId id="2147483663" r:id="rId6"/>
    <p:sldLayoutId id="2147483664" r:id="rId7"/>
    <p:sldLayoutId id="2147483666" r:id="rId8"/>
    <p:sldLayoutId id="2147483667" r:id="rId9"/>
    <p:sldLayoutId id="2147483668" r:id="rId10"/>
    <p:sldLayoutId id="2147483681" r:id="rId11"/>
    <p:sldLayoutId id="2147483669" r:id="rId12"/>
    <p:sldLayoutId id="2147483670" r:id="rId13"/>
    <p:sldLayoutId id="2147483672" r:id="rId14"/>
    <p:sldLayoutId id="2147483683" r:id="rId15"/>
    <p:sldLayoutId id="2147483682" r:id="rId16"/>
    <p:sldLayoutId id="2147483684" r:id="rId17"/>
    <p:sldLayoutId id="2147483673" r:id="rId18"/>
    <p:sldLayoutId id="2147483678" r:id="rId19"/>
    <p:sldLayoutId id="2147483674" r:id="rId20"/>
    <p:sldLayoutId id="2147483675" r:id="rId21"/>
    <p:sldLayoutId id="2147483709" r:id="rId22"/>
    <p:sldLayoutId id="2147483676" r:id="rId23"/>
    <p:sldLayoutId id="2147483677" r:id="rId24"/>
    <p:sldLayoutId id="2147483685" r:id="rId25"/>
    <p:sldLayoutId id="2147483686" r:id="rId26"/>
    <p:sldLayoutId id="2147483713" r:id="rId27"/>
    <p:sldLayoutId id="2147483688" r:id="rId28"/>
    <p:sldLayoutId id="2147483687" r:id="rId29"/>
    <p:sldLayoutId id="2147483708" r:id="rId30"/>
    <p:sldLayoutId id="2147483707" r:id="rId31"/>
    <p:sldLayoutId id="2147483690" r:id="rId32"/>
    <p:sldLayoutId id="2147483711" r:id="rId33"/>
    <p:sldLayoutId id="2147483712" r:id="rId34"/>
    <p:sldLayoutId id="2147483691" r:id="rId35"/>
    <p:sldLayoutId id="2147483693" r:id="rId36"/>
    <p:sldLayoutId id="2147483692" r:id="rId37"/>
    <p:sldLayoutId id="2147483694" r:id="rId38"/>
    <p:sldLayoutId id="2147483695" r:id="rId39"/>
    <p:sldLayoutId id="2147483696" r:id="rId40"/>
    <p:sldLayoutId id="2147483697" r:id="rId41"/>
    <p:sldLayoutId id="2147483698" r:id="rId42"/>
    <p:sldLayoutId id="2147483699" r:id="rId43"/>
    <p:sldLayoutId id="2147483700" r:id="rId44"/>
    <p:sldLayoutId id="2147483701" r:id="rId45"/>
    <p:sldLayoutId id="2147483702" r:id="rId46"/>
    <p:sldLayoutId id="2147483703" r:id="rId47"/>
    <p:sldLayoutId id="2147483710" r:id="rId48"/>
    <p:sldLayoutId id="2147483715" r:id="rId49"/>
    <p:sldLayoutId id="2147483704" r:id="rId50"/>
    <p:sldLayoutId id="2147483714" r:id="rId51"/>
    <p:sldLayoutId id="2147483705" r:id="rId52"/>
    <p:sldLayoutId id="2147483706" r:id="rId5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3B13E-CA37-D42E-FB7C-597E3ABF1F21}"/>
            </a:ext>
          </a:extLst>
        </p:cNvPr>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563570D5-2E7B-2793-0B4D-9D5C42525572}"/>
              </a:ext>
            </a:extLst>
          </p:cNvPr>
          <p:cNvSpPr>
            <a:spLocks noGrp="1"/>
          </p:cNvSpPr>
          <p:nvPr>
            <p:ph sz="half" idx="14"/>
          </p:nvPr>
        </p:nvSpPr>
        <p:spPr/>
        <p:txBody>
          <a:bodyPr/>
          <a:lstStyle/>
          <a:p>
            <a:r>
              <a:rPr lang="es-ES"/>
              <a:t>27 NOV 2025</a:t>
            </a:r>
          </a:p>
        </p:txBody>
      </p:sp>
      <p:sp>
        <p:nvSpPr>
          <p:cNvPr id="3" name="Marcador de texto 2">
            <a:extLst>
              <a:ext uri="{FF2B5EF4-FFF2-40B4-BE49-F238E27FC236}">
                <a16:creationId xmlns:a16="http://schemas.microsoft.com/office/drawing/2014/main" id="{4703E747-7FB4-650B-70FB-8E8477DD3D3B}"/>
              </a:ext>
            </a:extLst>
          </p:cNvPr>
          <p:cNvSpPr>
            <a:spLocks noGrp="1"/>
          </p:cNvSpPr>
          <p:nvPr>
            <p:ph type="body" sz="quarter" idx="16"/>
          </p:nvPr>
        </p:nvSpPr>
        <p:spPr>
          <a:xfrm>
            <a:off x="7007346" y="4239269"/>
            <a:ext cx="4821237" cy="2016233"/>
          </a:xfrm>
        </p:spPr>
        <p:txBody>
          <a:bodyPr>
            <a:normAutofit/>
          </a:bodyPr>
          <a:lstStyle/>
          <a:p>
            <a:r>
              <a:rPr lang="es-ES" sz="1400" b="1"/>
              <a:t>JORGE MARTÍN </a:t>
            </a:r>
          </a:p>
          <a:p>
            <a:r>
              <a:rPr lang="es-ES" sz="1400"/>
              <a:t>OT CYBERSECURITY ENGINEER</a:t>
            </a:r>
          </a:p>
          <a:p>
            <a:endParaRPr lang="es-ES" sz="1400"/>
          </a:p>
          <a:p>
            <a:r>
              <a:rPr lang="es-ES" sz="1400" b="1"/>
              <a:t>SERGIO ALEJO </a:t>
            </a:r>
          </a:p>
          <a:p>
            <a:r>
              <a:rPr lang="es-ES" sz="1400"/>
              <a:t>OT CYBERSECURITY MANAGER</a:t>
            </a:r>
          </a:p>
        </p:txBody>
      </p:sp>
      <p:sp>
        <p:nvSpPr>
          <p:cNvPr id="6" name="Paralelogramo 5">
            <a:extLst>
              <a:ext uri="{FF2B5EF4-FFF2-40B4-BE49-F238E27FC236}">
                <a16:creationId xmlns:a16="http://schemas.microsoft.com/office/drawing/2014/main" id="{6FA2F7A8-EC9E-6ABF-CC2E-00AD097CD8A4}"/>
              </a:ext>
            </a:extLst>
          </p:cNvPr>
          <p:cNvSpPr/>
          <p:nvPr/>
        </p:nvSpPr>
        <p:spPr>
          <a:xfrm>
            <a:off x="-10160" y="1474482"/>
            <a:ext cx="7284523" cy="811518"/>
          </a:xfrm>
          <a:custGeom>
            <a:avLst/>
            <a:gdLst>
              <a:gd name="connsiteX0" fmla="*/ 0 w 7599680"/>
              <a:gd name="connsiteY0" fmla="*/ 802640 h 802640"/>
              <a:gd name="connsiteX1" fmla="*/ 464817 w 7599680"/>
              <a:gd name="connsiteY1" fmla="*/ 0 h 802640"/>
              <a:gd name="connsiteX2" fmla="*/ 7599680 w 7599680"/>
              <a:gd name="connsiteY2" fmla="*/ 0 h 802640"/>
              <a:gd name="connsiteX3" fmla="*/ 7134863 w 7599680"/>
              <a:gd name="connsiteY3" fmla="*/ 802640 h 802640"/>
              <a:gd name="connsiteX4" fmla="*/ 0 w 7599680"/>
              <a:gd name="connsiteY4" fmla="*/ 802640 h 802640"/>
              <a:gd name="connsiteX0" fmla="*/ 0 w 7142480"/>
              <a:gd name="connsiteY0" fmla="*/ 802640 h 802640"/>
              <a:gd name="connsiteX1" fmla="*/ 7617 w 7142480"/>
              <a:gd name="connsiteY1" fmla="*/ 0 h 802640"/>
              <a:gd name="connsiteX2" fmla="*/ 7142480 w 7142480"/>
              <a:gd name="connsiteY2" fmla="*/ 0 h 802640"/>
              <a:gd name="connsiteX3" fmla="*/ 6677663 w 7142480"/>
              <a:gd name="connsiteY3" fmla="*/ 802640 h 802640"/>
              <a:gd name="connsiteX4" fmla="*/ 0 w 7142480"/>
              <a:gd name="connsiteY4" fmla="*/ 802640 h 802640"/>
              <a:gd name="connsiteX0" fmla="*/ 0 w 7284523"/>
              <a:gd name="connsiteY0" fmla="*/ 811518 h 811518"/>
              <a:gd name="connsiteX1" fmla="*/ 7617 w 7284523"/>
              <a:gd name="connsiteY1" fmla="*/ 8878 h 811518"/>
              <a:gd name="connsiteX2" fmla="*/ 7284523 w 7284523"/>
              <a:gd name="connsiteY2" fmla="*/ 0 h 811518"/>
              <a:gd name="connsiteX3" fmla="*/ 6677663 w 7284523"/>
              <a:gd name="connsiteY3" fmla="*/ 811518 h 811518"/>
              <a:gd name="connsiteX4" fmla="*/ 0 w 7284523"/>
              <a:gd name="connsiteY4" fmla="*/ 811518 h 811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4523" h="811518">
                <a:moveTo>
                  <a:pt x="0" y="811518"/>
                </a:moveTo>
                <a:lnTo>
                  <a:pt x="7617" y="8878"/>
                </a:lnTo>
                <a:lnTo>
                  <a:pt x="7284523" y="0"/>
                </a:lnTo>
                <a:lnTo>
                  <a:pt x="6677663" y="811518"/>
                </a:lnTo>
                <a:lnTo>
                  <a:pt x="0" y="811518"/>
                </a:lnTo>
                <a:close/>
              </a:path>
            </a:pathLst>
          </a:custGeom>
          <a:solidFill>
            <a:srgbClr val="DB0812">
              <a:alpha val="60000"/>
            </a:srgbClr>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FA03FCE7-D80B-15B7-9F76-734FE91D66D3}"/>
              </a:ext>
            </a:extLst>
          </p:cNvPr>
          <p:cNvSpPr txBox="1"/>
          <p:nvPr/>
        </p:nvSpPr>
        <p:spPr>
          <a:xfrm>
            <a:off x="-1" y="1561514"/>
            <a:ext cx="7007347" cy="646331"/>
          </a:xfrm>
          <a:prstGeom prst="rect">
            <a:avLst/>
          </a:prstGeom>
          <a:noFill/>
        </p:spPr>
        <p:txBody>
          <a:bodyPr wrap="square">
            <a:spAutoFit/>
          </a:bodyPr>
          <a:lstStyle/>
          <a:p>
            <a:r>
              <a:rPr lang="es-ES" sz="1800" b="1" i="1" spc="50">
                <a:ln w="0"/>
                <a:solidFill>
                  <a:schemeClr val="bg2"/>
                </a:solidFill>
                <a:effectLst>
                  <a:innerShdw blurRad="63500" dist="50800" dir="13500000">
                    <a:srgbClr val="000000">
                      <a:alpha val="50000"/>
                    </a:srgbClr>
                  </a:innerShdw>
                </a:effectLst>
              </a:rPr>
              <a:t>PROTECTING CRITICAL RAILWAY INFRASTRUCTURE, THROUGH STRATEGIC CYBERSECURITY MANAGEMENT</a:t>
            </a:r>
          </a:p>
        </p:txBody>
      </p:sp>
      <p:sp>
        <p:nvSpPr>
          <p:cNvPr id="4" name="Marcador de texto 2">
            <a:extLst>
              <a:ext uri="{FF2B5EF4-FFF2-40B4-BE49-F238E27FC236}">
                <a16:creationId xmlns:a16="http://schemas.microsoft.com/office/drawing/2014/main" id="{88A2A974-017C-5A3A-FE56-4D0D6067FB11}"/>
              </a:ext>
            </a:extLst>
          </p:cNvPr>
          <p:cNvSpPr txBox="1">
            <a:spLocks/>
          </p:cNvSpPr>
          <p:nvPr/>
        </p:nvSpPr>
        <p:spPr>
          <a:xfrm>
            <a:off x="6989762" y="3362055"/>
            <a:ext cx="4821237" cy="509588"/>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CURRENT AND FUTURE CHALLENGES</a:t>
            </a:r>
          </a:p>
        </p:txBody>
      </p:sp>
      <p:sp>
        <p:nvSpPr>
          <p:cNvPr id="7" name="Título 3">
            <a:extLst>
              <a:ext uri="{FF2B5EF4-FFF2-40B4-BE49-F238E27FC236}">
                <a16:creationId xmlns:a16="http://schemas.microsoft.com/office/drawing/2014/main" id="{C96BA398-22A8-5197-4AB3-0CDB83ADF7D0}"/>
              </a:ext>
            </a:extLst>
          </p:cNvPr>
          <p:cNvSpPr>
            <a:spLocks noGrp="1"/>
          </p:cNvSpPr>
          <p:nvPr>
            <p:ph type="title"/>
          </p:nvPr>
        </p:nvSpPr>
        <p:spPr>
          <a:xfrm>
            <a:off x="6989762" y="1154075"/>
            <a:ext cx="4821237" cy="2107540"/>
          </a:xfrm>
        </p:spPr>
        <p:txBody>
          <a:bodyPr>
            <a:normAutofit/>
          </a:bodyPr>
          <a:lstStyle/>
          <a:p>
            <a:pPr algn="r"/>
            <a:r>
              <a:rPr lang="en-US" sz="2800" noProof="0"/>
              <a:t>INTEGRATED MANAGEMENT OF RAILWAY CYBERSECURITY</a:t>
            </a:r>
          </a:p>
        </p:txBody>
      </p:sp>
    </p:spTree>
    <p:extLst>
      <p:ext uri="{BB962C8B-B14F-4D97-AF65-F5344CB8AC3E}">
        <p14:creationId xmlns:p14="http://schemas.microsoft.com/office/powerpoint/2010/main" val="1798077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6FEEE5C5-9EFB-E100-6654-6FB948AF7ED9}"/>
              </a:ext>
            </a:extLst>
          </p:cNvPr>
          <p:cNvSpPr>
            <a:spLocks noGrp="1"/>
          </p:cNvSpPr>
          <p:nvPr>
            <p:ph type="body" sz="quarter" idx="15"/>
          </p:nvPr>
        </p:nvSpPr>
        <p:spPr>
          <a:xfrm>
            <a:off x="8260423" y="1751263"/>
            <a:ext cx="3589345" cy="719439"/>
          </a:xfrm>
        </p:spPr>
        <p:txBody>
          <a:bodyPr/>
          <a:lstStyle/>
          <a:p>
            <a:pPr algn="l"/>
            <a:r>
              <a:rPr lang="es-ES" sz="4000">
                <a:solidFill>
                  <a:schemeClr val="accent5"/>
                </a:solidFill>
              </a:rPr>
              <a:t>/</a:t>
            </a:r>
            <a:r>
              <a:rPr lang="es-ES"/>
              <a:t> CAF </a:t>
            </a:r>
            <a:r>
              <a:rPr lang="es-ES" err="1"/>
              <a:t>strategy</a:t>
            </a:r>
            <a:endParaRPr lang="es-ES"/>
          </a:p>
        </p:txBody>
      </p:sp>
      <p:sp>
        <p:nvSpPr>
          <p:cNvPr id="4" name="Marcador de texto 3">
            <a:extLst>
              <a:ext uri="{FF2B5EF4-FFF2-40B4-BE49-F238E27FC236}">
                <a16:creationId xmlns:a16="http://schemas.microsoft.com/office/drawing/2014/main" id="{64AC5D91-4F23-19D5-8080-251F86A3D418}"/>
              </a:ext>
            </a:extLst>
          </p:cNvPr>
          <p:cNvSpPr>
            <a:spLocks noGrp="1"/>
          </p:cNvSpPr>
          <p:nvPr>
            <p:ph type="body" sz="quarter" idx="16"/>
          </p:nvPr>
        </p:nvSpPr>
        <p:spPr>
          <a:xfrm>
            <a:off x="8260423" y="2820180"/>
            <a:ext cx="3672153" cy="1990233"/>
          </a:xfrm>
        </p:spPr>
        <p:txBody>
          <a:bodyPr>
            <a:noAutofit/>
          </a:bodyPr>
          <a:lstStyle/>
          <a:p>
            <a:pPr marL="285750" indent="-285750" algn="l">
              <a:buClr>
                <a:srgbClr val="191919"/>
              </a:buClr>
              <a:buFont typeface="Arial" panose="020B0604020202020204" pitchFamily="34" charset="0"/>
              <a:buChar char="•"/>
            </a:pPr>
            <a:r>
              <a:rPr lang="en-US"/>
              <a:t>Governance Model</a:t>
            </a:r>
          </a:p>
          <a:p>
            <a:pPr marL="285750" indent="-285750" algn="l">
              <a:buClr>
                <a:srgbClr val="191919"/>
              </a:buClr>
              <a:buFont typeface="Arial" panose="020B0604020202020204" pitchFamily="34" charset="0"/>
              <a:buChar char="•"/>
            </a:pPr>
            <a:r>
              <a:rPr lang="en-US"/>
              <a:t>Design and Architecture</a:t>
            </a:r>
          </a:p>
          <a:p>
            <a:pPr marL="285750" indent="-285750" algn="l">
              <a:buClr>
                <a:srgbClr val="191919"/>
              </a:buClr>
              <a:buFont typeface="Arial" panose="020B0604020202020204" pitchFamily="34" charset="0"/>
              <a:buChar char="•"/>
            </a:pPr>
            <a:r>
              <a:rPr lang="es-ES" err="1"/>
              <a:t>Market</a:t>
            </a:r>
            <a:r>
              <a:rPr lang="es-ES"/>
              <a:t> </a:t>
            </a:r>
            <a:r>
              <a:rPr lang="es-ES" err="1"/>
              <a:t>Solutions</a:t>
            </a:r>
            <a:r>
              <a:rPr lang="es-ES"/>
              <a:t> </a:t>
            </a:r>
            <a:r>
              <a:rPr lang="es-ES" err="1"/>
              <a:t>Selection</a:t>
            </a:r>
            <a:endParaRPr lang="es-ES"/>
          </a:p>
          <a:p>
            <a:pPr marL="285750" indent="-285750" algn="l">
              <a:buClr>
                <a:srgbClr val="191919"/>
              </a:buClr>
              <a:buFont typeface="Arial" panose="020B0604020202020204" pitchFamily="34" charset="0"/>
              <a:buChar char="•"/>
            </a:pPr>
            <a:r>
              <a:rPr lang="es-ES"/>
              <a:t>Cross-</a:t>
            </a:r>
            <a:r>
              <a:rPr lang="es-ES" err="1"/>
              <a:t>Cutting</a:t>
            </a:r>
            <a:r>
              <a:rPr lang="es-ES"/>
              <a:t> Management</a:t>
            </a:r>
          </a:p>
          <a:p>
            <a:pPr marL="285750" indent="-285750" algn="l">
              <a:buClr>
                <a:srgbClr val="191919"/>
              </a:buClr>
              <a:buFont typeface="Arial" panose="020B0604020202020204" pitchFamily="34" charset="0"/>
              <a:buChar char="•"/>
            </a:pPr>
            <a:r>
              <a:rPr lang="es-ES" err="1"/>
              <a:t>Installation</a:t>
            </a:r>
            <a:r>
              <a:rPr lang="es-ES"/>
              <a:t> </a:t>
            </a:r>
            <a:r>
              <a:rPr lang="es-ES" err="1"/>
              <a:t>Phase</a:t>
            </a:r>
            <a:endParaRPr lang="es-ES"/>
          </a:p>
          <a:p>
            <a:pPr marL="285750" indent="-285750" algn="l">
              <a:buClr>
                <a:srgbClr val="191919"/>
              </a:buClr>
              <a:buFont typeface="Arial" panose="020B0604020202020204" pitchFamily="34" charset="0"/>
              <a:buChar char="•"/>
            </a:pPr>
            <a:r>
              <a:rPr lang="en-US"/>
              <a:t>Testing &amp; Validation</a:t>
            </a:r>
            <a:endParaRPr lang="es-ES"/>
          </a:p>
        </p:txBody>
      </p:sp>
    </p:spTree>
    <p:extLst>
      <p:ext uri="{BB962C8B-B14F-4D97-AF65-F5344CB8AC3E}">
        <p14:creationId xmlns:p14="http://schemas.microsoft.com/office/powerpoint/2010/main" val="3206324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B4EAAFEB-6804-1A2C-6D30-800EC41DFC4D}"/>
              </a:ext>
            </a:extLst>
          </p:cNvPr>
          <p:cNvSpPr>
            <a:spLocks noGrp="1"/>
          </p:cNvSpPr>
          <p:nvPr>
            <p:ph type="body" sz="quarter" idx="11"/>
          </p:nvPr>
        </p:nvSpPr>
        <p:spPr>
          <a:xfrm>
            <a:off x="450353" y="1356847"/>
            <a:ext cx="4103234" cy="775895"/>
          </a:xfrm>
        </p:spPr>
        <p:txBody>
          <a:bodyPr/>
          <a:lstStyle/>
          <a:p>
            <a:r>
              <a:rPr lang="es-ES"/>
              <a:t>      </a:t>
            </a:r>
            <a:r>
              <a:rPr lang="en-US" noProof="0"/>
              <a:t>Governance Model</a:t>
            </a:r>
            <a:endParaRPr lang="es-ES"/>
          </a:p>
        </p:txBody>
      </p:sp>
      <p:sp>
        <p:nvSpPr>
          <p:cNvPr id="5" name="Marcador de texto 4">
            <a:extLst>
              <a:ext uri="{FF2B5EF4-FFF2-40B4-BE49-F238E27FC236}">
                <a16:creationId xmlns:a16="http://schemas.microsoft.com/office/drawing/2014/main" id="{81D1575B-BDA0-018A-6FD9-1DAF4A047F4C}"/>
              </a:ext>
            </a:extLst>
          </p:cNvPr>
          <p:cNvSpPr>
            <a:spLocks noGrp="1"/>
          </p:cNvSpPr>
          <p:nvPr>
            <p:ph type="body" sz="quarter" idx="18"/>
          </p:nvPr>
        </p:nvSpPr>
        <p:spPr>
          <a:xfrm>
            <a:off x="1391921" y="5262245"/>
            <a:ext cx="9599719" cy="1493232"/>
          </a:xfrm>
        </p:spPr>
        <p:txBody>
          <a:bodyPr>
            <a:normAutofit/>
          </a:bodyPr>
          <a:lstStyle/>
          <a:p>
            <a:pPr algn="ctr"/>
            <a:r>
              <a:rPr lang="es-ES" sz="2800" err="1"/>
              <a:t>Centralised</a:t>
            </a:r>
            <a:r>
              <a:rPr lang="es-ES" sz="2800"/>
              <a:t> </a:t>
            </a:r>
            <a:r>
              <a:rPr lang="es-ES" sz="2800" err="1"/>
              <a:t>cybersecurity</a:t>
            </a:r>
            <a:r>
              <a:rPr lang="es-ES" sz="2800"/>
              <a:t> </a:t>
            </a:r>
            <a:r>
              <a:rPr lang="es-ES" sz="2800" err="1"/>
              <a:t>management</a:t>
            </a:r>
            <a:r>
              <a:rPr lang="es-ES" sz="2800"/>
              <a:t> </a:t>
            </a:r>
            <a:r>
              <a:rPr lang="es-ES" sz="2800" err="1"/>
              <a:t>with</a:t>
            </a:r>
            <a:r>
              <a:rPr lang="es-ES" sz="2800"/>
              <a:t> local </a:t>
            </a:r>
            <a:r>
              <a:rPr lang="es-ES" sz="2800" err="1"/>
              <a:t>presence</a:t>
            </a:r>
            <a:r>
              <a:rPr lang="es-ES" sz="2800"/>
              <a:t> </a:t>
            </a:r>
            <a:r>
              <a:rPr lang="es-ES" sz="2800" err="1"/>
              <a:t>across</a:t>
            </a:r>
            <a:r>
              <a:rPr lang="es-ES" sz="2800"/>
              <a:t> </a:t>
            </a:r>
            <a:r>
              <a:rPr lang="es-ES" sz="2800" err="1"/>
              <a:t>international</a:t>
            </a:r>
            <a:r>
              <a:rPr lang="es-ES" sz="2800"/>
              <a:t> </a:t>
            </a:r>
            <a:r>
              <a:rPr lang="es-ES" sz="2800" err="1"/>
              <a:t>business</a:t>
            </a:r>
            <a:r>
              <a:rPr lang="es-ES" sz="2800"/>
              <a:t> </a:t>
            </a:r>
            <a:r>
              <a:rPr lang="es-ES" sz="2800" err="1"/>
              <a:t>consortiums</a:t>
            </a:r>
            <a:endParaRPr lang="es-ES" sz="2800"/>
          </a:p>
        </p:txBody>
      </p:sp>
      <p:sp>
        <p:nvSpPr>
          <p:cNvPr id="6" name="Marcador de texto 5">
            <a:extLst>
              <a:ext uri="{FF2B5EF4-FFF2-40B4-BE49-F238E27FC236}">
                <a16:creationId xmlns:a16="http://schemas.microsoft.com/office/drawing/2014/main" id="{41DA9CE5-154A-13B8-DC3D-9018A9DD1DFF}"/>
              </a:ext>
            </a:extLst>
          </p:cNvPr>
          <p:cNvSpPr>
            <a:spLocks noGrp="1"/>
          </p:cNvSpPr>
          <p:nvPr>
            <p:ph type="body" sz="quarter" idx="19"/>
          </p:nvPr>
        </p:nvSpPr>
        <p:spPr>
          <a:xfrm>
            <a:off x="592592" y="1366844"/>
            <a:ext cx="567054" cy="659230"/>
          </a:xfrm>
        </p:spPr>
        <p:txBody>
          <a:bodyPr>
            <a:normAutofit/>
          </a:bodyPr>
          <a:lstStyle/>
          <a:p>
            <a:r>
              <a:rPr lang="es-ES"/>
              <a:t>/</a:t>
            </a:r>
          </a:p>
        </p:txBody>
      </p:sp>
      <p:sp>
        <p:nvSpPr>
          <p:cNvPr id="7" name="Marcador de texto 6">
            <a:extLst>
              <a:ext uri="{FF2B5EF4-FFF2-40B4-BE49-F238E27FC236}">
                <a16:creationId xmlns:a16="http://schemas.microsoft.com/office/drawing/2014/main" id="{7E64A08C-9550-A5BB-180D-486D255D62D0}"/>
              </a:ext>
            </a:extLst>
          </p:cNvPr>
          <p:cNvSpPr>
            <a:spLocks noGrp="1"/>
          </p:cNvSpPr>
          <p:nvPr>
            <p:ph type="body" sz="quarter" idx="20"/>
          </p:nvPr>
        </p:nvSpPr>
        <p:spPr/>
        <p:txBody>
          <a:bodyPr>
            <a:normAutofit/>
          </a:bodyPr>
          <a:lstStyle/>
          <a:p>
            <a:r>
              <a:rPr lang="es-ES" sz="1600" b="1"/>
              <a:t>Local CISO </a:t>
            </a:r>
            <a:r>
              <a:rPr lang="es-ES" sz="1600" b="1" err="1"/>
              <a:t>team</a:t>
            </a:r>
            <a:endParaRPr lang="es-ES" sz="1600" b="1"/>
          </a:p>
          <a:p>
            <a:r>
              <a:rPr lang="en-US" sz="1400"/>
              <a:t>Leads project cybersecurity strategy, interacts with clients, defines management plans, and validates all designs</a:t>
            </a:r>
          </a:p>
          <a:p>
            <a:endParaRPr lang="es-ES" sz="1600"/>
          </a:p>
        </p:txBody>
      </p:sp>
      <p:sp>
        <p:nvSpPr>
          <p:cNvPr id="8" name="Marcador de texto 6">
            <a:extLst>
              <a:ext uri="{FF2B5EF4-FFF2-40B4-BE49-F238E27FC236}">
                <a16:creationId xmlns:a16="http://schemas.microsoft.com/office/drawing/2014/main" id="{816F7A12-1317-8BFA-3F4D-AF214991DCB2}"/>
              </a:ext>
            </a:extLst>
          </p:cNvPr>
          <p:cNvSpPr txBox="1">
            <a:spLocks/>
          </p:cNvSpPr>
          <p:nvPr/>
        </p:nvSpPr>
        <p:spPr>
          <a:xfrm>
            <a:off x="5805264" y="2195020"/>
            <a:ext cx="4103233" cy="2201133"/>
          </a:xfrm>
          <a:prstGeom prst="rect">
            <a:avLst/>
          </a:prstGeom>
        </p:spPr>
        <p:txBody>
          <a:bodyPr vert="horz" lIns="91440" tIns="45720" rIns="91440" bIns="45720" rtlCol="0">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1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b="1"/>
              <a:t>Project Manager </a:t>
            </a:r>
            <a:r>
              <a:rPr lang="es-ES" sz="1600" b="1" err="1"/>
              <a:t>team</a:t>
            </a:r>
            <a:endParaRPr lang="es-ES" sz="1600" b="1"/>
          </a:p>
          <a:p>
            <a:pPr>
              <a:lnSpc>
                <a:spcPts val="2850"/>
              </a:lnSpc>
            </a:pPr>
            <a:r>
              <a:rPr lang="en-US" sz="1400">
                <a:ea typeface="Open Sans" pitchFamily="34" charset="-122"/>
                <a:cs typeface="Open Sans" pitchFamily="34" charset="-120"/>
              </a:rPr>
              <a:t>Develops detailed design and ensures proposed solutions integrate effectively into the global system</a:t>
            </a:r>
            <a:endParaRPr lang="en-US" sz="1400"/>
          </a:p>
          <a:p>
            <a:endParaRPr lang="es-ES" sz="1600"/>
          </a:p>
        </p:txBody>
      </p:sp>
    </p:spTree>
    <p:extLst>
      <p:ext uri="{BB962C8B-B14F-4D97-AF65-F5344CB8AC3E}">
        <p14:creationId xmlns:p14="http://schemas.microsoft.com/office/powerpoint/2010/main" val="2914815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30EA6472-2303-D6E1-DD73-DAE7EFE27393}"/>
              </a:ext>
            </a:extLst>
          </p:cNvPr>
          <p:cNvSpPr/>
          <p:nvPr/>
        </p:nvSpPr>
        <p:spPr>
          <a:xfrm>
            <a:off x="0" y="688975"/>
            <a:ext cx="12192000" cy="199326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2" name="Marcador de texto 1">
            <a:extLst>
              <a:ext uri="{FF2B5EF4-FFF2-40B4-BE49-F238E27FC236}">
                <a16:creationId xmlns:a16="http://schemas.microsoft.com/office/drawing/2014/main" id="{94185B2F-F00A-E103-2165-9D79691A82DF}"/>
              </a:ext>
            </a:extLst>
          </p:cNvPr>
          <p:cNvSpPr>
            <a:spLocks noGrp="1"/>
          </p:cNvSpPr>
          <p:nvPr>
            <p:ph type="body" sz="quarter" idx="11"/>
          </p:nvPr>
        </p:nvSpPr>
        <p:spPr>
          <a:xfrm>
            <a:off x="592593" y="1384298"/>
            <a:ext cx="5503407" cy="500227"/>
          </a:xfrm>
        </p:spPr>
        <p:txBody>
          <a:bodyPr>
            <a:normAutofit/>
          </a:bodyPr>
          <a:lstStyle/>
          <a:p>
            <a:r>
              <a:rPr lang="en-US" sz="2800" b="1" noProof="0"/>
              <a:t>    Design and Architecture</a:t>
            </a:r>
          </a:p>
        </p:txBody>
      </p:sp>
      <p:sp>
        <p:nvSpPr>
          <p:cNvPr id="3" name="Marcador de texto 2">
            <a:extLst>
              <a:ext uri="{FF2B5EF4-FFF2-40B4-BE49-F238E27FC236}">
                <a16:creationId xmlns:a16="http://schemas.microsoft.com/office/drawing/2014/main" id="{791CEABE-4EB9-CE6C-12D8-B613730D6566}"/>
              </a:ext>
            </a:extLst>
          </p:cNvPr>
          <p:cNvSpPr>
            <a:spLocks noGrp="1"/>
          </p:cNvSpPr>
          <p:nvPr>
            <p:ph type="body" sz="quarter" idx="19"/>
          </p:nvPr>
        </p:nvSpPr>
        <p:spPr/>
        <p:txBody>
          <a:bodyPr>
            <a:normAutofit/>
          </a:bodyPr>
          <a:lstStyle/>
          <a:p>
            <a:r>
              <a:rPr lang="en-US" sz="2800" noProof="0"/>
              <a:t>/</a:t>
            </a:r>
          </a:p>
        </p:txBody>
      </p:sp>
      <p:sp>
        <p:nvSpPr>
          <p:cNvPr id="6" name="Marcador de texto 5">
            <a:extLst>
              <a:ext uri="{FF2B5EF4-FFF2-40B4-BE49-F238E27FC236}">
                <a16:creationId xmlns:a16="http://schemas.microsoft.com/office/drawing/2014/main" id="{6E8FE7E5-BE53-BB82-F1C3-C95A3F55B3F1}"/>
              </a:ext>
            </a:extLst>
          </p:cNvPr>
          <p:cNvSpPr>
            <a:spLocks noGrp="1"/>
          </p:cNvSpPr>
          <p:nvPr>
            <p:ph type="body" sz="quarter" idx="24"/>
          </p:nvPr>
        </p:nvSpPr>
        <p:spPr>
          <a:xfrm>
            <a:off x="6096000" y="2583616"/>
            <a:ext cx="2950655" cy="4000498"/>
          </a:xfrm>
        </p:spPr>
        <p:txBody>
          <a:bodyPr>
            <a:normAutofit/>
          </a:bodyPr>
          <a:lstStyle/>
          <a:p>
            <a:r>
              <a:rPr lang="en-US" sz="1400" noProof="0"/>
              <a:t>03 </a:t>
            </a:r>
          </a:p>
          <a:p>
            <a:r>
              <a:rPr lang="en-US" sz="1400" b="1"/>
              <a:t>ARCHITECTURE</a:t>
            </a:r>
          </a:p>
          <a:p>
            <a:r>
              <a:rPr lang="en-US" sz="1400">
                <a:solidFill>
                  <a:srgbClr val="403C4E"/>
                </a:solidFill>
                <a:ea typeface="Open Sans" pitchFamily="34" charset="-122"/>
                <a:cs typeface="Open Sans" pitchFamily="34" charset="-120"/>
              </a:rPr>
              <a:t>Develop zones and conduits diagrams for network segmentation and communication flows</a:t>
            </a:r>
            <a:endParaRPr lang="en-US" sz="1400" noProof="0"/>
          </a:p>
          <a:p>
            <a:endParaRPr lang="en-US" sz="1400" noProof="0"/>
          </a:p>
        </p:txBody>
      </p:sp>
      <p:sp>
        <p:nvSpPr>
          <p:cNvPr id="5" name="Marcador de texto 4">
            <a:extLst>
              <a:ext uri="{FF2B5EF4-FFF2-40B4-BE49-F238E27FC236}">
                <a16:creationId xmlns:a16="http://schemas.microsoft.com/office/drawing/2014/main" id="{DAEAD913-78AB-2F67-0EA0-B3C2F2CE8037}"/>
              </a:ext>
            </a:extLst>
          </p:cNvPr>
          <p:cNvSpPr>
            <a:spLocks noGrp="1"/>
          </p:cNvSpPr>
          <p:nvPr>
            <p:ph type="body" sz="quarter" idx="23"/>
          </p:nvPr>
        </p:nvSpPr>
        <p:spPr>
          <a:xfrm>
            <a:off x="3031529" y="2583616"/>
            <a:ext cx="3064471" cy="4000498"/>
          </a:xfrm>
        </p:spPr>
        <p:txBody>
          <a:bodyPr>
            <a:normAutofit/>
          </a:bodyPr>
          <a:lstStyle/>
          <a:p>
            <a:r>
              <a:rPr lang="en-US" sz="1400" noProof="0"/>
              <a:t>02</a:t>
            </a:r>
          </a:p>
          <a:p>
            <a:r>
              <a:rPr lang="en-US" sz="1400" b="1"/>
              <a:t>RISK ANALYSIS</a:t>
            </a:r>
          </a:p>
          <a:p>
            <a:r>
              <a:rPr lang="en-US" sz="1400">
                <a:solidFill>
                  <a:srgbClr val="403C4E"/>
                </a:solidFill>
                <a:ea typeface="Open Sans" pitchFamily="34" charset="-122"/>
                <a:cs typeface="Open Sans" pitchFamily="34" charset="-120"/>
              </a:rPr>
              <a:t>Identify potential threats and assess their impact on critical assets</a:t>
            </a:r>
            <a:endParaRPr lang="en-US" sz="1400" noProof="0"/>
          </a:p>
          <a:p>
            <a:endParaRPr lang="en-US" sz="1400" noProof="0"/>
          </a:p>
        </p:txBody>
      </p:sp>
      <p:sp>
        <p:nvSpPr>
          <p:cNvPr id="7" name="Marcador de texto 6">
            <a:extLst>
              <a:ext uri="{FF2B5EF4-FFF2-40B4-BE49-F238E27FC236}">
                <a16:creationId xmlns:a16="http://schemas.microsoft.com/office/drawing/2014/main" id="{262A61D8-9DC4-410E-2FB5-17D0AB4F5D8D}"/>
              </a:ext>
            </a:extLst>
          </p:cNvPr>
          <p:cNvSpPr>
            <a:spLocks noGrp="1"/>
          </p:cNvSpPr>
          <p:nvPr>
            <p:ph type="body" sz="quarter" idx="26"/>
          </p:nvPr>
        </p:nvSpPr>
        <p:spPr>
          <a:xfrm>
            <a:off x="23242" y="2598710"/>
            <a:ext cx="2950655" cy="4000498"/>
          </a:xfrm>
        </p:spPr>
        <p:txBody>
          <a:bodyPr>
            <a:normAutofit/>
          </a:bodyPr>
          <a:lstStyle/>
          <a:p>
            <a:r>
              <a:rPr lang="en-US" sz="1400" noProof="0"/>
              <a:t>01 </a:t>
            </a:r>
          </a:p>
          <a:p>
            <a:r>
              <a:rPr lang="en-US" sz="1400" b="1" noProof="0"/>
              <a:t>ASSET INVENTORY</a:t>
            </a:r>
          </a:p>
          <a:p>
            <a:r>
              <a:rPr lang="en-US" sz="1400" noProof="0">
                <a:solidFill>
                  <a:srgbClr val="403C4E"/>
                </a:solidFill>
                <a:ea typeface="Open Sans" pitchFamily="34" charset="-122"/>
                <a:cs typeface="Open Sans" pitchFamily="34" charset="-120"/>
              </a:rPr>
              <a:t>Gather information about digital assets, systems, functions, and technologies</a:t>
            </a:r>
            <a:endParaRPr lang="en-US" sz="1400" noProof="0"/>
          </a:p>
          <a:p>
            <a:endParaRPr lang="en-US" sz="1400" noProof="0"/>
          </a:p>
          <a:p>
            <a:endParaRPr lang="en-US" sz="1400" noProof="0"/>
          </a:p>
        </p:txBody>
      </p:sp>
      <p:sp>
        <p:nvSpPr>
          <p:cNvPr id="8" name="Marcador de texto 7">
            <a:extLst>
              <a:ext uri="{FF2B5EF4-FFF2-40B4-BE49-F238E27FC236}">
                <a16:creationId xmlns:a16="http://schemas.microsoft.com/office/drawing/2014/main" id="{022C17AA-5726-29C2-3636-09D3B18D4295}"/>
              </a:ext>
            </a:extLst>
          </p:cNvPr>
          <p:cNvSpPr>
            <a:spLocks noGrp="1"/>
          </p:cNvSpPr>
          <p:nvPr>
            <p:ph type="body" sz="quarter" idx="27"/>
          </p:nvPr>
        </p:nvSpPr>
        <p:spPr>
          <a:xfrm>
            <a:off x="9186350" y="2598710"/>
            <a:ext cx="2950655" cy="4000498"/>
          </a:xfrm>
        </p:spPr>
        <p:txBody>
          <a:bodyPr>
            <a:normAutofit/>
          </a:bodyPr>
          <a:lstStyle/>
          <a:p>
            <a:r>
              <a:rPr lang="en-US" sz="1400" noProof="0"/>
              <a:t>04</a:t>
            </a:r>
          </a:p>
          <a:p>
            <a:r>
              <a:rPr lang="en-US" sz="1400" b="1" noProof="0"/>
              <a:t>SOLUTION PROPOSAL</a:t>
            </a:r>
          </a:p>
          <a:p>
            <a:r>
              <a:rPr lang="en-US" sz="1400" noProof="0">
                <a:solidFill>
                  <a:srgbClr val="403C4E"/>
                </a:solidFill>
                <a:ea typeface="Open Sans" pitchFamily="34" charset="-122"/>
                <a:cs typeface="Open Sans" pitchFamily="34" charset="-120"/>
              </a:rPr>
              <a:t>Design firewalls, intrusion detection, authentication, and encryption systems</a:t>
            </a:r>
            <a:endParaRPr lang="en-US" sz="1400" noProof="0"/>
          </a:p>
          <a:p>
            <a:endParaRPr lang="en-US" sz="1400" noProof="0"/>
          </a:p>
        </p:txBody>
      </p:sp>
      <p:pic>
        <p:nvPicPr>
          <p:cNvPr id="19" name="Imagen 18">
            <a:extLst>
              <a:ext uri="{FF2B5EF4-FFF2-40B4-BE49-F238E27FC236}">
                <a16:creationId xmlns:a16="http://schemas.microsoft.com/office/drawing/2014/main" id="{91FFA690-087E-E144-2216-64748DFC8C87}"/>
              </a:ext>
            </a:extLst>
          </p:cNvPr>
          <p:cNvPicPr>
            <a:picLocks noChangeAspect="1"/>
          </p:cNvPicPr>
          <p:nvPr/>
        </p:nvPicPr>
        <p:blipFill>
          <a:blip r:embed="rId2"/>
          <a:stretch>
            <a:fillRect/>
          </a:stretch>
        </p:blipFill>
        <p:spPr>
          <a:xfrm>
            <a:off x="0" y="4163680"/>
            <a:ext cx="12192000" cy="2751272"/>
          </a:xfrm>
          <a:prstGeom prst="rect">
            <a:avLst/>
          </a:prstGeom>
        </p:spPr>
      </p:pic>
    </p:spTree>
    <p:extLst>
      <p:ext uri="{BB962C8B-B14F-4D97-AF65-F5344CB8AC3E}">
        <p14:creationId xmlns:p14="http://schemas.microsoft.com/office/powerpoint/2010/main" val="3915144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texto 1">
            <a:extLst>
              <a:ext uri="{FF2B5EF4-FFF2-40B4-BE49-F238E27FC236}">
                <a16:creationId xmlns:a16="http://schemas.microsoft.com/office/drawing/2014/main" id="{D77DDE09-9641-ACB8-C6F6-0FFBC0F55A6F}"/>
              </a:ext>
            </a:extLst>
          </p:cNvPr>
          <p:cNvSpPr txBox="1">
            <a:spLocks/>
          </p:cNvSpPr>
          <p:nvPr/>
        </p:nvSpPr>
        <p:spPr>
          <a:xfrm>
            <a:off x="592592" y="1398421"/>
            <a:ext cx="5754941" cy="77589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a:t>    Market Solutions Selection</a:t>
            </a:r>
          </a:p>
        </p:txBody>
      </p:sp>
      <p:sp>
        <p:nvSpPr>
          <p:cNvPr id="7" name="Marcador de texto 5">
            <a:extLst>
              <a:ext uri="{FF2B5EF4-FFF2-40B4-BE49-F238E27FC236}">
                <a16:creationId xmlns:a16="http://schemas.microsoft.com/office/drawing/2014/main" id="{40791D3D-D8B8-9766-63B5-393664FD8112}"/>
              </a:ext>
            </a:extLst>
          </p:cNvPr>
          <p:cNvSpPr txBox="1">
            <a:spLocks/>
          </p:cNvSpPr>
          <p:nvPr/>
        </p:nvSpPr>
        <p:spPr>
          <a:xfrm>
            <a:off x="581026" y="1393090"/>
            <a:ext cx="381000" cy="51435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1" i="1" kern="1200">
                <a:solidFill>
                  <a:srgbClr val="DB0812"/>
                </a:solidFill>
                <a:latin typeface="Rubik Black" pitchFamily="2" charset="-79"/>
                <a:ea typeface="+mn-ea"/>
                <a:cs typeface="Rubik Black" pitchFamily="2"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a:t>/</a:t>
            </a:r>
          </a:p>
        </p:txBody>
      </p:sp>
      <p:sp>
        <p:nvSpPr>
          <p:cNvPr id="8" name="Marcador de texto 6">
            <a:extLst>
              <a:ext uri="{FF2B5EF4-FFF2-40B4-BE49-F238E27FC236}">
                <a16:creationId xmlns:a16="http://schemas.microsoft.com/office/drawing/2014/main" id="{043F6250-92B9-7D67-AA14-6AB1F784318B}"/>
              </a:ext>
            </a:extLst>
          </p:cNvPr>
          <p:cNvSpPr txBox="1">
            <a:spLocks/>
          </p:cNvSpPr>
          <p:nvPr/>
        </p:nvSpPr>
        <p:spPr>
          <a:xfrm>
            <a:off x="592592" y="2195020"/>
            <a:ext cx="8356099" cy="2881629"/>
          </a:xfrm>
          <a:prstGeom prst="rect">
            <a:avLst/>
          </a:prstGeom>
        </p:spPr>
        <p:txBody>
          <a:bodyPr vert="horz" lIns="91440" tIns="45720" rIns="91440" bIns="45720" rtlCol="0">
            <a:norm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1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b="1"/>
              <a:t>VENDOR EVALUATION</a:t>
            </a:r>
          </a:p>
          <a:p>
            <a:pPr marL="285750" indent="-285750">
              <a:buFont typeface="Arial" panose="020B0604020202020204" pitchFamily="34" charset="0"/>
              <a:buChar char="•"/>
            </a:pPr>
            <a:r>
              <a:rPr lang="en-US" sz="1400"/>
              <a:t>Compatibility with existing systems</a:t>
            </a:r>
          </a:p>
          <a:p>
            <a:pPr marL="285750" indent="-285750">
              <a:buFont typeface="Arial" panose="020B0604020202020204" pitchFamily="34" charset="0"/>
              <a:buChar char="•"/>
            </a:pPr>
            <a:r>
              <a:rPr lang="en-US" sz="1400"/>
              <a:t>Level of protection offered</a:t>
            </a:r>
          </a:p>
          <a:p>
            <a:pPr marL="285750" indent="-285750">
              <a:buFont typeface="Arial" panose="020B0604020202020204" pitchFamily="34" charset="0"/>
              <a:buChar char="•"/>
            </a:pPr>
            <a:r>
              <a:rPr lang="en-US" sz="1400"/>
              <a:t>Ease of integration</a:t>
            </a:r>
          </a:p>
          <a:p>
            <a:pPr marL="285750" indent="-285750">
              <a:buFont typeface="Arial" panose="020B0604020202020204" pitchFamily="34" charset="0"/>
              <a:buChar char="•"/>
            </a:pPr>
            <a:r>
              <a:rPr lang="en-US" sz="1400"/>
              <a:t>Cost and maintenance</a:t>
            </a:r>
          </a:p>
          <a:p>
            <a:pPr marL="285750" indent="-285750">
              <a:buFont typeface="Arial" panose="020B0604020202020204" pitchFamily="34" charset="0"/>
              <a:buChar char="•"/>
            </a:pPr>
            <a:r>
              <a:rPr lang="en-US" sz="1400"/>
              <a:t>Regulatory compliance</a:t>
            </a:r>
          </a:p>
          <a:p>
            <a:endParaRPr lang="es-ES" sz="1600"/>
          </a:p>
        </p:txBody>
      </p:sp>
      <p:sp>
        <p:nvSpPr>
          <p:cNvPr id="9" name="Marcador de texto 4">
            <a:extLst>
              <a:ext uri="{FF2B5EF4-FFF2-40B4-BE49-F238E27FC236}">
                <a16:creationId xmlns:a16="http://schemas.microsoft.com/office/drawing/2014/main" id="{F62F8314-2ED8-E68E-88D7-C9CDBF828225}"/>
              </a:ext>
            </a:extLst>
          </p:cNvPr>
          <p:cNvSpPr txBox="1">
            <a:spLocks/>
          </p:cNvSpPr>
          <p:nvPr/>
        </p:nvSpPr>
        <p:spPr>
          <a:xfrm>
            <a:off x="641499" y="5274414"/>
            <a:ext cx="3914552" cy="149323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a:solidFill>
                  <a:srgbClr val="403C4E"/>
                </a:solidFill>
                <a:latin typeface="Rubik" pitchFamily="2" charset="-79"/>
                <a:ea typeface="Open Sans" pitchFamily="34" charset="-122"/>
                <a:cs typeface="Rubik" pitchFamily="2" charset="-79"/>
              </a:rPr>
              <a:t>Selecting the most suitable cybersecurity solutions based on comprehensive evaluation criteria</a:t>
            </a:r>
            <a:endParaRPr lang="en-US" sz="2000">
              <a:latin typeface="Rubik" pitchFamily="2" charset="-79"/>
              <a:cs typeface="Rubik" pitchFamily="2" charset="-79"/>
            </a:endParaRPr>
          </a:p>
        </p:txBody>
      </p:sp>
    </p:spTree>
    <p:extLst>
      <p:ext uri="{BB962C8B-B14F-4D97-AF65-F5344CB8AC3E}">
        <p14:creationId xmlns:p14="http://schemas.microsoft.com/office/powerpoint/2010/main" val="3158149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11A6E-8C21-9297-260D-E2768BA86121}"/>
            </a:ext>
          </a:extLst>
        </p:cNvPr>
        <p:cNvGrpSpPr/>
        <p:nvPr/>
      </p:nvGrpSpPr>
      <p:grpSpPr>
        <a:xfrm>
          <a:off x="0" y="0"/>
          <a:ext cx="0" cy="0"/>
          <a:chOff x="0" y="0"/>
          <a:chExt cx="0" cy="0"/>
        </a:xfrm>
      </p:grpSpPr>
      <p:sp>
        <p:nvSpPr>
          <p:cNvPr id="4" name="Rectángulo 3">
            <a:extLst>
              <a:ext uri="{FF2B5EF4-FFF2-40B4-BE49-F238E27FC236}">
                <a16:creationId xmlns:a16="http://schemas.microsoft.com/office/drawing/2014/main" id="{CE1FC1AB-AC6E-1700-ADE6-87DBBFD04265}"/>
              </a:ext>
            </a:extLst>
          </p:cNvPr>
          <p:cNvSpPr/>
          <p:nvPr/>
        </p:nvSpPr>
        <p:spPr>
          <a:xfrm>
            <a:off x="0" y="688975"/>
            <a:ext cx="12192000" cy="199326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2" name="Marcador de texto 1">
            <a:extLst>
              <a:ext uri="{FF2B5EF4-FFF2-40B4-BE49-F238E27FC236}">
                <a16:creationId xmlns:a16="http://schemas.microsoft.com/office/drawing/2014/main" id="{EEEBDDDA-29BB-A5E9-E378-EE43ABFA5B73}"/>
              </a:ext>
            </a:extLst>
          </p:cNvPr>
          <p:cNvSpPr>
            <a:spLocks noGrp="1"/>
          </p:cNvSpPr>
          <p:nvPr>
            <p:ph type="body" sz="quarter" idx="11"/>
          </p:nvPr>
        </p:nvSpPr>
        <p:spPr>
          <a:xfrm>
            <a:off x="431726" y="1369479"/>
            <a:ext cx="6031218" cy="500227"/>
          </a:xfrm>
        </p:spPr>
        <p:txBody>
          <a:bodyPr>
            <a:normAutofit/>
          </a:bodyPr>
          <a:lstStyle/>
          <a:p>
            <a:r>
              <a:rPr lang="es-ES" sz="2800" b="1"/>
              <a:t>      Cross-</a:t>
            </a:r>
            <a:r>
              <a:rPr lang="es-ES" sz="2800" b="1" err="1"/>
              <a:t>Cutting</a:t>
            </a:r>
            <a:r>
              <a:rPr lang="es-ES" sz="2800" b="1"/>
              <a:t> Management</a:t>
            </a:r>
          </a:p>
        </p:txBody>
      </p:sp>
      <p:sp>
        <p:nvSpPr>
          <p:cNvPr id="3" name="Marcador de texto 2">
            <a:extLst>
              <a:ext uri="{FF2B5EF4-FFF2-40B4-BE49-F238E27FC236}">
                <a16:creationId xmlns:a16="http://schemas.microsoft.com/office/drawing/2014/main" id="{F790F1EE-65C7-91A8-EE14-167411421016}"/>
              </a:ext>
            </a:extLst>
          </p:cNvPr>
          <p:cNvSpPr>
            <a:spLocks noGrp="1"/>
          </p:cNvSpPr>
          <p:nvPr>
            <p:ph type="body" sz="quarter" idx="19"/>
          </p:nvPr>
        </p:nvSpPr>
        <p:spPr/>
        <p:txBody>
          <a:bodyPr>
            <a:normAutofit/>
          </a:bodyPr>
          <a:lstStyle/>
          <a:p>
            <a:r>
              <a:rPr lang="es-ES" sz="2800"/>
              <a:t>/</a:t>
            </a:r>
          </a:p>
        </p:txBody>
      </p:sp>
      <p:sp>
        <p:nvSpPr>
          <p:cNvPr id="6" name="Marcador de texto 5">
            <a:extLst>
              <a:ext uri="{FF2B5EF4-FFF2-40B4-BE49-F238E27FC236}">
                <a16:creationId xmlns:a16="http://schemas.microsoft.com/office/drawing/2014/main" id="{3719D6B5-BAEC-92C2-E54D-AE8FFFACE2C9}"/>
              </a:ext>
            </a:extLst>
          </p:cNvPr>
          <p:cNvSpPr>
            <a:spLocks noGrp="1"/>
          </p:cNvSpPr>
          <p:nvPr>
            <p:ph type="body" sz="quarter" idx="24"/>
          </p:nvPr>
        </p:nvSpPr>
        <p:spPr>
          <a:xfrm>
            <a:off x="3109014" y="2787920"/>
            <a:ext cx="2950655" cy="4000498"/>
          </a:xfrm>
        </p:spPr>
        <p:txBody>
          <a:bodyPr>
            <a:normAutofit/>
          </a:bodyPr>
          <a:lstStyle/>
          <a:p>
            <a:r>
              <a:rPr lang="es-ES" sz="1400"/>
              <a:t>02 </a:t>
            </a:r>
          </a:p>
          <a:p>
            <a:r>
              <a:rPr lang="es-ES" sz="1400" b="1"/>
              <a:t>RISK ANALYSIS</a:t>
            </a:r>
          </a:p>
          <a:p>
            <a:pPr marL="285750" indent="-285750">
              <a:buFont typeface="Arial" panose="020B0604020202020204" pitchFamily="34" charset="0"/>
              <a:buChar char="•"/>
            </a:pPr>
            <a:r>
              <a:rPr lang="en-US" sz="1400">
                <a:solidFill>
                  <a:srgbClr val="403C4E"/>
                </a:solidFill>
                <a:ea typeface="Open Sans" pitchFamily="34" charset="-122"/>
                <a:cs typeface="Open Sans" pitchFamily="34" charset="-120"/>
              </a:rPr>
              <a:t>Assess effectiveness of measures and determine residual risk for informed decision-making</a:t>
            </a:r>
          </a:p>
          <a:p>
            <a:endParaRPr lang="es-ES" sz="1400"/>
          </a:p>
        </p:txBody>
      </p:sp>
      <p:sp>
        <p:nvSpPr>
          <p:cNvPr id="7" name="Marcador de texto 6">
            <a:extLst>
              <a:ext uri="{FF2B5EF4-FFF2-40B4-BE49-F238E27FC236}">
                <a16:creationId xmlns:a16="http://schemas.microsoft.com/office/drawing/2014/main" id="{459C24DD-42D3-A7C0-30E8-11259AAFBC57}"/>
              </a:ext>
            </a:extLst>
          </p:cNvPr>
          <p:cNvSpPr>
            <a:spLocks noGrp="1"/>
          </p:cNvSpPr>
          <p:nvPr>
            <p:ph type="body" sz="quarter" idx="26"/>
          </p:nvPr>
        </p:nvSpPr>
        <p:spPr/>
        <p:txBody>
          <a:bodyPr>
            <a:normAutofit/>
          </a:bodyPr>
          <a:lstStyle/>
          <a:p>
            <a:r>
              <a:rPr lang="es-ES" sz="1400"/>
              <a:t>01 </a:t>
            </a:r>
          </a:p>
          <a:p>
            <a:r>
              <a:rPr lang="es-ES" sz="1400" b="1"/>
              <a:t>DESIGN VALIDATION</a:t>
            </a:r>
          </a:p>
          <a:p>
            <a:pPr marL="171450" indent="-171450">
              <a:buFont typeface="Arial" panose="020B0604020202020204" pitchFamily="34" charset="0"/>
              <a:buChar char="•"/>
            </a:pPr>
            <a:r>
              <a:rPr lang="en-US" sz="1400">
                <a:solidFill>
                  <a:srgbClr val="403C4E"/>
                </a:solidFill>
                <a:ea typeface="Open Sans" pitchFamily="34" charset="-122"/>
                <a:cs typeface="Open Sans" pitchFamily="34" charset="-120"/>
              </a:rPr>
              <a:t>Conduct cybersecurity evaluations per subsystem, analyzing architecture, vulnerabilities, and exposure levels</a:t>
            </a:r>
          </a:p>
          <a:p>
            <a:pPr marL="742950" lvl="1" indent="-285750">
              <a:buFont typeface="Courier New" panose="02070309020205020404" pitchFamily="49" charset="0"/>
              <a:buChar char="o"/>
            </a:pPr>
            <a:r>
              <a:rPr lang="en-US" sz="1400">
                <a:solidFill>
                  <a:srgbClr val="403C4E"/>
                </a:solidFill>
                <a:ea typeface="Open Sans" pitchFamily="34" charset="-122"/>
                <a:cs typeface="Open Sans" pitchFamily="34" charset="-120"/>
              </a:rPr>
              <a:t>Authentication</a:t>
            </a:r>
          </a:p>
          <a:p>
            <a:pPr marL="742950" lvl="1" indent="-285750">
              <a:buFont typeface="Courier New" panose="02070309020205020404" pitchFamily="49" charset="0"/>
              <a:buChar char="o"/>
            </a:pPr>
            <a:r>
              <a:rPr lang="en-US" sz="1400">
                <a:solidFill>
                  <a:srgbClr val="403C4E"/>
                </a:solidFill>
                <a:ea typeface="Open Sans" pitchFamily="34" charset="-122"/>
                <a:cs typeface="Open Sans" pitchFamily="34" charset="-120"/>
              </a:rPr>
              <a:t>Secure protocols</a:t>
            </a:r>
          </a:p>
          <a:p>
            <a:pPr marL="742950" lvl="1" indent="-285750">
              <a:buFont typeface="Courier New" panose="02070309020205020404" pitchFamily="49" charset="0"/>
              <a:buChar char="o"/>
            </a:pPr>
            <a:r>
              <a:rPr lang="en-US" sz="1400">
                <a:solidFill>
                  <a:srgbClr val="403C4E"/>
                </a:solidFill>
                <a:ea typeface="Open Sans" pitchFamily="34" charset="-122"/>
                <a:cs typeface="Open Sans" pitchFamily="34" charset="-120"/>
              </a:rPr>
              <a:t>Updated firmware</a:t>
            </a:r>
          </a:p>
          <a:p>
            <a:pPr marL="742950" lvl="1" indent="-285750">
              <a:buFont typeface="Courier New" panose="02070309020205020404" pitchFamily="49" charset="0"/>
              <a:buChar char="o"/>
            </a:pPr>
            <a:r>
              <a:rPr lang="en-US" sz="1400">
                <a:solidFill>
                  <a:srgbClr val="403C4E"/>
                </a:solidFill>
                <a:ea typeface="Open Sans" pitchFamily="34" charset="-122"/>
                <a:cs typeface="Open Sans" pitchFamily="34" charset="-120"/>
              </a:rPr>
              <a:t>Network segmentation</a:t>
            </a:r>
          </a:p>
          <a:p>
            <a:endParaRPr lang="en-US" sz="1400"/>
          </a:p>
          <a:p>
            <a:endParaRPr lang="es-ES" sz="1400"/>
          </a:p>
          <a:p>
            <a:endParaRPr lang="es-ES" sz="1400"/>
          </a:p>
        </p:txBody>
      </p:sp>
      <p:pic>
        <p:nvPicPr>
          <p:cNvPr id="12" name="Marcador de posición de imagen 11" descr="Imagen que contiene interior, persona, hombre, tabla&#10;&#10;El contenido generado por IA puede ser incorrecto.">
            <a:extLst>
              <a:ext uri="{FF2B5EF4-FFF2-40B4-BE49-F238E27FC236}">
                <a16:creationId xmlns:a16="http://schemas.microsoft.com/office/drawing/2014/main" id="{F5037A02-AA84-6385-7F6B-E80C2FC7F737}"/>
              </a:ext>
            </a:extLst>
          </p:cNvPr>
          <p:cNvPicPr>
            <a:picLocks noGrp="1" noChangeAspect="1"/>
          </p:cNvPicPr>
          <p:nvPr>
            <p:ph type="pic" sz="quarter" idx="28"/>
          </p:nvPr>
        </p:nvPicPr>
        <p:blipFill>
          <a:blip r:embed="rId2" cstate="screen">
            <a:extLst>
              <a:ext uri="{28A0092B-C50C-407E-A947-70E740481C1C}">
                <a14:useLocalDpi xmlns:a14="http://schemas.microsoft.com/office/drawing/2010/main"/>
              </a:ext>
            </a:extLst>
          </a:blip>
          <a:srcRect/>
          <a:stretch>
            <a:fillRect/>
          </a:stretch>
        </p:blipFill>
        <p:spPr>
          <a:xfrm>
            <a:off x="7378994" y="702705"/>
            <a:ext cx="4813005" cy="6155295"/>
          </a:xfrm>
        </p:spPr>
      </p:pic>
      <p:sp>
        <p:nvSpPr>
          <p:cNvPr id="10" name="Rectángulo 9">
            <a:extLst>
              <a:ext uri="{FF2B5EF4-FFF2-40B4-BE49-F238E27FC236}">
                <a16:creationId xmlns:a16="http://schemas.microsoft.com/office/drawing/2014/main" id="{7A3B1140-2908-EA25-3A1F-C828285E84CF}"/>
              </a:ext>
            </a:extLst>
          </p:cNvPr>
          <p:cNvSpPr/>
          <p:nvPr/>
        </p:nvSpPr>
        <p:spPr>
          <a:xfrm>
            <a:off x="5935133" y="2682240"/>
            <a:ext cx="287925" cy="41757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ángulo 10">
            <a:extLst>
              <a:ext uri="{FF2B5EF4-FFF2-40B4-BE49-F238E27FC236}">
                <a16:creationId xmlns:a16="http://schemas.microsoft.com/office/drawing/2014/main" id="{80214C7C-BA6A-F07D-9065-A3CC8B05C1E1}"/>
              </a:ext>
            </a:extLst>
          </p:cNvPr>
          <p:cNvSpPr/>
          <p:nvPr/>
        </p:nvSpPr>
        <p:spPr>
          <a:xfrm>
            <a:off x="6004231" y="2692479"/>
            <a:ext cx="149727" cy="41552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6142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96200395-0B9B-DCC8-1B3F-01D23C9E5ACA}"/>
              </a:ext>
            </a:extLst>
          </p:cNvPr>
          <p:cNvSpPr>
            <a:spLocks noGrp="1"/>
          </p:cNvSpPr>
          <p:nvPr>
            <p:ph type="body" sz="quarter" idx="11"/>
          </p:nvPr>
        </p:nvSpPr>
        <p:spPr>
          <a:xfrm>
            <a:off x="445560" y="1384298"/>
            <a:ext cx="4114801" cy="775895"/>
          </a:xfrm>
        </p:spPr>
        <p:txBody>
          <a:bodyPr/>
          <a:lstStyle/>
          <a:p>
            <a:r>
              <a:rPr lang="es-ES"/>
              <a:t>      </a:t>
            </a:r>
            <a:r>
              <a:rPr lang="es-ES" err="1"/>
              <a:t>Installation</a:t>
            </a:r>
            <a:r>
              <a:rPr lang="es-ES"/>
              <a:t> </a:t>
            </a:r>
            <a:r>
              <a:rPr lang="es-ES" err="1"/>
              <a:t>Phase</a:t>
            </a:r>
            <a:endParaRPr lang="es-ES"/>
          </a:p>
        </p:txBody>
      </p:sp>
      <p:sp>
        <p:nvSpPr>
          <p:cNvPr id="5" name="Marcador de texto 4">
            <a:extLst>
              <a:ext uri="{FF2B5EF4-FFF2-40B4-BE49-F238E27FC236}">
                <a16:creationId xmlns:a16="http://schemas.microsoft.com/office/drawing/2014/main" id="{50BAF421-D1AA-06C8-E3CC-1BD034E7B153}"/>
              </a:ext>
            </a:extLst>
          </p:cNvPr>
          <p:cNvSpPr>
            <a:spLocks noGrp="1"/>
          </p:cNvSpPr>
          <p:nvPr>
            <p:ph type="body" sz="quarter" idx="18"/>
          </p:nvPr>
        </p:nvSpPr>
        <p:spPr>
          <a:xfrm>
            <a:off x="1524001" y="5343525"/>
            <a:ext cx="9493187" cy="1493232"/>
          </a:xfrm>
        </p:spPr>
        <p:txBody>
          <a:bodyPr>
            <a:normAutofit/>
          </a:bodyPr>
          <a:lstStyle/>
          <a:p>
            <a:r>
              <a:rPr lang="es-ES" sz="2400" err="1"/>
              <a:t>Ensuring</a:t>
            </a:r>
            <a:r>
              <a:rPr lang="es-ES" sz="2400"/>
              <a:t> </a:t>
            </a:r>
            <a:r>
              <a:rPr lang="es-ES" sz="2400" err="1"/>
              <a:t>smooth</a:t>
            </a:r>
            <a:r>
              <a:rPr lang="es-ES" sz="2400"/>
              <a:t> </a:t>
            </a:r>
            <a:r>
              <a:rPr lang="es-ES" sz="2400" err="1"/>
              <a:t>integration</a:t>
            </a:r>
            <a:r>
              <a:rPr lang="es-ES" sz="2400"/>
              <a:t> </a:t>
            </a:r>
            <a:r>
              <a:rPr lang="es-ES" sz="2400" err="1"/>
              <a:t>across</a:t>
            </a:r>
            <a:r>
              <a:rPr lang="es-ES" sz="2400"/>
              <a:t> </a:t>
            </a:r>
            <a:r>
              <a:rPr lang="es-ES" sz="2400" err="1"/>
              <a:t>engineering</a:t>
            </a:r>
            <a:r>
              <a:rPr lang="es-ES" sz="2400"/>
              <a:t>, </a:t>
            </a:r>
            <a:r>
              <a:rPr lang="es-ES" sz="2400" err="1"/>
              <a:t>operations</a:t>
            </a:r>
            <a:r>
              <a:rPr lang="es-ES" sz="2400"/>
              <a:t> and </a:t>
            </a:r>
            <a:r>
              <a:rPr lang="es-ES" sz="2400" err="1"/>
              <a:t>supplier</a:t>
            </a:r>
            <a:r>
              <a:rPr lang="es-ES" sz="2400"/>
              <a:t> </a:t>
            </a:r>
            <a:r>
              <a:rPr lang="es-ES" sz="2400" err="1"/>
              <a:t>teams</a:t>
            </a:r>
            <a:r>
              <a:rPr lang="es-ES" sz="2400"/>
              <a:t> </a:t>
            </a:r>
            <a:r>
              <a:rPr lang="es-ES" sz="2400" err="1"/>
              <a:t>through</a:t>
            </a:r>
            <a:r>
              <a:rPr lang="es-ES" sz="2400"/>
              <a:t> </a:t>
            </a:r>
            <a:r>
              <a:rPr lang="es-ES" sz="2400" err="1"/>
              <a:t>controlled</a:t>
            </a:r>
            <a:r>
              <a:rPr lang="es-ES" sz="2400"/>
              <a:t> </a:t>
            </a:r>
            <a:r>
              <a:rPr lang="es-ES" sz="2400" err="1"/>
              <a:t>implementation</a:t>
            </a:r>
            <a:endParaRPr lang="es-ES" sz="2400"/>
          </a:p>
        </p:txBody>
      </p:sp>
      <p:sp>
        <p:nvSpPr>
          <p:cNvPr id="6" name="Marcador de texto 5">
            <a:extLst>
              <a:ext uri="{FF2B5EF4-FFF2-40B4-BE49-F238E27FC236}">
                <a16:creationId xmlns:a16="http://schemas.microsoft.com/office/drawing/2014/main" id="{E078EBEE-D491-6722-563C-765BE779C41B}"/>
              </a:ext>
            </a:extLst>
          </p:cNvPr>
          <p:cNvSpPr>
            <a:spLocks noGrp="1"/>
          </p:cNvSpPr>
          <p:nvPr>
            <p:ph type="body" sz="quarter" idx="19"/>
          </p:nvPr>
        </p:nvSpPr>
        <p:spPr/>
        <p:txBody>
          <a:bodyPr/>
          <a:lstStyle/>
          <a:p>
            <a:r>
              <a:rPr lang="es-ES"/>
              <a:t>/</a:t>
            </a:r>
          </a:p>
        </p:txBody>
      </p:sp>
      <p:sp>
        <p:nvSpPr>
          <p:cNvPr id="7" name="Marcador de texto 6">
            <a:extLst>
              <a:ext uri="{FF2B5EF4-FFF2-40B4-BE49-F238E27FC236}">
                <a16:creationId xmlns:a16="http://schemas.microsoft.com/office/drawing/2014/main" id="{55185864-A542-68A3-8D8D-B4E7DDC53928}"/>
              </a:ext>
            </a:extLst>
          </p:cNvPr>
          <p:cNvSpPr>
            <a:spLocks noGrp="1"/>
          </p:cNvSpPr>
          <p:nvPr>
            <p:ph type="body" sz="quarter" idx="20"/>
          </p:nvPr>
        </p:nvSpPr>
        <p:spPr/>
        <p:txBody>
          <a:bodyPr>
            <a:normAutofit/>
          </a:bodyPr>
          <a:lstStyle/>
          <a:p>
            <a:pPr marL="285750" indent="-285750">
              <a:buFont typeface="Arial" panose="020B0604020202020204" pitchFamily="34" charset="0"/>
              <a:buChar char="•"/>
            </a:pPr>
            <a:r>
              <a:rPr lang="es-ES" sz="1400" err="1"/>
              <a:t>Configuration</a:t>
            </a:r>
            <a:r>
              <a:rPr lang="es-ES" sz="1400"/>
              <a:t> </a:t>
            </a:r>
            <a:r>
              <a:rPr lang="es-ES" sz="1400" err="1"/>
              <a:t>verification</a:t>
            </a:r>
            <a:endParaRPr lang="es-ES" sz="1400"/>
          </a:p>
          <a:p>
            <a:pPr marL="285750" indent="-285750">
              <a:buFont typeface="Arial" panose="020B0604020202020204" pitchFamily="34" charset="0"/>
              <a:buChar char="•"/>
            </a:pPr>
            <a:r>
              <a:rPr lang="es-ES" sz="1400" err="1"/>
              <a:t>Connectivity</a:t>
            </a:r>
            <a:r>
              <a:rPr lang="es-ES" sz="1400"/>
              <a:t> </a:t>
            </a:r>
            <a:r>
              <a:rPr lang="es-ES" sz="1400" err="1"/>
              <a:t>testing</a:t>
            </a:r>
            <a:endParaRPr lang="es-ES" sz="1400"/>
          </a:p>
          <a:p>
            <a:pPr marL="285750" indent="-285750">
              <a:buFont typeface="Arial" panose="020B0604020202020204" pitchFamily="34" charset="0"/>
              <a:buChar char="•"/>
            </a:pPr>
            <a:r>
              <a:rPr lang="es-ES" sz="1400"/>
              <a:t>Log and </a:t>
            </a:r>
            <a:r>
              <a:rPr lang="es-ES" sz="1400" err="1"/>
              <a:t>alert</a:t>
            </a:r>
            <a:r>
              <a:rPr lang="es-ES" sz="1400"/>
              <a:t> </a:t>
            </a:r>
            <a:r>
              <a:rPr lang="es-ES" sz="1400" err="1"/>
              <a:t>review</a:t>
            </a:r>
            <a:endParaRPr lang="es-ES" sz="1400"/>
          </a:p>
          <a:p>
            <a:pPr marL="285750" indent="-285750">
              <a:buFont typeface="Arial" panose="020B0604020202020204" pitchFamily="34" charset="0"/>
              <a:buChar char="•"/>
            </a:pPr>
            <a:r>
              <a:rPr lang="es-ES" sz="1400" err="1"/>
              <a:t>Operator</a:t>
            </a:r>
            <a:r>
              <a:rPr lang="es-ES" sz="1400"/>
              <a:t> training</a:t>
            </a:r>
          </a:p>
        </p:txBody>
      </p:sp>
      <p:pic>
        <p:nvPicPr>
          <p:cNvPr id="9" name="Imagen 8">
            <a:extLst>
              <a:ext uri="{FF2B5EF4-FFF2-40B4-BE49-F238E27FC236}">
                <a16:creationId xmlns:a16="http://schemas.microsoft.com/office/drawing/2014/main" id="{8804AD47-07C6-C472-10A3-15E90D23644B}"/>
              </a:ext>
            </a:extLst>
          </p:cNvPr>
          <p:cNvPicPr>
            <a:picLocks noChangeAspect="1"/>
          </p:cNvPicPr>
          <p:nvPr/>
        </p:nvPicPr>
        <p:blipFill>
          <a:blip r:embed="rId2"/>
          <a:stretch>
            <a:fillRect/>
          </a:stretch>
        </p:blipFill>
        <p:spPr>
          <a:xfrm>
            <a:off x="7544411" y="692458"/>
            <a:ext cx="4647589" cy="4455431"/>
          </a:xfrm>
          <a:prstGeom prst="rect">
            <a:avLst/>
          </a:prstGeom>
        </p:spPr>
      </p:pic>
    </p:spTree>
    <p:extLst>
      <p:ext uri="{BB962C8B-B14F-4D97-AF65-F5344CB8AC3E}">
        <p14:creationId xmlns:p14="http://schemas.microsoft.com/office/powerpoint/2010/main" val="1883532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C80DD-F180-18E1-C266-6C0540AC630A}"/>
            </a:ext>
          </a:extLst>
        </p:cNvPr>
        <p:cNvGrpSpPr/>
        <p:nvPr/>
      </p:nvGrpSpPr>
      <p:grpSpPr>
        <a:xfrm>
          <a:off x="0" y="0"/>
          <a:ext cx="0" cy="0"/>
          <a:chOff x="0" y="0"/>
          <a:chExt cx="0" cy="0"/>
        </a:xfrm>
      </p:grpSpPr>
      <p:sp>
        <p:nvSpPr>
          <p:cNvPr id="4" name="Rectángulo 3">
            <a:extLst>
              <a:ext uri="{FF2B5EF4-FFF2-40B4-BE49-F238E27FC236}">
                <a16:creationId xmlns:a16="http://schemas.microsoft.com/office/drawing/2014/main" id="{FC821447-3450-D63B-9CFD-BD0A74BACD1F}"/>
              </a:ext>
            </a:extLst>
          </p:cNvPr>
          <p:cNvSpPr/>
          <p:nvPr/>
        </p:nvSpPr>
        <p:spPr>
          <a:xfrm>
            <a:off x="0" y="688975"/>
            <a:ext cx="12192000" cy="199326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2" name="Marcador de texto 1">
            <a:extLst>
              <a:ext uri="{FF2B5EF4-FFF2-40B4-BE49-F238E27FC236}">
                <a16:creationId xmlns:a16="http://schemas.microsoft.com/office/drawing/2014/main" id="{7BA84983-0C46-0B64-5154-E043FDF2FA91}"/>
              </a:ext>
            </a:extLst>
          </p:cNvPr>
          <p:cNvSpPr>
            <a:spLocks noGrp="1"/>
          </p:cNvSpPr>
          <p:nvPr>
            <p:ph type="body" sz="quarter" idx="11"/>
          </p:nvPr>
        </p:nvSpPr>
        <p:spPr>
          <a:xfrm>
            <a:off x="423260" y="1398421"/>
            <a:ext cx="5503407" cy="500227"/>
          </a:xfrm>
        </p:spPr>
        <p:txBody>
          <a:bodyPr>
            <a:normAutofit/>
          </a:bodyPr>
          <a:lstStyle/>
          <a:p>
            <a:r>
              <a:rPr lang="es-ES" sz="2800" b="1"/>
              <a:t>      </a:t>
            </a:r>
            <a:r>
              <a:rPr lang="en-US" sz="2800" b="1" noProof="0"/>
              <a:t>Testing &amp; Validation</a:t>
            </a:r>
            <a:endParaRPr lang="es-ES" sz="2800" b="1"/>
          </a:p>
        </p:txBody>
      </p:sp>
      <p:sp>
        <p:nvSpPr>
          <p:cNvPr id="3" name="Marcador de texto 2">
            <a:extLst>
              <a:ext uri="{FF2B5EF4-FFF2-40B4-BE49-F238E27FC236}">
                <a16:creationId xmlns:a16="http://schemas.microsoft.com/office/drawing/2014/main" id="{C331599D-A49D-5C8F-BED6-5E79EF8A1A06}"/>
              </a:ext>
            </a:extLst>
          </p:cNvPr>
          <p:cNvSpPr>
            <a:spLocks noGrp="1"/>
          </p:cNvSpPr>
          <p:nvPr>
            <p:ph type="body" sz="quarter" idx="19"/>
          </p:nvPr>
        </p:nvSpPr>
        <p:spPr/>
        <p:txBody>
          <a:bodyPr/>
          <a:lstStyle/>
          <a:p>
            <a:r>
              <a:rPr lang="es-ES" sz="2800"/>
              <a:t>/</a:t>
            </a:r>
            <a:endParaRPr lang="es-ES"/>
          </a:p>
        </p:txBody>
      </p:sp>
      <p:sp>
        <p:nvSpPr>
          <p:cNvPr id="5" name="Marcador de texto 4">
            <a:extLst>
              <a:ext uri="{FF2B5EF4-FFF2-40B4-BE49-F238E27FC236}">
                <a16:creationId xmlns:a16="http://schemas.microsoft.com/office/drawing/2014/main" id="{D797F9C8-CB88-A1CE-1ED7-36597CE07690}"/>
              </a:ext>
            </a:extLst>
          </p:cNvPr>
          <p:cNvSpPr>
            <a:spLocks noGrp="1"/>
          </p:cNvSpPr>
          <p:nvPr>
            <p:ph type="body" sz="quarter" idx="23"/>
          </p:nvPr>
        </p:nvSpPr>
        <p:spPr/>
        <p:txBody>
          <a:bodyPr>
            <a:normAutofit/>
          </a:bodyPr>
          <a:lstStyle/>
          <a:p>
            <a:r>
              <a:rPr lang="es-ES" sz="1600" b="1"/>
              <a:t>INTEGRATION TESTING</a:t>
            </a:r>
          </a:p>
          <a:p>
            <a:endParaRPr lang="es-ES" sz="1600"/>
          </a:p>
          <a:p>
            <a:pPr marL="171450" indent="-171450">
              <a:buFont typeface="Arial" panose="020B0604020202020204" pitchFamily="34" charset="0"/>
              <a:buChar char="•"/>
            </a:pPr>
            <a:r>
              <a:rPr lang="en-US" sz="1600" noProof="0"/>
              <a:t>Ensure seamless operation between subsystems</a:t>
            </a:r>
            <a:endParaRPr lang="en-US" sz="1600" noProof="0">
              <a:solidFill>
                <a:srgbClr val="403C4E"/>
              </a:solidFill>
              <a:ea typeface="Open Sans" pitchFamily="34" charset="-122"/>
              <a:cs typeface="Open Sans" pitchFamily="34" charset="-120"/>
            </a:endParaRPr>
          </a:p>
          <a:p>
            <a:endParaRPr lang="es-ES" sz="1600"/>
          </a:p>
        </p:txBody>
      </p:sp>
      <p:sp>
        <p:nvSpPr>
          <p:cNvPr id="6" name="Marcador de texto 5">
            <a:extLst>
              <a:ext uri="{FF2B5EF4-FFF2-40B4-BE49-F238E27FC236}">
                <a16:creationId xmlns:a16="http://schemas.microsoft.com/office/drawing/2014/main" id="{8A19ED93-6C59-D72E-529C-EB7BA6EF9BCB}"/>
              </a:ext>
            </a:extLst>
          </p:cNvPr>
          <p:cNvSpPr>
            <a:spLocks noGrp="1"/>
          </p:cNvSpPr>
          <p:nvPr>
            <p:ph type="body" sz="quarter" idx="24"/>
          </p:nvPr>
        </p:nvSpPr>
        <p:spPr/>
        <p:txBody>
          <a:bodyPr>
            <a:normAutofit/>
          </a:bodyPr>
          <a:lstStyle/>
          <a:p>
            <a:r>
              <a:rPr lang="es-ES" sz="1600" b="1"/>
              <a:t>PENETRATION TESTING</a:t>
            </a:r>
          </a:p>
          <a:p>
            <a:endParaRPr lang="es-ES" sz="1600"/>
          </a:p>
          <a:p>
            <a:pPr marL="171450" indent="-171450">
              <a:buFont typeface="Arial" panose="020B0604020202020204" pitchFamily="34" charset="0"/>
              <a:buChar char="•"/>
            </a:pPr>
            <a:r>
              <a:rPr lang="en-US" sz="1600">
                <a:solidFill>
                  <a:srgbClr val="403C4E"/>
                </a:solidFill>
                <a:ea typeface="Open Sans" pitchFamily="34" charset="-122"/>
                <a:cs typeface="Open Sans" pitchFamily="34" charset="-120"/>
              </a:rPr>
              <a:t>Assess resilience against attacks before going live</a:t>
            </a:r>
          </a:p>
          <a:p>
            <a:endParaRPr lang="es-ES" sz="1600"/>
          </a:p>
        </p:txBody>
      </p:sp>
      <p:sp>
        <p:nvSpPr>
          <p:cNvPr id="7" name="Marcador de texto 6">
            <a:extLst>
              <a:ext uri="{FF2B5EF4-FFF2-40B4-BE49-F238E27FC236}">
                <a16:creationId xmlns:a16="http://schemas.microsoft.com/office/drawing/2014/main" id="{C2D35C11-AAAE-093B-F1AE-E6B836DDC4CB}"/>
              </a:ext>
            </a:extLst>
          </p:cNvPr>
          <p:cNvSpPr>
            <a:spLocks noGrp="1"/>
          </p:cNvSpPr>
          <p:nvPr>
            <p:ph type="body" sz="quarter" idx="26"/>
          </p:nvPr>
        </p:nvSpPr>
        <p:spPr/>
        <p:txBody>
          <a:bodyPr>
            <a:normAutofit/>
          </a:bodyPr>
          <a:lstStyle/>
          <a:p>
            <a:r>
              <a:rPr lang="es-ES" sz="1600" b="1"/>
              <a:t>SOLUTION TESTING</a:t>
            </a:r>
          </a:p>
          <a:p>
            <a:endParaRPr lang="es-ES" sz="1600"/>
          </a:p>
          <a:p>
            <a:pPr marL="171450" indent="-171450">
              <a:buFont typeface="Arial" panose="020B0604020202020204" pitchFamily="34" charset="0"/>
              <a:buChar char="•"/>
            </a:pPr>
            <a:r>
              <a:rPr lang="en-US" sz="1600">
                <a:solidFill>
                  <a:srgbClr val="403C4E"/>
                </a:solidFill>
                <a:ea typeface="Open Sans" pitchFamily="34" charset="-122"/>
                <a:cs typeface="Open Sans" pitchFamily="34" charset="-120"/>
              </a:rPr>
              <a:t>Verify each cybersecurity solution functions correctly</a:t>
            </a:r>
            <a:endParaRPr lang="en-US" sz="1600"/>
          </a:p>
          <a:p>
            <a:endParaRPr lang="es-ES" sz="1600"/>
          </a:p>
          <a:p>
            <a:endParaRPr lang="es-ES" sz="1600"/>
          </a:p>
        </p:txBody>
      </p:sp>
      <p:pic>
        <p:nvPicPr>
          <p:cNvPr id="11" name="Imagen 10">
            <a:extLst>
              <a:ext uri="{FF2B5EF4-FFF2-40B4-BE49-F238E27FC236}">
                <a16:creationId xmlns:a16="http://schemas.microsoft.com/office/drawing/2014/main" id="{789FEFCF-E609-CCB5-3417-007DFD947AF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59924" y="2682239"/>
            <a:ext cx="3032076" cy="4184637"/>
          </a:xfrm>
          <a:prstGeom prst="rect">
            <a:avLst/>
          </a:prstGeom>
        </p:spPr>
      </p:pic>
    </p:spTree>
    <p:extLst>
      <p:ext uri="{BB962C8B-B14F-4D97-AF65-F5344CB8AC3E}">
        <p14:creationId xmlns:p14="http://schemas.microsoft.com/office/powerpoint/2010/main" val="866616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DE7FD5B9-874A-8A65-8C63-01F25458531E}"/>
              </a:ext>
            </a:extLst>
          </p:cNvPr>
          <p:cNvSpPr>
            <a:spLocks noGrp="1"/>
          </p:cNvSpPr>
          <p:nvPr>
            <p:ph type="body" sz="quarter" idx="11"/>
          </p:nvPr>
        </p:nvSpPr>
        <p:spPr>
          <a:xfrm>
            <a:off x="270121" y="1100812"/>
            <a:ext cx="7391308" cy="623909"/>
          </a:xfrm>
        </p:spPr>
        <p:txBody>
          <a:bodyPr>
            <a:normAutofit/>
          </a:bodyPr>
          <a:lstStyle/>
          <a:p>
            <a:r>
              <a:rPr lang="en-US" sz="2800" b="1" noProof="0"/>
              <a:t>       </a:t>
            </a:r>
            <a:r>
              <a:rPr lang="en-US" sz="2800" b="1"/>
              <a:t>Conclusion</a:t>
            </a:r>
          </a:p>
        </p:txBody>
      </p:sp>
      <p:sp>
        <p:nvSpPr>
          <p:cNvPr id="4" name="Marcador de texto 3">
            <a:extLst>
              <a:ext uri="{FF2B5EF4-FFF2-40B4-BE49-F238E27FC236}">
                <a16:creationId xmlns:a16="http://schemas.microsoft.com/office/drawing/2014/main" id="{23DBC60D-7C68-7083-5366-9E84BAFB32AF}"/>
              </a:ext>
            </a:extLst>
          </p:cNvPr>
          <p:cNvSpPr>
            <a:spLocks noGrp="1"/>
          </p:cNvSpPr>
          <p:nvPr>
            <p:ph type="body" sz="quarter" idx="19"/>
          </p:nvPr>
        </p:nvSpPr>
        <p:spPr>
          <a:xfrm>
            <a:off x="534595" y="1107685"/>
            <a:ext cx="442518" cy="514350"/>
          </a:xfrm>
        </p:spPr>
        <p:txBody>
          <a:bodyPr/>
          <a:lstStyle/>
          <a:p>
            <a:r>
              <a:rPr lang="es-ES" sz="2800"/>
              <a:t>/</a:t>
            </a:r>
            <a:endParaRPr lang="es-ES"/>
          </a:p>
        </p:txBody>
      </p:sp>
      <p:sp>
        <p:nvSpPr>
          <p:cNvPr id="7" name="Marcador de texto 6">
            <a:extLst>
              <a:ext uri="{FF2B5EF4-FFF2-40B4-BE49-F238E27FC236}">
                <a16:creationId xmlns:a16="http://schemas.microsoft.com/office/drawing/2014/main" id="{53AC0F96-1C80-830F-2512-82A5DCF72C36}"/>
              </a:ext>
            </a:extLst>
          </p:cNvPr>
          <p:cNvSpPr>
            <a:spLocks noGrp="1"/>
          </p:cNvSpPr>
          <p:nvPr>
            <p:ph type="body" sz="quarter" idx="33"/>
          </p:nvPr>
        </p:nvSpPr>
        <p:spPr>
          <a:xfrm>
            <a:off x="258552" y="2490276"/>
            <a:ext cx="2625322" cy="1285524"/>
          </a:xfrm>
        </p:spPr>
        <p:txBody>
          <a:bodyPr>
            <a:normAutofit/>
          </a:bodyPr>
          <a:lstStyle/>
          <a:p>
            <a:r>
              <a:rPr lang="en-US"/>
              <a:t>Clear and effective governance</a:t>
            </a:r>
          </a:p>
          <a:p>
            <a:endParaRPr lang="es-ES"/>
          </a:p>
        </p:txBody>
      </p:sp>
      <p:sp>
        <p:nvSpPr>
          <p:cNvPr id="16" name="Marcador de texto 15">
            <a:extLst>
              <a:ext uri="{FF2B5EF4-FFF2-40B4-BE49-F238E27FC236}">
                <a16:creationId xmlns:a16="http://schemas.microsoft.com/office/drawing/2014/main" id="{DFEFC9CD-0292-91F5-5C93-D8163AF0FFEA}"/>
              </a:ext>
            </a:extLst>
          </p:cNvPr>
          <p:cNvSpPr>
            <a:spLocks noGrp="1"/>
          </p:cNvSpPr>
          <p:nvPr>
            <p:ph type="body" sz="quarter" idx="56"/>
          </p:nvPr>
        </p:nvSpPr>
        <p:spPr>
          <a:xfrm>
            <a:off x="3251850" y="2490275"/>
            <a:ext cx="2625322" cy="1285523"/>
          </a:xfrm>
        </p:spPr>
        <p:txBody>
          <a:bodyPr>
            <a:normAutofit/>
          </a:bodyPr>
          <a:lstStyle/>
          <a:p>
            <a:pPr lvl="0"/>
            <a:r>
              <a:rPr lang="en-US"/>
              <a:t>Rigorous and tailored design</a:t>
            </a:r>
          </a:p>
        </p:txBody>
      </p:sp>
      <p:sp>
        <p:nvSpPr>
          <p:cNvPr id="18" name="Marcador de texto 17">
            <a:extLst>
              <a:ext uri="{FF2B5EF4-FFF2-40B4-BE49-F238E27FC236}">
                <a16:creationId xmlns:a16="http://schemas.microsoft.com/office/drawing/2014/main" id="{C56B7C28-073E-89FD-974F-A55950157CCA}"/>
              </a:ext>
            </a:extLst>
          </p:cNvPr>
          <p:cNvSpPr>
            <a:spLocks noGrp="1"/>
          </p:cNvSpPr>
          <p:nvPr>
            <p:ph type="body" sz="quarter" idx="58"/>
          </p:nvPr>
        </p:nvSpPr>
        <p:spPr>
          <a:xfrm>
            <a:off x="6311650" y="2491794"/>
            <a:ext cx="2625322" cy="1284004"/>
          </a:xfrm>
        </p:spPr>
        <p:txBody>
          <a:bodyPr>
            <a:normAutofit/>
          </a:bodyPr>
          <a:lstStyle/>
          <a:p>
            <a:pPr lvl="0"/>
            <a:r>
              <a:rPr lang="en-US"/>
              <a:t>Cross-cutting management that ensures coherence</a:t>
            </a:r>
          </a:p>
        </p:txBody>
      </p:sp>
      <p:sp>
        <p:nvSpPr>
          <p:cNvPr id="22" name="Marcador de texto 21">
            <a:extLst>
              <a:ext uri="{FF2B5EF4-FFF2-40B4-BE49-F238E27FC236}">
                <a16:creationId xmlns:a16="http://schemas.microsoft.com/office/drawing/2014/main" id="{3BF8D53F-58EB-8BD9-CC61-B1217C53C439}"/>
              </a:ext>
            </a:extLst>
          </p:cNvPr>
          <p:cNvSpPr>
            <a:spLocks noGrp="1"/>
          </p:cNvSpPr>
          <p:nvPr>
            <p:ph type="body" sz="quarter" idx="62"/>
          </p:nvPr>
        </p:nvSpPr>
        <p:spPr>
          <a:xfrm>
            <a:off x="258550" y="4901216"/>
            <a:ext cx="2625322" cy="1267940"/>
          </a:xfrm>
        </p:spPr>
        <p:txBody>
          <a:bodyPr>
            <a:normAutofit/>
          </a:bodyPr>
          <a:lstStyle/>
          <a:p>
            <a:r>
              <a:rPr lang="en-US" noProof="0"/>
              <a:t>Critical evaluation of solutions</a:t>
            </a:r>
          </a:p>
        </p:txBody>
      </p:sp>
      <p:sp>
        <p:nvSpPr>
          <p:cNvPr id="24" name="Marcador de texto 23">
            <a:extLst>
              <a:ext uri="{FF2B5EF4-FFF2-40B4-BE49-F238E27FC236}">
                <a16:creationId xmlns:a16="http://schemas.microsoft.com/office/drawing/2014/main" id="{CCD0F94B-EB3C-2CD7-91F7-90992C3B2F0C}"/>
              </a:ext>
            </a:extLst>
          </p:cNvPr>
          <p:cNvSpPr>
            <a:spLocks noGrp="1"/>
          </p:cNvSpPr>
          <p:nvPr>
            <p:ph type="body" sz="quarter" idx="64"/>
          </p:nvPr>
        </p:nvSpPr>
        <p:spPr>
          <a:xfrm>
            <a:off x="3251850" y="4901215"/>
            <a:ext cx="2625322" cy="1267941"/>
          </a:xfrm>
        </p:spPr>
        <p:txBody>
          <a:bodyPr>
            <a:normAutofit/>
          </a:bodyPr>
          <a:lstStyle/>
          <a:p>
            <a:r>
              <a:rPr lang="en-US" noProof="0"/>
              <a:t>Controlled installation</a:t>
            </a:r>
          </a:p>
        </p:txBody>
      </p:sp>
      <p:sp>
        <p:nvSpPr>
          <p:cNvPr id="26" name="Marcador de texto 25">
            <a:extLst>
              <a:ext uri="{FF2B5EF4-FFF2-40B4-BE49-F238E27FC236}">
                <a16:creationId xmlns:a16="http://schemas.microsoft.com/office/drawing/2014/main" id="{57F897CD-FFAB-6671-79F4-6F67691932BE}"/>
              </a:ext>
            </a:extLst>
          </p:cNvPr>
          <p:cNvSpPr>
            <a:spLocks noGrp="1"/>
          </p:cNvSpPr>
          <p:nvPr>
            <p:ph type="body" sz="quarter" idx="66"/>
          </p:nvPr>
        </p:nvSpPr>
        <p:spPr>
          <a:xfrm>
            <a:off x="6326684" y="4901216"/>
            <a:ext cx="2625322" cy="1267940"/>
          </a:xfrm>
        </p:spPr>
        <p:txBody>
          <a:bodyPr>
            <a:normAutofit/>
          </a:bodyPr>
          <a:lstStyle/>
          <a:p>
            <a:r>
              <a:rPr lang="en-US" noProof="0"/>
              <a:t>Exhaustive validation</a:t>
            </a:r>
          </a:p>
        </p:txBody>
      </p:sp>
      <p:pic>
        <p:nvPicPr>
          <p:cNvPr id="10" name="Imagen 9">
            <a:extLst>
              <a:ext uri="{FF2B5EF4-FFF2-40B4-BE49-F238E27FC236}">
                <a16:creationId xmlns:a16="http://schemas.microsoft.com/office/drawing/2014/main" id="{B27043FA-B0F3-EF91-DF74-C5C866C4D11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9148470" y="1731147"/>
            <a:ext cx="3043530" cy="4776186"/>
          </a:xfrm>
          <a:prstGeom prst="rect">
            <a:avLst/>
          </a:prstGeom>
        </p:spPr>
      </p:pic>
    </p:spTree>
    <p:extLst>
      <p:ext uri="{BB962C8B-B14F-4D97-AF65-F5344CB8AC3E}">
        <p14:creationId xmlns:p14="http://schemas.microsoft.com/office/powerpoint/2010/main" val="40687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29A7685D-281A-F556-64AC-942AB35A8AF5}"/>
              </a:ext>
            </a:extLst>
          </p:cNvPr>
          <p:cNvSpPr>
            <a:spLocks noGrp="1"/>
          </p:cNvSpPr>
          <p:nvPr>
            <p:ph type="body" sz="quarter" idx="14"/>
          </p:nvPr>
        </p:nvSpPr>
        <p:spPr/>
        <p:txBody>
          <a:bodyPr/>
          <a:lstStyle/>
          <a:p>
            <a:r>
              <a:rPr lang="es-ES"/>
              <a:t>THE FUTURE OF RAILWAY CYBERSECURITY</a:t>
            </a:r>
          </a:p>
        </p:txBody>
      </p:sp>
      <p:sp>
        <p:nvSpPr>
          <p:cNvPr id="3" name="Marcador de texto 2">
            <a:extLst>
              <a:ext uri="{FF2B5EF4-FFF2-40B4-BE49-F238E27FC236}">
                <a16:creationId xmlns:a16="http://schemas.microsoft.com/office/drawing/2014/main" id="{EAA4641D-079B-DE8E-458B-579FAEDBF303}"/>
              </a:ext>
            </a:extLst>
          </p:cNvPr>
          <p:cNvSpPr>
            <a:spLocks noGrp="1"/>
          </p:cNvSpPr>
          <p:nvPr>
            <p:ph type="body" sz="quarter" idx="15"/>
          </p:nvPr>
        </p:nvSpPr>
        <p:spPr>
          <a:xfrm>
            <a:off x="330200" y="4567239"/>
            <a:ext cx="8420100" cy="1580892"/>
          </a:xfrm>
        </p:spPr>
        <p:txBody>
          <a:bodyPr/>
          <a:lstStyle/>
          <a:p>
            <a:r>
              <a:rPr lang="es-ES"/>
              <a:t>EXPLORING TOMORROW’S CHALLENGES IN RAILWAYS SYSTEM:</a:t>
            </a:r>
          </a:p>
          <a:p>
            <a:pPr marL="285750" indent="-285750">
              <a:lnSpc>
                <a:spcPct val="150000"/>
              </a:lnSpc>
              <a:buFont typeface="Arial" panose="020B0604020202020204" pitchFamily="34" charset="0"/>
              <a:buChar char="•"/>
            </a:pPr>
            <a:r>
              <a:rPr lang="es-ES"/>
              <a:t>Artificial </a:t>
            </a:r>
            <a:r>
              <a:rPr lang="es-ES" err="1"/>
              <a:t>Intelligence</a:t>
            </a:r>
            <a:endParaRPr lang="es-ES"/>
          </a:p>
          <a:p>
            <a:pPr marL="285750" indent="-285750">
              <a:lnSpc>
                <a:spcPct val="150000"/>
              </a:lnSpc>
              <a:buFont typeface="Arial" panose="020B0604020202020204" pitchFamily="34" charset="0"/>
              <a:buChar char="•"/>
            </a:pPr>
            <a:r>
              <a:rPr lang="es-ES"/>
              <a:t>Quantum Computing</a:t>
            </a:r>
          </a:p>
          <a:p>
            <a:pPr marL="285750" indent="-285750">
              <a:lnSpc>
                <a:spcPct val="150000"/>
              </a:lnSpc>
              <a:buFont typeface="Arial" panose="020B0604020202020204" pitchFamily="34" charset="0"/>
              <a:buChar char="•"/>
            </a:pPr>
            <a:r>
              <a:rPr lang="es-ES"/>
              <a:t>New </a:t>
            </a:r>
            <a:r>
              <a:rPr lang="es-ES" err="1"/>
              <a:t>Regulatory</a:t>
            </a:r>
            <a:r>
              <a:rPr lang="es-ES"/>
              <a:t> </a:t>
            </a:r>
            <a:r>
              <a:rPr lang="es-ES" err="1"/>
              <a:t>Frameworks</a:t>
            </a:r>
            <a:endParaRPr lang="es-ES"/>
          </a:p>
        </p:txBody>
      </p:sp>
    </p:spTree>
    <p:extLst>
      <p:ext uri="{BB962C8B-B14F-4D97-AF65-F5344CB8AC3E}">
        <p14:creationId xmlns:p14="http://schemas.microsoft.com/office/powerpoint/2010/main" val="2410624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0EFE3-01E6-7517-4DCA-2E173563FC17}"/>
            </a:ext>
          </a:extLst>
        </p:cNvPr>
        <p:cNvGrpSpPr/>
        <p:nvPr/>
      </p:nvGrpSpPr>
      <p:grpSpPr>
        <a:xfrm>
          <a:off x="0" y="0"/>
          <a:ext cx="0" cy="0"/>
          <a:chOff x="0" y="0"/>
          <a:chExt cx="0" cy="0"/>
        </a:xfrm>
      </p:grpSpPr>
      <p:sp>
        <p:nvSpPr>
          <p:cNvPr id="8" name="Rectángulo 7">
            <a:extLst>
              <a:ext uri="{FF2B5EF4-FFF2-40B4-BE49-F238E27FC236}">
                <a16:creationId xmlns:a16="http://schemas.microsoft.com/office/drawing/2014/main" id="{59D3C550-BB43-032D-8124-EDA778F7EB20}"/>
              </a:ext>
            </a:extLst>
          </p:cNvPr>
          <p:cNvSpPr/>
          <p:nvPr/>
        </p:nvSpPr>
        <p:spPr>
          <a:xfrm>
            <a:off x="0" y="688975"/>
            <a:ext cx="12192000" cy="199326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2" name="Marcador de texto 1">
            <a:extLst>
              <a:ext uri="{FF2B5EF4-FFF2-40B4-BE49-F238E27FC236}">
                <a16:creationId xmlns:a16="http://schemas.microsoft.com/office/drawing/2014/main" id="{14C7D5B9-D668-4130-9D9A-658B949C4968}"/>
              </a:ext>
            </a:extLst>
          </p:cNvPr>
          <p:cNvSpPr>
            <a:spLocks noGrp="1"/>
          </p:cNvSpPr>
          <p:nvPr>
            <p:ph type="body" sz="quarter" idx="11"/>
          </p:nvPr>
        </p:nvSpPr>
        <p:spPr>
          <a:xfrm>
            <a:off x="601471" y="1354031"/>
            <a:ext cx="7832315" cy="1167228"/>
          </a:xfrm>
        </p:spPr>
        <p:txBody>
          <a:bodyPr>
            <a:normAutofit/>
          </a:bodyPr>
          <a:lstStyle/>
          <a:p>
            <a:r>
              <a:rPr lang="es-ES" sz="2800" b="1"/>
              <a:t>   Artificial </a:t>
            </a:r>
            <a:r>
              <a:rPr lang="es-ES" sz="2800" b="1" err="1"/>
              <a:t>Intelligence</a:t>
            </a:r>
            <a:r>
              <a:rPr lang="es-ES" sz="2800" b="1"/>
              <a:t>: Ally and </a:t>
            </a:r>
            <a:r>
              <a:rPr lang="es-ES" sz="2800" b="1" err="1"/>
              <a:t>Threat</a:t>
            </a:r>
            <a:endParaRPr lang="es-ES" sz="2800"/>
          </a:p>
        </p:txBody>
      </p:sp>
      <p:sp>
        <p:nvSpPr>
          <p:cNvPr id="3" name="Marcador de texto 2">
            <a:extLst>
              <a:ext uri="{FF2B5EF4-FFF2-40B4-BE49-F238E27FC236}">
                <a16:creationId xmlns:a16="http://schemas.microsoft.com/office/drawing/2014/main" id="{48EFBB1A-42CA-72C4-6209-29F968EDECB3}"/>
              </a:ext>
            </a:extLst>
          </p:cNvPr>
          <p:cNvSpPr>
            <a:spLocks noGrp="1"/>
          </p:cNvSpPr>
          <p:nvPr>
            <p:ph type="body" sz="quarter" idx="19"/>
          </p:nvPr>
        </p:nvSpPr>
        <p:spPr>
          <a:xfrm>
            <a:off x="601471" y="1354031"/>
            <a:ext cx="381000" cy="514350"/>
          </a:xfrm>
        </p:spPr>
        <p:txBody>
          <a:bodyPr/>
          <a:lstStyle/>
          <a:p>
            <a:r>
              <a:rPr lang="es-ES" sz="2800"/>
              <a:t>/  </a:t>
            </a:r>
            <a:endParaRPr lang="es-ES"/>
          </a:p>
        </p:txBody>
      </p:sp>
      <p:sp>
        <p:nvSpPr>
          <p:cNvPr id="5" name="Marcador de texto 4">
            <a:extLst>
              <a:ext uri="{FF2B5EF4-FFF2-40B4-BE49-F238E27FC236}">
                <a16:creationId xmlns:a16="http://schemas.microsoft.com/office/drawing/2014/main" id="{224E19A6-4D4F-E22F-F885-15CEBAE0AEAC}"/>
              </a:ext>
            </a:extLst>
          </p:cNvPr>
          <p:cNvSpPr>
            <a:spLocks noGrp="1"/>
          </p:cNvSpPr>
          <p:nvPr>
            <p:ph type="body" sz="quarter" idx="23"/>
          </p:nvPr>
        </p:nvSpPr>
        <p:spPr/>
        <p:txBody>
          <a:bodyPr>
            <a:normAutofit/>
          </a:bodyPr>
          <a:lstStyle/>
          <a:p>
            <a:pPr lvl="0"/>
            <a:r>
              <a:rPr lang="en-US" sz="1600" b="1">
                <a:ea typeface="Petrona Bold" pitchFamily="34" charset="-122"/>
                <a:cs typeface="Petrona Bold" pitchFamily="34" charset="-120"/>
              </a:rPr>
              <a:t>Detection Capabilities</a:t>
            </a:r>
            <a:endParaRPr lang="es-ES" sz="1600"/>
          </a:p>
          <a:p>
            <a:pPr marL="177800" lvl="1" indent="-177800">
              <a:buFont typeface="Arial" panose="020B0604020202020204" pitchFamily="34" charset="0"/>
              <a:buChar char="•"/>
            </a:pPr>
            <a:endParaRPr lang="en-US" sz="1600">
              <a:ea typeface="Inter" pitchFamily="34" charset="-122"/>
              <a:cs typeface="Inter" pitchFamily="34" charset="-120"/>
            </a:endParaRPr>
          </a:p>
          <a:p>
            <a:pPr marL="177800" lvl="1" indent="-177800">
              <a:buFont typeface="Arial" panose="020B0604020202020204" pitchFamily="34" charset="0"/>
              <a:buChar char="•"/>
            </a:pPr>
            <a:r>
              <a:rPr lang="en-US" sz="1600">
                <a:ea typeface="Inter" pitchFamily="34" charset="-122"/>
                <a:cs typeface="Inter" pitchFamily="34" charset="-120"/>
              </a:rPr>
              <a:t>Real-time monitoring of rolling stock, </a:t>
            </a:r>
            <a:r>
              <a:rPr lang="en-US" sz="1600" err="1">
                <a:ea typeface="Inter" pitchFamily="34" charset="-122"/>
                <a:cs typeface="Inter" pitchFamily="34" charset="-120"/>
              </a:rPr>
              <a:t>signalling</a:t>
            </a:r>
            <a:r>
              <a:rPr lang="en-US" sz="1600">
                <a:ea typeface="Inter" pitchFamily="34" charset="-122"/>
                <a:cs typeface="Inter" pitchFamily="34" charset="-120"/>
              </a:rPr>
              <a:t>, telecommunications—detecting anomalous patterns</a:t>
            </a:r>
            <a:endParaRPr lang="es-ES" sz="1600"/>
          </a:p>
          <a:p>
            <a:endParaRPr lang="es-ES" sz="1600"/>
          </a:p>
        </p:txBody>
      </p:sp>
      <p:sp>
        <p:nvSpPr>
          <p:cNvPr id="6" name="Marcador de texto 5">
            <a:extLst>
              <a:ext uri="{FF2B5EF4-FFF2-40B4-BE49-F238E27FC236}">
                <a16:creationId xmlns:a16="http://schemas.microsoft.com/office/drawing/2014/main" id="{C42F22A9-5492-B702-A590-55026E5E897B}"/>
              </a:ext>
            </a:extLst>
          </p:cNvPr>
          <p:cNvSpPr>
            <a:spLocks noGrp="1"/>
          </p:cNvSpPr>
          <p:nvPr>
            <p:ph type="body" sz="quarter" idx="24"/>
          </p:nvPr>
        </p:nvSpPr>
        <p:spPr/>
        <p:txBody>
          <a:bodyPr>
            <a:normAutofit/>
          </a:bodyPr>
          <a:lstStyle/>
          <a:p>
            <a:pPr lvl="0"/>
            <a:r>
              <a:rPr lang="en-US" sz="1600" b="1">
                <a:ea typeface="Petrona Bold" pitchFamily="34" charset="-122"/>
                <a:cs typeface="Petrona Bold" pitchFamily="34" charset="-120"/>
              </a:rPr>
              <a:t>Response Automation</a:t>
            </a:r>
            <a:endParaRPr lang="es-ES" sz="1600"/>
          </a:p>
          <a:p>
            <a:pPr marL="177800" lvl="1" indent="-177800">
              <a:buFont typeface="Arial" panose="020B0604020202020204" pitchFamily="34" charset="0"/>
              <a:buChar char="•"/>
            </a:pPr>
            <a:endParaRPr lang="en-US" sz="1600">
              <a:ea typeface="Inter" pitchFamily="34" charset="-122"/>
              <a:cs typeface="Inter" pitchFamily="34" charset="-120"/>
            </a:endParaRPr>
          </a:p>
          <a:p>
            <a:pPr marL="177800" lvl="1" indent="-177800">
              <a:buFont typeface="Arial" panose="020B0604020202020204" pitchFamily="34" charset="0"/>
              <a:buChar char="•"/>
            </a:pPr>
            <a:r>
              <a:rPr lang="en-US" sz="1600">
                <a:ea typeface="Inter" pitchFamily="34" charset="-122"/>
                <a:cs typeface="Inter" pitchFamily="34" charset="-120"/>
              </a:rPr>
              <a:t>Automated incident response under human supervision—every second counts in critical systems</a:t>
            </a:r>
            <a:endParaRPr lang="es-ES" sz="1600"/>
          </a:p>
          <a:p>
            <a:endParaRPr lang="es-ES" sz="1600"/>
          </a:p>
        </p:txBody>
      </p:sp>
      <p:sp>
        <p:nvSpPr>
          <p:cNvPr id="7" name="Marcador de texto 6">
            <a:extLst>
              <a:ext uri="{FF2B5EF4-FFF2-40B4-BE49-F238E27FC236}">
                <a16:creationId xmlns:a16="http://schemas.microsoft.com/office/drawing/2014/main" id="{7E720A54-FB31-A86D-7A2C-45262ABC6F1B}"/>
              </a:ext>
            </a:extLst>
          </p:cNvPr>
          <p:cNvSpPr>
            <a:spLocks noGrp="1"/>
          </p:cNvSpPr>
          <p:nvPr>
            <p:ph type="body" sz="quarter" idx="26"/>
          </p:nvPr>
        </p:nvSpPr>
        <p:spPr/>
        <p:txBody>
          <a:bodyPr>
            <a:normAutofit/>
          </a:bodyPr>
          <a:lstStyle/>
          <a:p>
            <a:r>
              <a:rPr lang="en-US" sz="1600" b="1"/>
              <a:t>New Attack Techniques</a:t>
            </a:r>
          </a:p>
          <a:p>
            <a:pPr marL="171450" indent="-171450">
              <a:buFont typeface="Arial" panose="020B0604020202020204" pitchFamily="34" charset="0"/>
              <a:buChar char="•"/>
            </a:pPr>
            <a:endParaRPr lang="en-US" sz="1600"/>
          </a:p>
          <a:p>
            <a:pPr marL="171450" indent="-171450">
              <a:buFont typeface="Arial" panose="020B0604020202020204" pitchFamily="34" charset="0"/>
              <a:buChar char="•"/>
            </a:pPr>
            <a:r>
              <a:rPr lang="en-US" sz="1600"/>
              <a:t>AI automates attacks, identifies vulnerabilities in real time, evades traditional detection</a:t>
            </a:r>
          </a:p>
          <a:p>
            <a:endParaRPr lang="es-ES" sz="1600"/>
          </a:p>
          <a:p>
            <a:endParaRPr lang="es-ES" sz="1600"/>
          </a:p>
        </p:txBody>
      </p:sp>
      <p:pic>
        <p:nvPicPr>
          <p:cNvPr id="9" name="Imagen 8">
            <a:extLst>
              <a:ext uri="{FF2B5EF4-FFF2-40B4-BE49-F238E27FC236}">
                <a16:creationId xmlns:a16="http://schemas.microsoft.com/office/drawing/2014/main" id="{7DEB373E-7331-195C-7B9C-FB2876AB47F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9174830" y="2682240"/>
            <a:ext cx="3017170" cy="4175760"/>
          </a:xfrm>
          <a:prstGeom prst="rect">
            <a:avLst/>
          </a:prstGeom>
        </p:spPr>
      </p:pic>
    </p:spTree>
    <p:extLst>
      <p:ext uri="{BB962C8B-B14F-4D97-AF65-F5344CB8AC3E}">
        <p14:creationId xmlns:p14="http://schemas.microsoft.com/office/powerpoint/2010/main" val="482262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7F4D1FDA-104D-3A79-AF91-9AB4422DE9CE}"/>
              </a:ext>
            </a:extLst>
          </p:cNvPr>
          <p:cNvSpPr>
            <a:spLocks noGrp="1"/>
          </p:cNvSpPr>
          <p:nvPr>
            <p:ph type="body" sz="quarter" idx="11"/>
          </p:nvPr>
        </p:nvSpPr>
        <p:spPr>
          <a:xfrm>
            <a:off x="592592" y="1393840"/>
            <a:ext cx="8222934" cy="1034061"/>
          </a:xfrm>
        </p:spPr>
        <p:txBody>
          <a:bodyPr>
            <a:normAutofit/>
          </a:bodyPr>
          <a:lstStyle/>
          <a:p>
            <a:r>
              <a:rPr lang="es-ES"/>
              <a:t>    Quantum Computing:</a:t>
            </a:r>
          </a:p>
          <a:p>
            <a:r>
              <a:rPr lang="es-ES" sz="2400" b="0"/>
              <a:t>New </a:t>
            </a:r>
            <a:r>
              <a:rPr lang="es-ES" sz="2400" b="0" err="1"/>
              <a:t>challenges</a:t>
            </a:r>
            <a:r>
              <a:rPr lang="es-ES" sz="2400" b="0"/>
              <a:t> vs. Innovative </a:t>
            </a:r>
            <a:r>
              <a:rPr lang="es-ES" sz="2400" b="0" err="1"/>
              <a:t>solutions</a:t>
            </a:r>
            <a:endParaRPr lang="es-ES" sz="2400" b="0"/>
          </a:p>
        </p:txBody>
      </p:sp>
      <p:sp>
        <p:nvSpPr>
          <p:cNvPr id="5" name="Marcador de texto 4">
            <a:extLst>
              <a:ext uri="{FF2B5EF4-FFF2-40B4-BE49-F238E27FC236}">
                <a16:creationId xmlns:a16="http://schemas.microsoft.com/office/drawing/2014/main" id="{5CCF43CD-2AB9-65F0-323F-0F0CA8A54ABB}"/>
              </a:ext>
            </a:extLst>
          </p:cNvPr>
          <p:cNvSpPr>
            <a:spLocks noGrp="1"/>
          </p:cNvSpPr>
          <p:nvPr>
            <p:ph type="body" sz="quarter" idx="18"/>
          </p:nvPr>
        </p:nvSpPr>
        <p:spPr>
          <a:xfrm>
            <a:off x="1524001" y="5343525"/>
            <a:ext cx="9306756" cy="1493232"/>
          </a:xfrm>
        </p:spPr>
        <p:txBody>
          <a:bodyPr>
            <a:noAutofit/>
          </a:bodyPr>
          <a:lstStyle/>
          <a:p>
            <a:pPr marL="0" marR="0" lvl="0" indent="0" algn="l" defTabSz="914400" rtl="0" eaLnBrk="1" fontAlgn="auto" latinLnBrk="0" hangingPunct="1">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ea typeface="Inter" pitchFamily="34" charset="-122"/>
                <a:cs typeface="Inter" pitchFamily="34" charset="-120"/>
              </a:rPr>
              <a:t>Quantum-safe transition:</a:t>
            </a:r>
            <a:r>
              <a:rPr kumimoji="0" lang="en-US" sz="2400" b="0" i="0" u="none" strike="noStrike" kern="1200" cap="none" spc="0" normalizeH="0" baseline="0" noProof="0">
                <a:ln>
                  <a:noFill/>
                </a:ln>
                <a:solidFill>
                  <a:srgbClr val="000000"/>
                </a:solidFill>
                <a:effectLst/>
                <a:uLnTx/>
                <a:uFillTx/>
                <a:ea typeface="Inter" pitchFamily="34" charset="-122"/>
                <a:cs typeface="Inter" pitchFamily="34" charset="-120"/>
              </a:rPr>
              <a:t> Inventory current systems, assess risks, plan orderly migration to post-quantum algorithms</a:t>
            </a:r>
            <a:endParaRPr kumimoji="0" lang="en-US" sz="2400" b="0" i="0" u="none" strike="noStrike" kern="1200" cap="none" spc="0" normalizeH="0" baseline="0" noProof="0">
              <a:ln>
                <a:noFill/>
              </a:ln>
              <a:solidFill>
                <a:prstClr val="black"/>
              </a:solidFill>
              <a:effectLst/>
              <a:uLnTx/>
              <a:uFillTx/>
              <a:ea typeface="+mn-ea"/>
              <a:cs typeface="+mn-cs"/>
            </a:endParaRPr>
          </a:p>
          <a:p>
            <a:endParaRPr lang="es-ES" sz="4000"/>
          </a:p>
        </p:txBody>
      </p:sp>
      <p:sp>
        <p:nvSpPr>
          <p:cNvPr id="6" name="Marcador de texto 5">
            <a:extLst>
              <a:ext uri="{FF2B5EF4-FFF2-40B4-BE49-F238E27FC236}">
                <a16:creationId xmlns:a16="http://schemas.microsoft.com/office/drawing/2014/main" id="{6A5AF184-5B88-911E-D0FC-2E5CB8CA04F0}"/>
              </a:ext>
            </a:extLst>
          </p:cNvPr>
          <p:cNvSpPr>
            <a:spLocks noGrp="1"/>
          </p:cNvSpPr>
          <p:nvPr>
            <p:ph type="body" sz="quarter" idx="20"/>
          </p:nvPr>
        </p:nvSpPr>
        <p:spPr>
          <a:xfrm>
            <a:off x="592592" y="2622377"/>
            <a:ext cx="4121451" cy="2340239"/>
          </a:xfrm>
        </p:spPr>
        <p:txBody>
          <a:bodyPr>
            <a:normAutofit/>
          </a:bodyPr>
          <a:lstStyle/>
          <a:p>
            <a:r>
              <a:rPr lang="es-ES" sz="1400" b="1"/>
              <a:t>THE THREAT</a:t>
            </a:r>
          </a:p>
          <a:p>
            <a:pPr marL="171450" indent="-171450">
              <a:buFont typeface="Arial" panose="020B0604020202020204" pitchFamily="34" charset="0"/>
              <a:buChar char="•"/>
            </a:pPr>
            <a:r>
              <a:rPr lang="en-US" sz="1400"/>
              <a:t>Shor's algorithm breaks RSA/ECC in seconds</a:t>
            </a:r>
          </a:p>
          <a:p>
            <a:pPr marL="171450" indent="-171450">
              <a:buFont typeface="Arial" panose="020B0604020202020204" pitchFamily="34" charset="0"/>
              <a:buChar char="•"/>
            </a:pPr>
            <a:r>
              <a:rPr lang="es-ES" sz="1400"/>
              <a:t>Digital </a:t>
            </a:r>
            <a:r>
              <a:rPr lang="es-ES" sz="1400" err="1"/>
              <a:t>signatures</a:t>
            </a:r>
            <a:r>
              <a:rPr lang="es-ES" sz="1400"/>
              <a:t> </a:t>
            </a:r>
            <a:r>
              <a:rPr lang="es-ES" sz="1400" err="1"/>
              <a:t>compromised</a:t>
            </a:r>
            <a:endParaRPr lang="es-ES" sz="1400"/>
          </a:p>
          <a:p>
            <a:pPr marL="171450" indent="-171450">
              <a:buFont typeface="Arial" panose="020B0604020202020204" pitchFamily="34" charset="0"/>
              <a:buChar char="•"/>
            </a:pPr>
            <a:r>
              <a:rPr lang="en-US" sz="1400"/>
              <a:t>Identity spoofing risk in </a:t>
            </a:r>
            <a:r>
              <a:rPr lang="en-US" sz="1400" err="1"/>
              <a:t>signalling</a:t>
            </a:r>
            <a:r>
              <a:rPr lang="en-US" sz="1400"/>
              <a:t> systems</a:t>
            </a:r>
          </a:p>
          <a:p>
            <a:endParaRPr lang="es-ES" sz="1400"/>
          </a:p>
        </p:txBody>
      </p:sp>
      <p:sp>
        <p:nvSpPr>
          <p:cNvPr id="7" name="Marcador de texto 5">
            <a:extLst>
              <a:ext uri="{FF2B5EF4-FFF2-40B4-BE49-F238E27FC236}">
                <a16:creationId xmlns:a16="http://schemas.microsoft.com/office/drawing/2014/main" id="{40FD1D42-B1B7-6824-5BC0-2D3C42AA41FD}"/>
              </a:ext>
            </a:extLst>
          </p:cNvPr>
          <p:cNvSpPr txBox="1">
            <a:spLocks/>
          </p:cNvSpPr>
          <p:nvPr/>
        </p:nvSpPr>
        <p:spPr>
          <a:xfrm>
            <a:off x="5031427" y="2622378"/>
            <a:ext cx="4121451" cy="2081704"/>
          </a:xfrm>
          <a:prstGeom prst="rect">
            <a:avLst/>
          </a:prstGeom>
        </p:spPr>
        <p:txBody>
          <a:bodyPr vert="horz" lIns="91440" tIns="45720" rIns="91440" bIns="45720" rtlCol="0">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1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400" b="1"/>
              <a:t>THE SOLUTION</a:t>
            </a:r>
          </a:p>
          <a:p>
            <a:pPr marL="171450" indent="-171450">
              <a:buFont typeface="Arial" panose="020B0604020202020204" pitchFamily="34" charset="0"/>
              <a:buChar char="•"/>
            </a:pPr>
            <a:r>
              <a:rPr lang="en-US" sz="1400"/>
              <a:t>Post-quantum cryptography development</a:t>
            </a:r>
          </a:p>
          <a:p>
            <a:pPr marL="171450" indent="-171450">
              <a:buFont typeface="Arial" panose="020B0604020202020204" pitchFamily="34" charset="0"/>
              <a:buChar char="•"/>
            </a:pPr>
            <a:r>
              <a:rPr lang="es-ES" sz="1400"/>
              <a:t>NIST </a:t>
            </a:r>
            <a:r>
              <a:rPr lang="es-ES" sz="1400" err="1"/>
              <a:t>standardising</a:t>
            </a:r>
            <a:r>
              <a:rPr lang="es-ES" sz="1400"/>
              <a:t> quantum-</a:t>
            </a:r>
            <a:r>
              <a:rPr lang="es-ES" sz="1400" err="1"/>
              <a:t>resistant</a:t>
            </a:r>
            <a:r>
              <a:rPr lang="es-ES" sz="1400"/>
              <a:t> </a:t>
            </a:r>
            <a:r>
              <a:rPr lang="es-ES" sz="1400" err="1"/>
              <a:t>algorithms</a:t>
            </a:r>
            <a:endParaRPr lang="es-ES" sz="1400"/>
          </a:p>
          <a:p>
            <a:pPr marL="171450" indent="-171450">
              <a:buFont typeface="Arial" panose="020B0604020202020204" pitchFamily="34" charset="0"/>
              <a:buChar char="•"/>
            </a:pPr>
            <a:r>
              <a:rPr lang="en-US" sz="1400"/>
              <a:t>CAF laboratory testing emerging technologies</a:t>
            </a:r>
          </a:p>
          <a:p>
            <a:endParaRPr lang="es-ES" sz="1400"/>
          </a:p>
        </p:txBody>
      </p:sp>
      <p:pic>
        <p:nvPicPr>
          <p:cNvPr id="8" name="Image 0">
            <a:extLst>
              <a:ext uri="{FF2B5EF4-FFF2-40B4-BE49-F238E27FC236}">
                <a16:creationId xmlns:a16="http://schemas.microsoft.com/office/drawing/2014/main" id="{620412EC-645F-ACA2-D879-C9D213AF7B1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9220939" y="701335"/>
            <a:ext cx="2965142" cy="4447713"/>
          </a:xfrm>
          <a:prstGeom prst="rect">
            <a:avLst/>
          </a:prstGeom>
        </p:spPr>
      </p:pic>
    </p:spTree>
    <p:extLst>
      <p:ext uri="{BB962C8B-B14F-4D97-AF65-F5344CB8AC3E}">
        <p14:creationId xmlns:p14="http://schemas.microsoft.com/office/powerpoint/2010/main" val="2072191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BAFD3-9637-B908-0148-1949E85709C4}"/>
            </a:ext>
          </a:extLst>
        </p:cNvPr>
        <p:cNvGrpSpPr/>
        <p:nvPr/>
      </p:nvGrpSpPr>
      <p:grpSpPr>
        <a:xfrm>
          <a:off x="0" y="0"/>
          <a:ext cx="0" cy="0"/>
          <a:chOff x="0" y="0"/>
          <a:chExt cx="0" cy="0"/>
        </a:xfrm>
      </p:grpSpPr>
      <p:sp>
        <p:nvSpPr>
          <p:cNvPr id="8" name="Rectángulo 7">
            <a:extLst>
              <a:ext uri="{FF2B5EF4-FFF2-40B4-BE49-F238E27FC236}">
                <a16:creationId xmlns:a16="http://schemas.microsoft.com/office/drawing/2014/main" id="{CB860CB0-DE8E-5919-95DE-0C7B7E89151C}"/>
              </a:ext>
            </a:extLst>
          </p:cNvPr>
          <p:cNvSpPr/>
          <p:nvPr/>
        </p:nvSpPr>
        <p:spPr>
          <a:xfrm>
            <a:off x="0" y="688975"/>
            <a:ext cx="12192000" cy="199326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2" name="Marcador de texto 1">
            <a:extLst>
              <a:ext uri="{FF2B5EF4-FFF2-40B4-BE49-F238E27FC236}">
                <a16:creationId xmlns:a16="http://schemas.microsoft.com/office/drawing/2014/main" id="{3C0F120D-85E0-8860-AC95-FFCEE78CD951}"/>
              </a:ext>
            </a:extLst>
          </p:cNvPr>
          <p:cNvSpPr>
            <a:spLocks noGrp="1"/>
          </p:cNvSpPr>
          <p:nvPr>
            <p:ph type="body" sz="quarter" idx="11"/>
          </p:nvPr>
        </p:nvSpPr>
        <p:spPr>
          <a:xfrm>
            <a:off x="610349" y="1345153"/>
            <a:ext cx="6838017" cy="1167228"/>
          </a:xfrm>
        </p:spPr>
        <p:txBody>
          <a:bodyPr>
            <a:normAutofit/>
          </a:bodyPr>
          <a:lstStyle/>
          <a:p>
            <a:r>
              <a:rPr lang="es-ES" sz="2800" b="1"/>
              <a:t>   </a:t>
            </a:r>
            <a:r>
              <a:rPr lang="es-ES" sz="2800" b="1" err="1"/>
              <a:t>The</a:t>
            </a:r>
            <a:r>
              <a:rPr lang="es-ES" sz="2800" b="1"/>
              <a:t> New </a:t>
            </a:r>
            <a:r>
              <a:rPr lang="es-ES" sz="2800" b="1" err="1"/>
              <a:t>Regulatory</a:t>
            </a:r>
            <a:r>
              <a:rPr lang="es-ES" sz="2800" b="1"/>
              <a:t> Framework:</a:t>
            </a:r>
          </a:p>
          <a:p>
            <a:r>
              <a:rPr lang="es-ES" sz="2800" err="1"/>
              <a:t>Problem</a:t>
            </a:r>
            <a:r>
              <a:rPr lang="es-ES" sz="2800"/>
              <a:t> </a:t>
            </a:r>
            <a:r>
              <a:rPr lang="es-ES" sz="2800" err="1"/>
              <a:t>or</a:t>
            </a:r>
            <a:r>
              <a:rPr lang="es-ES" sz="2800"/>
              <a:t> </a:t>
            </a:r>
            <a:r>
              <a:rPr lang="es-ES" sz="2800" err="1"/>
              <a:t>Solution</a:t>
            </a:r>
            <a:r>
              <a:rPr lang="es-ES" sz="2800"/>
              <a:t>?</a:t>
            </a:r>
          </a:p>
        </p:txBody>
      </p:sp>
      <p:sp>
        <p:nvSpPr>
          <p:cNvPr id="3" name="Marcador de texto 2">
            <a:extLst>
              <a:ext uri="{FF2B5EF4-FFF2-40B4-BE49-F238E27FC236}">
                <a16:creationId xmlns:a16="http://schemas.microsoft.com/office/drawing/2014/main" id="{F83265D7-3528-C1F9-3315-20133E7AD553}"/>
              </a:ext>
            </a:extLst>
          </p:cNvPr>
          <p:cNvSpPr>
            <a:spLocks noGrp="1"/>
          </p:cNvSpPr>
          <p:nvPr>
            <p:ph type="body" sz="quarter" idx="19"/>
          </p:nvPr>
        </p:nvSpPr>
        <p:spPr>
          <a:xfrm>
            <a:off x="610349" y="1345153"/>
            <a:ext cx="381000" cy="514350"/>
          </a:xfrm>
        </p:spPr>
        <p:txBody>
          <a:bodyPr/>
          <a:lstStyle/>
          <a:p>
            <a:r>
              <a:rPr lang="es-ES" sz="2800"/>
              <a:t>/  </a:t>
            </a:r>
            <a:endParaRPr lang="es-ES"/>
          </a:p>
        </p:txBody>
      </p:sp>
      <p:sp>
        <p:nvSpPr>
          <p:cNvPr id="5" name="Marcador de texto 4">
            <a:extLst>
              <a:ext uri="{FF2B5EF4-FFF2-40B4-BE49-F238E27FC236}">
                <a16:creationId xmlns:a16="http://schemas.microsoft.com/office/drawing/2014/main" id="{CA68FC53-D5FC-A6CA-7328-DF16438FC257}"/>
              </a:ext>
            </a:extLst>
          </p:cNvPr>
          <p:cNvSpPr>
            <a:spLocks noGrp="1"/>
          </p:cNvSpPr>
          <p:nvPr>
            <p:ph type="body" sz="quarter" idx="23"/>
          </p:nvPr>
        </p:nvSpPr>
        <p:spPr/>
        <p:txBody>
          <a:bodyPr>
            <a:normAutofit/>
          </a:bodyPr>
          <a:lstStyle/>
          <a:p>
            <a:endParaRPr lang="es-ES" sz="1400"/>
          </a:p>
          <a:p>
            <a:r>
              <a:rPr lang="es-ES" sz="1400" b="1"/>
              <a:t>IEC 63452 STANDARD</a:t>
            </a:r>
          </a:p>
          <a:p>
            <a:pPr marL="171450" indent="-171450">
              <a:buFont typeface="Arial" panose="020B0604020202020204" pitchFamily="34" charset="0"/>
              <a:buChar char="•"/>
            </a:pPr>
            <a:r>
              <a:rPr lang="es-ES" sz="1400" err="1">
                <a:solidFill>
                  <a:srgbClr val="403C4E"/>
                </a:solidFill>
                <a:ea typeface="Open Sans" pitchFamily="34" charset="-122"/>
                <a:cs typeface="Open Sans" pitchFamily="34" charset="-120"/>
              </a:rPr>
              <a:t>First</a:t>
            </a:r>
            <a:r>
              <a:rPr lang="es-ES" sz="1400">
                <a:solidFill>
                  <a:srgbClr val="403C4E"/>
                </a:solidFill>
                <a:ea typeface="Open Sans" pitchFamily="34" charset="-122"/>
                <a:cs typeface="Open Sans" pitchFamily="34" charset="-120"/>
              </a:rPr>
              <a:t> International </a:t>
            </a:r>
            <a:r>
              <a:rPr lang="es-ES" sz="1400" err="1">
                <a:solidFill>
                  <a:srgbClr val="403C4E"/>
                </a:solidFill>
                <a:ea typeface="Open Sans" pitchFamily="34" charset="-122"/>
                <a:cs typeface="Open Sans" pitchFamily="34" charset="-120"/>
              </a:rPr>
              <a:t>railway</a:t>
            </a:r>
            <a:r>
              <a:rPr lang="es-ES" sz="1400">
                <a:solidFill>
                  <a:srgbClr val="403C4E"/>
                </a:solidFill>
                <a:ea typeface="Open Sans" pitchFamily="34" charset="-122"/>
                <a:cs typeface="Open Sans" pitchFamily="34" charset="-120"/>
              </a:rPr>
              <a:t> </a:t>
            </a:r>
            <a:r>
              <a:rPr lang="es-ES" sz="1400" err="1">
                <a:solidFill>
                  <a:srgbClr val="403C4E"/>
                </a:solidFill>
                <a:ea typeface="Open Sans" pitchFamily="34" charset="-122"/>
                <a:cs typeface="Open Sans" pitchFamily="34" charset="-120"/>
              </a:rPr>
              <a:t>cybersecurity</a:t>
            </a:r>
            <a:r>
              <a:rPr lang="es-ES" sz="1400">
                <a:solidFill>
                  <a:srgbClr val="403C4E"/>
                </a:solidFill>
                <a:ea typeface="Open Sans" pitchFamily="34" charset="-122"/>
                <a:cs typeface="Open Sans" pitchFamily="34" charset="-120"/>
              </a:rPr>
              <a:t> standard</a:t>
            </a:r>
          </a:p>
          <a:p>
            <a:pPr marL="171450" indent="-171450">
              <a:buFont typeface="Arial" panose="020B0604020202020204" pitchFamily="34" charset="0"/>
              <a:buChar char="•"/>
            </a:pPr>
            <a:r>
              <a:rPr lang="es-ES" sz="1400">
                <a:solidFill>
                  <a:srgbClr val="403C4E"/>
                </a:solidFill>
                <a:ea typeface="Open Sans" pitchFamily="34" charset="-122"/>
                <a:cs typeface="Open Sans" pitchFamily="34" charset="-120"/>
              </a:rPr>
              <a:t>Full </a:t>
            </a:r>
            <a:r>
              <a:rPr lang="es-ES" sz="1400" err="1">
                <a:solidFill>
                  <a:srgbClr val="403C4E"/>
                </a:solidFill>
                <a:ea typeface="Open Sans" pitchFamily="34" charset="-122"/>
                <a:cs typeface="Open Sans" pitchFamily="34" charset="-120"/>
              </a:rPr>
              <a:t>lifecycle</a:t>
            </a:r>
            <a:r>
              <a:rPr lang="es-ES" sz="1400">
                <a:solidFill>
                  <a:srgbClr val="403C4E"/>
                </a:solidFill>
                <a:ea typeface="Open Sans" pitchFamily="34" charset="-122"/>
                <a:cs typeface="Open Sans" pitchFamily="34" charset="-120"/>
              </a:rPr>
              <a:t> </a:t>
            </a:r>
            <a:r>
              <a:rPr lang="es-ES" sz="1400" err="1">
                <a:solidFill>
                  <a:srgbClr val="403C4E"/>
                </a:solidFill>
                <a:ea typeface="Open Sans" pitchFamily="34" charset="-122"/>
                <a:cs typeface="Open Sans" pitchFamily="34" charset="-120"/>
              </a:rPr>
              <a:t>coverage</a:t>
            </a:r>
            <a:endParaRPr lang="es-ES" sz="1400">
              <a:solidFill>
                <a:srgbClr val="403C4E"/>
              </a:solidFill>
              <a:ea typeface="Open Sans" pitchFamily="34" charset="-122"/>
              <a:cs typeface="Open Sans" pitchFamily="34" charset="-120"/>
            </a:endParaRPr>
          </a:p>
          <a:p>
            <a:pPr marL="171450" indent="-171450">
              <a:buFont typeface="Arial" panose="020B0604020202020204" pitchFamily="34" charset="0"/>
              <a:buChar char="•"/>
            </a:pPr>
            <a:r>
              <a:rPr lang="es-ES" sz="1400" err="1">
                <a:solidFill>
                  <a:srgbClr val="403C4E"/>
                </a:solidFill>
                <a:ea typeface="Open Sans" pitchFamily="34" charset="-122"/>
                <a:cs typeface="Open Sans" pitchFamily="34" charset="-120"/>
              </a:rPr>
              <a:t>Integrates</a:t>
            </a:r>
            <a:r>
              <a:rPr lang="es-ES" sz="1400">
                <a:solidFill>
                  <a:srgbClr val="403C4E"/>
                </a:solidFill>
                <a:ea typeface="Open Sans" pitchFamily="34" charset="-122"/>
                <a:cs typeface="Open Sans" pitchFamily="34" charset="-120"/>
              </a:rPr>
              <a:t> </a:t>
            </a:r>
            <a:r>
              <a:rPr lang="es-ES" sz="1400" err="1">
                <a:solidFill>
                  <a:srgbClr val="403C4E"/>
                </a:solidFill>
                <a:ea typeface="Open Sans" pitchFamily="34" charset="-122"/>
                <a:cs typeface="Open Sans" pitchFamily="34" charset="-120"/>
              </a:rPr>
              <a:t>with</a:t>
            </a:r>
            <a:r>
              <a:rPr lang="es-ES" sz="1400">
                <a:solidFill>
                  <a:srgbClr val="403C4E"/>
                </a:solidFill>
                <a:ea typeface="Open Sans" pitchFamily="34" charset="-122"/>
                <a:cs typeface="Open Sans" pitchFamily="34" charset="-120"/>
              </a:rPr>
              <a:t> </a:t>
            </a:r>
            <a:r>
              <a:rPr lang="es-ES" sz="1400" err="1">
                <a:solidFill>
                  <a:srgbClr val="403C4E"/>
                </a:solidFill>
                <a:ea typeface="Open Sans" pitchFamily="34" charset="-122"/>
                <a:cs typeface="Open Sans" pitchFamily="34" charset="-120"/>
              </a:rPr>
              <a:t>functional</a:t>
            </a:r>
            <a:r>
              <a:rPr lang="es-ES" sz="1400">
                <a:solidFill>
                  <a:srgbClr val="403C4E"/>
                </a:solidFill>
                <a:ea typeface="Open Sans" pitchFamily="34" charset="-122"/>
                <a:cs typeface="Open Sans" pitchFamily="34" charset="-120"/>
              </a:rPr>
              <a:t> safety (RAMS)</a:t>
            </a:r>
          </a:p>
          <a:p>
            <a:pPr marL="171450" indent="-171450">
              <a:buFont typeface="Arial" panose="020B0604020202020204" pitchFamily="34" charset="0"/>
              <a:buChar char="•"/>
            </a:pPr>
            <a:r>
              <a:rPr lang="es-ES" sz="1400">
                <a:solidFill>
                  <a:srgbClr val="403C4E"/>
                </a:solidFill>
                <a:ea typeface="Open Sans" pitchFamily="34" charset="-122"/>
                <a:cs typeface="Open Sans" pitchFamily="34" charset="-120"/>
              </a:rPr>
              <a:t>Defines roles </a:t>
            </a:r>
            <a:r>
              <a:rPr lang="es-ES" sz="1400" err="1">
                <a:solidFill>
                  <a:srgbClr val="403C4E"/>
                </a:solidFill>
                <a:ea typeface="Open Sans" pitchFamily="34" charset="-122"/>
                <a:cs typeface="Open Sans" pitchFamily="34" charset="-120"/>
              </a:rPr>
              <a:t>for</a:t>
            </a:r>
            <a:r>
              <a:rPr lang="es-ES" sz="1400">
                <a:solidFill>
                  <a:srgbClr val="403C4E"/>
                </a:solidFill>
                <a:ea typeface="Open Sans" pitchFamily="34" charset="-122"/>
                <a:cs typeface="Open Sans" pitchFamily="34" charset="-120"/>
              </a:rPr>
              <a:t> </a:t>
            </a:r>
            <a:r>
              <a:rPr lang="es-ES" sz="1400" err="1">
                <a:solidFill>
                  <a:srgbClr val="403C4E"/>
                </a:solidFill>
                <a:ea typeface="Open Sans" pitchFamily="34" charset="-122"/>
                <a:cs typeface="Open Sans" pitchFamily="34" charset="-120"/>
              </a:rPr>
              <a:t>all</a:t>
            </a:r>
            <a:r>
              <a:rPr lang="es-ES" sz="1400">
                <a:solidFill>
                  <a:srgbClr val="403C4E"/>
                </a:solidFill>
                <a:ea typeface="Open Sans" pitchFamily="34" charset="-122"/>
                <a:cs typeface="Open Sans" pitchFamily="34" charset="-120"/>
              </a:rPr>
              <a:t> </a:t>
            </a:r>
            <a:r>
              <a:rPr lang="es-ES" sz="1400" err="1">
                <a:solidFill>
                  <a:srgbClr val="403C4E"/>
                </a:solidFill>
                <a:ea typeface="Open Sans" pitchFamily="34" charset="-122"/>
                <a:cs typeface="Open Sans" pitchFamily="34" charset="-120"/>
              </a:rPr>
              <a:t>stakeholders</a:t>
            </a:r>
            <a:endParaRPr lang="en-US" sz="1400">
              <a:solidFill>
                <a:srgbClr val="403C4E"/>
              </a:solidFill>
              <a:ea typeface="Open Sans" pitchFamily="34" charset="-122"/>
              <a:cs typeface="Open Sans" pitchFamily="34" charset="-120"/>
            </a:endParaRPr>
          </a:p>
          <a:p>
            <a:endParaRPr lang="es-ES" sz="1400"/>
          </a:p>
        </p:txBody>
      </p:sp>
      <p:sp>
        <p:nvSpPr>
          <p:cNvPr id="6" name="Marcador de texto 5">
            <a:extLst>
              <a:ext uri="{FF2B5EF4-FFF2-40B4-BE49-F238E27FC236}">
                <a16:creationId xmlns:a16="http://schemas.microsoft.com/office/drawing/2014/main" id="{56F821D2-B620-8437-607C-1FADCC28F0B6}"/>
              </a:ext>
            </a:extLst>
          </p:cNvPr>
          <p:cNvSpPr>
            <a:spLocks noGrp="1"/>
          </p:cNvSpPr>
          <p:nvPr>
            <p:ph type="body" sz="quarter" idx="24"/>
          </p:nvPr>
        </p:nvSpPr>
        <p:spPr/>
        <p:txBody>
          <a:bodyPr>
            <a:normAutofit/>
          </a:bodyPr>
          <a:lstStyle/>
          <a:p>
            <a:endParaRPr lang="es-ES" sz="1400"/>
          </a:p>
          <a:p>
            <a:r>
              <a:rPr lang="es-ES" sz="1400" b="1">
                <a:solidFill>
                  <a:srgbClr val="403C4E"/>
                </a:solidFill>
                <a:ea typeface="Open Sans" pitchFamily="34" charset="-122"/>
                <a:cs typeface="Open Sans" pitchFamily="34" charset="-120"/>
              </a:rPr>
              <a:t>CYBER RESILIENCE ACT</a:t>
            </a:r>
          </a:p>
          <a:p>
            <a:pPr marL="171450" indent="-171450">
              <a:buFont typeface="Arial" panose="020B0604020202020204" pitchFamily="34" charset="0"/>
              <a:buChar char="•"/>
            </a:pPr>
            <a:r>
              <a:rPr lang="es-ES" sz="1400">
                <a:solidFill>
                  <a:srgbClr val="403C4E"/>
                </a:solidFill>
                <a:ea typeface="Open Sans" pitchFamily="34" charset="-122"/>
                <a:cs typeface="Open Sans" pitchFamily="34" charset="-120"/>
              </a:rPr>
              <a:t>Security </a:t>
            </a:r>
            <a:r>
              <a:rPr lang="es-ES" sz="1400" err="1">
                <a:solidFill>
                  <a:srgbClr val="403C4E"/>
                </a:solidFill>
                <a:ea typeface="Open Sans" pitchFamily="34" charset="-122"/>
                <a:cs typeface="Open Sans" pitchFamily="34" charset="-120"/>
              </a:rPr>
              <a:t>by</a:t>
            </a:r>
            <a:r>
              <a:rPr lang="es-ES" sz="1400">
                <a:solidFill>
                  <a:srgbClr val="403C4E"/>
                </a:solidFill>
                <a:ea typeface="Open Sans" pitchFamily="34" charset="-122"/>
                <a:cs typeface="Open Sans" pitchFamily="34" charset="-120"/>
              </a:rPr>
              <a:t> </a:t>
            </a:r>
            <a:r>
              <a:rPr lang="es-ES" sz="1400" err="1">
                <a:solidFill>
                  <a:srgbClr val="403C4E"/>
                </a:solidFill>
                <a:ea typeface="Open Sans" pitchFamily="34" charset="-122"/>
                <a:cs typeface="Open Sans" pitchFamily="34" charset="-120"/>
              </a:rPr>
              <a:t>design</a:t>
            </a:r>
            <a:r>
              <a:rPr lang="es-ES" sz="1400">
                <a:solidFill>
                  <a:srgbClr val="403C4E"/>
                </a:solidFill>
                <a:ea typeface="Open Sans" pitchFamily="34" charset="-122"/>
                <a:cs typeface="Open Sans" pitchFamily="34" charset="-120"/>
              </a:rPr>
              <a:t> </a:t>
            </a:r>
            <a:r>
              <a:rPr lang="es-ES" sz="1400" err="1">
                <a:solidFill>
                  <a:srgbClr val="403C4E"/>
                </a:solidFill>
                <a:ea typeface="Open Sans" pitchFamily="34" charset="-122"/>
                <a:cs typeface="Open Sans" pitchFamily="34" charset="-120"/>
              </a:rPr>
              <a:t>mandatory</a:t>
            </a:r>
            <a:endParaRPr lang="es-ES" sz="1400">
              <a:solidFill>
                <a:srgbClr val="403C4E"/>
              </a:solidFill>
              <a:ea typeface="Open Sans" pitchFamily="34" charset="-122"/>
              <a:cs typeface="Open Sans" pitchFamily="34" charset="-120"/>
            </a:endParaRPr>
          </a:p>
          <a:p>
            <a:pPr marL="171450" indent="-171450">
              <a:buFont typeface="Arial" panose="020B0604020202020204" pitchFamily="34" charset="0"/>
              <a:buChar char="•"/>
            </a:pPr>
            <a:r>
              <a:rPr lang="es-ES" sz="1400" err="1">
                <a:solidFill>
                  <a:srgbClr val="403C4E"/>
                </a:solidFill>
                <a:ea typeface="Open Sans" pitchFamily="34" charset="-122"/>
                <a:cs typeface="Open Sans" pitchFamily="34" charset="-120"/>
              </a:rPr>
              <a:t>Lifecycle</a:t>
            </a:r>
            <a:r>
              <a:rPr lang="es-ES" sz="1400">
                <a:solidFill>
                  <a:srgbClr val="403C4E"/>
                </a:solidFill>
                <a:ea typeface="Open Sans" pitchFamily="34" charset="-122"/>
                <a:cs typeface="Open Sans" pitchFamily="34" charset="-120"/>
              </a:rPr>
              <a:t> </a:t>
            </a:r>
            <a:r>
              <a:rPr lang="es-ES" sz="1400" err="1">
                <a:solidFill>
                  <a:srgbClr val="403C4E"/>
                </a:solidFill>
                <a:ea typeface="Open Sans" pitchFamily="34" charset="-122"/>
                <a:cs typeface="Open Sans" pitchFamily="34" charset="-120"/>
              </a:rPr>
              <a:t>security</a:t>
            </a:r>
            <a:r>
              <a:rPr lang="es-ES" sz="1400">
                <a:solidFill>
                  <a:srgbClr val="403C4E"/>
                </a:solidFill>
                <a:ea typeface="Open Sans" pitchFamily="34" charset="-122"/>
                <a:cs typeface="Open Sans" pitchFamily="34" charset="-120"/>
              </a:rPr>
              <a:t> </a:t>
            </a:r>
            <a:r>
              <a:rPr lang="es-ES" sz="1400" err="1">
                <a:solidFill>
                  <a:srgbClr val="403C4E"/>
                </a:solidFill>
                <a:ea typeface="Open Sans" pitchFamily="34" charset="-122"/>
                <a:cs typeface="Open Sans" pitchFamily="34" charset="-120"/>
              </a:rPr>
              <a:t>updates</a:t>
            </a:r>
            <a:endParaRPr lang="es-ES" sz="1400">
              <a:solidFill>
                <a:srgbClr val="403C4E"/>
              </a:solidFill>
              <a:ea typeface="Open Sans" pitchFamily="34" charset="-122"/>
              <a:cs typeface="Open Sans" pitchFamily="34" charset="-120"/>
            </a:endParaRPr>
          </a:p>
          <a:p>
            <a:pPr marL="171450" indent="-171450">
              <a:buFont typeface="Arial" panose="020B0604020202020204" pitchFamily="34" charset="0"/>
              <a:buChar char="•"/>
            </a:pPr>
            <a:r>
              <a:rPr lang="es-ES" sz="1400">
                <a:solidFill>
                  <a:srgbClr val="403C4E"/>
                </a:solidFill>
                <a:ea typeface="Open Sans" pitchFamily="34" charset="-122"/>
                <a:cs typeface="Open Sans" pitchFamily="34" charset="-120"/>
              </a:rPr>
              <a:t>CE </a:t>
            </a:r>
            <a:r>
              <a:rPr lang="es-ES" sz="1400" err="1">
                <a:solidFill>
                  <a:srgbClr val="403C4E"/>
                </a:solidFill>
                <a:ea typeface="Open Sans" pitchFamily="34" charset="-122"/>
                <a:cs typeface="Open Sans" pitchFamily="34" charset="-120"/>
              </a:rPr>
              <a:t>marking</a:t>
            </a:r>
            <a:r>
              <a:rPr lang="es-ES" sz="1400">
                <a:solidFill>
                  <a:srgbClr val="403C4E"/>
                </a:solidFill>
                <a:ea typeface="Open Sans" pitchFamily="34" charset="-122"/>
                <a:cs typeface="Open Sans" pitchFamily="34" charset="-120"/>
              </a:rPr>
              <a:t> </a:t>
            </a:r>
            <a:r>
              <a:rPr lang="es-ES" sz="1400" err="1">
                <a:solidFill>
                  <a:srgbClr val="403C4E"/>
                </a:solidFill>
                <a:ea typeface="Open Sans" pitchFamily="34" charset="-122"/>
                <a:cs typeface="Open Sans" pitchFamily="34" charset="-120"/>
              </a:rPr>
              <a:t>for</a:t>
            </a:r>
            <a:r>
              <a:rPr lang="es-ES" sz="1400">
                <a:solidFill>
                  <a:srgbClr val="403C4E"/>
                </a:solidFill>
                <a:ea typeface="Open Sans" pitchFamily="34" charset="-122"/>
                <a:cs typeface="Open Sans" pitchFamily="34" charset="-120"/>
              </a:rPr>
              <a:t> digital </a:t>
            </a:r>
            <a:r>
              <a:rPr lang="es-ES" sz="1400" err="1">
                <a:solidFill>
                  <a:srgbClr val="403C4E"/>
                </a:solidFill>
                <a:ea typeface="Open Sans" pitchFamily="34" charset="-122"/>
                <a:cs typeface="Open Sans" pitchFamily="34" charset="-120"/>
              </a:rPr>
              <a:t>products</a:t>
            </a:r>
            <a:endParaRPr lang="es-ES" sz="1400">
              <a:solidFill>
                <a:srgbClr val="403C4E"/>
              </a:solidFill>
              <a:ea typeface="Open Sans" pitchFamily="34" charset="-122"/>
              <a:cs typeface="Open Sans" pitchFamily="34" charset="-120"/>
            </a:endParaRPr>
          </a:p>
          <a:p>
            <a:pPr marL="171450" indent="-171450">
              <a:buFont typeface="Arial" panose="020B0604020202020204" pitchFamily="34" charset="0"/>
              <a:buChar char="•"/>
            </a:pPr>
            <a:r>
              <a:rPr lang="es-ES" sz="1400" err="1">
                <a:solidFill>
                  <a:srgbClr val="403C4E"/>
                </a:solidFill>
                <a:ea typeface="Open Sans" pitchFamily="34" charset="-122"/>
                <a:cs typeface="Open Sans" pitchFamily="34" charset="-120"/>
              </a:rPr>
              <a:t>Transparency</a:t>
            </a:r>
            <a:r>
              <a:rPr lang="es-ES" sz="1400">
                <a:solidFill>
                  <a:srgbClr val="403C4E"/>
                </a:solidFill>
                <a:ea typeface="Open Sans" pitchFamily="34" charset="-122"/>
                <a:cs typeface="Open Sans" pitchFamily="34" charset="-120"/>
              </a:rPr>
              <a:t> </a:t>
            </a:r>
            <a:r>
              <a:rPr lang="es-ES" sz="1400" err="1">
                <a:solidFill>
                  <a:srgbClr val="403C4E"/>
                </a:solidFill>
                <a:ea typeface="Open Sans" pitchFamily="34" charset="-122"/>
                <a:cs typeface="Open Sans" pitchFamily="34" charset="-120"/>
              </a:rPr>
              <a:t>requirements</a:t>
            </a:r>
            <a:endParaRPr lang="en-US" sz="1400">
              <a:solidFill>
                <a:srgbClr val="403C4E"/>
              </a:solidFill>
              <a:ea typeface="Open Sans" pitchFamily="34" charset="-122"/>
              <a:cs typeface="Open Sans" pitchFamily="34" charset="-120"/>
            </a:endParaRPr>
          </a:p>
          <a:p>
            <a:endParaRPr lang="es-ES" sz="1400"/>
          </a:p>
        </p:txBody>
      </p:sp>
      <p:sp>
        <p:nvSpPr>
          <p:cNvPr id="7" name="Marcador de texto 6">
            <a:extLst>
              <a:ext uri="{FF2B5EF4-FFF2-40B4-BE49-F238E27FC236}">
                <a16:creationId xmlns:a16="http://schemas.microsoft.com/office/drawing/2014/main" id="{570DA63B-782F-82F1-4E5E-EE1A835E5355}"/>
              </a:ext>
            </a:extLst>
          </p:cNvPr>
          <p:cNvSpPr>
            <a:spLocks noGrp="1"/>
          </p:cNvSpPr>
          <p:nvPr>
            <p:ph type="body" sz="quarter" idx="26"/>
          </p:nvPr>
        </p:nvSpPr>
        <p:spPr/>
        <p:txBody>
          <a:bodyPr>
            <a:normAutofit/>
          </a:bodyPr>
          <a:lstStyle/>
          <a:p>
            <a:endParaRPr lang="es-ES" sz="1400"/>
          </a:p>
          <a:p>
            <a:r>
              <a:rPr lang="es-ES" sz="1400" b="1"/>
              <a:t>NIS2 DIRECTIVE</a:t>
            </a:r>
          </a:p>
          <a:p>
            <a:pPr marL="171450" indent="-171450">
              <a:buFont typeface="Arial" panose="020B0604020202020204" pitchFamily="34" charset="0"/>
              <a:buChar char="•"/>
            </a:pPr>
            <a:r>
              <a:rPr lang="en-US" sz="1400">
                <a:solidFill>
                  <a:srgbClr val="403C4E"/>
                </a:solidFill>
                <a:ea typeface="Open Sans" pitchFamily="34" charset="-122"/>
                <a:cs typeface="Open Sans" pitchFamily="34" charset="-120"/>
              </a:rPr>
              <a:t>Cyber risk management systems</a:t>
            </a:r>
          </a:p>
          <a:p>
            <a:pPr marL="171450" indent="-171450">
              <a:buFont typeface="Arial" panose="020B0604020202020204" pitchFamily="34" charset="0"/>
              <a:buChar char="•"/>
            </a:pPr>
            <a:r>
              <a:rPr lang="en-US" sz="1400">
                <a:solidFill>
                  <a:srgbClr val="403C4E"/>
                </a:solidFill>
                <a:ea typeface="Open Sans" pitchFamily="34" charset="-122"/>
                <a:cs typeface="Open Sans" pitchFamily="34" charset="-120"/>
              </a:rPr>
              <a:t>Rapid incident reporting</a:t>
            </a:r>
          </a:p>
          <a:p>
            <a:pPr marL="171450" indent="-171450">
              <a:buFont typeface="Arial" panose="020B0604020202020204" pitchFamily="34" charset="0"/>
              <a:buChar char="•"/>
            </a:pPr>
            <a:r>
              <a:rPr lang="en-US" sz="1400">
                <a:solidFill>
                  <a:srgbClr val="403C4E"/>
                </a:solidFill>
                <a:ea typeface="Open Sans" pitchFamily="34" charset="-122"/>
                <a:cs typeface="Open Sans" pitchFamily="34" charset="-120"/>
              </a:rPr>
              <a:t>Supply chain monitoring</a:t>
            </a:r>
          </a:p>
          <a:p>
            <a:pPr marL="171450" indent="-171450">
              <a:buFont typeface="Arial" panose="020B0604020202020204" pitchFamily="34" charset="0"/>
              <a:buChar char="•"/>
            </a:pPr>
            <a:r>
              <a:rPr lang="en-US" sz="1400">
                <a:solidFill>
                  <a:srgbClr val="403C4E"/>
                </a:solidFill>
                <a:ea typeface="Open Sans" pitchFamily="34" charset="-122"/>
                <a:cs typeface="Open Sans" pitchFamily="34" charset="-120"/>
              </a:rPr>
              <a:t>Executive-level </a:t>
            </a:r>
            <a:r>
              <a:rPr lang="en-US" sz="1400" err="1">
                <a:solidFill>
                  <a:srgbClr val="403C4E"/>
                </a:solidFill>
                <a:ea typeface="Open Sans" pitchFamily="34" charset="-122"/>
                <a:cs typeface="Open Sans" pitchFamily="34" charset="-120"/>
              </a:rPr>
              <a:t>responsability</a:t>
            </a:r>
            <a:endParaRPr lang="en-US" sz="1400"/>
          </a:p>
          <a:p>
            <a:endParaRPr lang="es-ES" sz="1400"/>
          </a:p>
          <a:p>
            <a:endParaRPr lang="es-ES" sz="1400"/>
          </a:p>
        </p:txBody>
      </p:sp>
      <p:pic>
        <p:nvPicPr>
          <p:cNvPr id="9" name="Imagen 8" descr="Autobús pasando por una calle&#10;&#10;El contenido generado por IA puede ser incorrecto.">
            <a:extLst>
              <a:ext uri="{FF2B5EF4-FFF2-40B4-BE49-F238E27FC236}">
                <a16:creationId xmlns:a16="http://schemas.microsoft.com/office/drawing/2014/main" id="{304C6D18-CAD8-5F4E-71BF-B1A2D033D9E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9174830" y="2682240"/>
            <a:ext cx="3017170" cy="4175760"/>
          </a:xfrm>
          <a:prstGeom prst="rect">
            <a:avLst/>
          </a:prstGeom>
        </p:spPr>
      </p:pic>
    </p:spTree>
    <p:extLst>
      <p:ext uri="{BB962C8B-B14F-4D97-AF65-F5344CB8AC3E}">
        <p14:creationId xmlns:p14="http://schemas.microsoft.com/office/powerpoint/2010/main" val="1674161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Marcador de texto 28">
            <a:extLst>
              <a:ext uri="{FF2B5EF4-FFF2-40B4-BE49-F238E27FC236}">
                <a16:creationId xmlns:a16="http://schemas.microsoft.com/office/drawing/2014/main" id="{A9F138FA-49B9-0ED1-F381-ECAF4472904A}"/>
              </a:ext>
            </a:extLst>
          </p:cNvPr>
          <p:cNvSpPr>
            <a:spLocks noGrp="1"/>
          </p:cNvSpPr>
          <p:nvPr>
            <p:ph type="body" sz="quarter" idx="11"/>
          </p:nvPr>
        </p:nvSpPr>
        <p:spPr>
          <a:xfrm>
            <a:off x="270120" y="1100812"/>
            <a:ext cx="7950601" cy="1207382"/>
          </a:xfrm>
        </p:spPr>
        <p:txBody>
          <a:bodyPr>
            <a:normAutofit/>
          </a:bodyPr>
          <a:lstStyle/>
          <a:p>
            <a:r>
              <a:rPr lang="es-ES"/>
              <a:t>   </a:t>
            </a:r>
            <a:r>
              <a:rPr lang="es-ES" sz="2800" b="1"/>
              <a:t>A </a:t>
            </a:r>
            <a:r>
              <a:rPr lang="es-ES" sz="2800" b="1" err="1"/>
              <a:t>Secure</a:t>
            </a:r>
            <a:r>
              <a:rPr lang="es-ES" sz="2800" b="1"/>
              <a:t> Future </a:t>
            </a:r>
            <a:r>
              <a:rPr lang="es-ES" sz="2800" b="1" err="1"/>
              <a:t>Starts</a:t>
            </a:r>
            <a:r>
              <a:rPr lang="es-ES" sz="2800" b="1"/>
              <a:t> </a:t>
            </a:r>
            <a:r>
              <a:rPr lang="es-ES" sz="2800" b="1" err="1"/>
              <a:t>Today</a:t>
            </a:r>
            <a:endParaRPr lang="es-ES" sz="2800" b="1"/>
          </a:p>
          <a:p>
            <a:r>
              <a:rPr lang="es-ES" err="1"/>
              <a:t>Cybersecurity</a:t>
            </a:r>
            <a:r>
              <a:rPr lang="es-ES"/>
              <a:t> </a:t>
            </a:r>
            <a:r>
              <a:rPr lang="es-ES" err="1"/>
              <a:t>is</a:t>
            </a:r>
            <a:r>
              <a:rPr lang="es-ES"/>
              <a:t> </a:t>
            </a:r>
            <a:r>
              <a:rPr lang="es-ES" err="1"/>
              <a:t>not</a:t>
            </a:r>
            <a:r>
              <a:rPr lang="es-ES"/>
              <a:t> </a:t>
            </a:r>
            <a:r>
              <a:rPr lang="es-ES" err="1"/>
              <a:t>technical</a:t>
            </a:r>
            <a:r>
              <a:rPr lang="es-ES"/>
              <a:t> – </a:t>
            </a:r>
            <a:r>
              <a:rPr lang="es-ES" err="1"/>
              <a:t>it’s</a:t>
            </a:r>
            <a:r>
              <a:rPr lang="es-ES"/>
              <a:t> </a:t>
            </a:r>
            <a:r>
              <a:rPr lang="es-ES" err="1"/>
              <a:t>strategic</a:t>
            </a:r>
            <a:endParaRPr lang="es-ES"/>
          </a:p>
        </p:txBody>
      </p:sp>
      <p:sp>
        <p:nvSpPr>
          <p:cNvPr id="31" name="Marcador de texto 30">
            <a:extLst>
              <a:ext uri="{FF2B5EF4-FFF2-40B4-BE49-F238E27FC236}">
                <a16:creationId xmlns:a16="http://schemas.microsoft.com/office/drawing/2014/main" id="{393C9BF6-3372-5117-66B3-1FE991560652}"/>
              </a:ext>
            </a:extLst>
          </p:cNvPr>
          <p:cNvSpPr>
            <a:spLocks noGrp="1"/>
          </p:cNvSpPr>
          <p:nvPr>
            <p:ph type="body" sz="quarter" idx="19"/>
          </p:nvPr>
        </p:nvSpPr>
        <p:spPr/>
        <p:txBody>
          <a:bodyPr/>
          <a:lstStyle/>
          <a:p>
            <a:r>
              <a:rPr lang="es-ES" sz="2800"/>
              <a:t>/</a:t>
            </a:r>
            <a:endParaRPr lang="es-ES"/>
          </a:p>
        </p:txBody>
      </p:sp>
      <p:sp>
        <p:nvSpPr>
          <p:cNvPr id="33" name="Marcador de texto 32">
            <a:extLst>
              <a:ext uri="{FF2B5EF4-FFF2-40B4-BE49-F238E27FC236}">
                <a16:creationId xmlns:a16="http://schemas.microsoft.com/office/drawing/2014/main" id="{9038893B-4434-306E-C5CD-F4FE5B19D851}"/>
              </a:ext>
            </a:extLst>
          </p:cNvPr>
          <p:cNvSpPr>
            <a:spLocks noGrp="1"/>
          </p:cNvSpPr>
          <p:nvPr>
            <p:ph type="body" sz="quarter" idx="26"/>
          </p:nvPr>
        </p:nvSpPr>
        <p:spPr>
          <a:xfrm>
            <a:off x="249334" y="3359067"/>
            <a:ext cx="2625318" cy="532493"/>
          </a:xfrm>
        </p:spPr>
        <p:txBody>
          <a:bodyPr/>
          <a:lstStyle/>
          <a:p>
            <a:r>
              <a:rPr lang="es-ES" b="1">
                <a:solidFill>
                  <a:srgbClr val="C00000"/>
                </a:solidFill>
              </a:rPr>
              <a:t>/</a:t>
            </a:r>
            <a:r>
              <a:rPr lang="es-ES" b="1"/>
              <a:t> AI &amp; Post-Quantum </a:t>
            </a:r>
            <a:r>
              <a:rPr lang="es-ES" b="1" err="1"/>
              <a:t>Cryptography</a:t>
            </a:r>
            <a:r>
              <a:rPr lang="es-ES" b="1"/>
              <a:t> </a:t>
            </a:r>
            <a:r>
              <a:rPr lang="es-ES" b="1" err="1"/>
              <a:t>Evaluation</a:t>
            </a:r>
            <a:endParaRPr lang="es-ES" b="1"/>
          </a:p>
        </p:txBody>
      </p:sp>
      <p:sp>
        <p:nvSpPr>
          <p:cNvPr id="34" name="Marcador de texto 33">
            <a:extLst>
              <a:ext uri="{FF2B5EF4-FFF2-40B4-BE49-F238E27FC236}">
                <a16:creationId xmlns:a16="http://schemas.microsoft.com/office/drawing/2014/main" id="{6B0F8911-6801-0C0F-955E-8E0A57C57AF3}"/>
              </a:ext>
            </a:extLst>
          </p:cNvPr>
          <p:cNvSpPr>
            <a:spLocks noGrp="1"/>
          </p:cNvSpPr>
          <p:nvPr>
            <p:ph type="body" sz="quarter" idx="33"/>
          </p:nvPr>
        </p:nvSpPr>
        <p:spPr/>
        <p:txBody>
          <a:bodyPr>
            <a:normAutofit/>
          </a:bodyPr>
          <a:lstStyle/>
          <a:p>
            <a:r>
              <a:rPr lang="es-ES" sz="1400" b="0" err="1"/>
              <a:t>Evaluating</a:t>
            </a:r>
            <a:r>
              <a:rPr lang="es-ES" sz="1400" b="0"/>
              <a:t> AI and </a:t>
            </a:r>
            <a:r>
              <a:rPr lang="es-ES" sz="1400" b="0" err="1"/>
              <a:t>post-quantum</a:t>
            </a:r>
            <a:r>
              <a:rPr lang="es-ES" sz="1400" b="0"/>
              <a:t> </a:t>
            </a:r>
            <a:r>
              <a:rPr lang="es-ES" sz="1400" b="0" err="1"/>
              <a:t>cryptography</a:t>
            </a:r>
            <a:endParaRPr lang="es-ES" sz="1400" b="0"/>
          </a:p>
        </p:txBody>
      </p:sp>
      <p:sp>
        <p:nvSpPr>
          <p:cNvPr id="35" name="Marcador de texto 34">
            <a:extLst>
              <a:ext uri="{FF2B5EF4-FFF2-40B4-BE49-F238E27FC236}">
                <a16:creationId xmlns:a16="http://schemas.microsoft.com/office/drawing/2014/main" id="{0D890D4E-3315-C43B-A4B8-0F7F9B07A4E1}"/>
              </a:ext>
            </a:extLst>
          </p:cNvPr>
          <p:cNvSpPr>
            <a:spLocks noGrp="1"/>
          </p:cNvSpPr>
          <p:nvPr>
            <p:ph type="body" sz="quarter" idx="34"/>
          </p:nvPr>
        </p:nvSpPr>
        <p:spPr/>
        <p:txBody>
          <a:bodyPr/>
          <a:lstStyle/>
          <a:p>
            <a:r>
              <a:rPr lang="es-ES" b="1">
                <a:solidFill>
                  <a:srgbClr val="C00000"/>
                </a:solidFill>
              </a:rPr>
              <a:t>/</a:t>
            </a:r>
            <a:r>
              <a:rPr lang="es-ES" b="1"/>
              <a:t> </a:t>
            </a:r>
            <a:r>
              <a:rPr lang="es-ES" b="1" err="1"/>
              <a:t>Testing</a:t>
            </a:r>
            <a:r>
              <a:rPr lang="es-ES" b="1"/>
              <a:t> &amp; </a:t>
            </a:r>
            <a:r>
              <a:rPr lang="es-ES" b="1" err="1"/>
              <a:t>Simulation</a:t>
            </a:r>
            <a:endParaRPr lang="es-ES" b="1"/>
          </a:p>
        </p:txBody>
      </p:sp>
      <p:sp>
        <p:nvSpPr>
          <p:cNvPr id="36" name="Marcador de texto 35">
            <a:extLst>
              <a:ext uri="{FF2B5EF4-FFF2-40B4-BE49-F238E27FC236}">
                <a16:creationId xmlns:a16="http://schemas.microsoft.com/office/drawing/2014/main" id="{E6941558-06C1-19D6-926C-BC4673991F99}"/>
              </a:ext>
            </a:extLst>
          </p:cNvPr>
          <p:cNvSpPr>
            <a:spLocks noGrp="1"/>
          </p:cNvSpPr>
          <p:nvPr>
            <p:ph type="body" sz="quarter" idx="36"/>
          </p:nvPr>
        </p:nvSpPr>
        <p:spPr/>
        <p:txBody>
          <a:bodyPr>
            <a:normAutofit/>
          </a:bodyPr>
          <a:lstStyle/>
          <a:p>
            <a:r>
              <a:rPr lang="en-US" sz="1400" b="0"/>
              <a:t>Penetration testing, cyberattack simulations, proprietary tools</a:t>
            </a:r>
          </a:p>
          <a:p>
            <a:endParaRPr lang="es-ES" sz="1400" b="0"/>
          </a:p>
        </p:txBody>
      </p:sp>
      <p:sp>
        <p:nvSpPr>
          <p:cNvPr id="37" name="Marcador de texto 36">
            <a:extLst>
              <a:ext uri="{FF2B5EF4-FFF2-40B4-BE49-F238E27FC236}">
                <a16:creationId xmlns:a16="http://schemas.microsoft.com/office/drawing/2014/main" id="{30FCA313-BD25-7AF3-B4C3-AB5E9528F231}"/>
              </a:ext>
            </a:extLst>
          </p:cNvPr>
          <p:cNvSpPr>
            <a:spLocks noGrp="1"/>
          </p:cNvSpPr>
          <p:nvPr>
            <p:ph type="body" sz="quarter" idx="37"/>
          </p:nvPr>
        </p:nvSpPr>
        <p:spPr/>
        <p:txBody>
          <a:bodyPr/>
          <a:lstStyle/>
          <a:p>
            <a:r>
              <a:rPr lang="es-ES" b="1">
                <a:solidFill>
                  <a:srgbClr val="C00000"/>
                </a:solidFill>
              </a:rPr>
              <a:t>/</a:t>
            </a:r>
            <a:r>
              <a:rPr lang="es-ES" b="1"/>
              <a:t> </a:t>
            </a:r>
            <a:r>
              <a:rPr lang="en-US" b="1">
                <a:solidFill>
                  <a:srgbClr val="272525"/>
                </a:solidFill>
                <a:ea typeface="Petrona Bold" pitchFamily="34" charset="-122"/>
                <a:cs typeface="Petrona Bold" pitchFamily="34" charset="-120"/>
              </a:rPr>
              <a:t>Collaboration</a:t>
            </a:r>
            <a:endParaRPr lang="es-ES" b="1"/>
          </a:p>
        </p:txBody>
      </p:sp>
      <p:sp>
        <p:nvSpPr>
          <p:cNvPr id="38" name="Marcador de texto 37">
            <a:extLst>
              <a:ext uri="{FF2B5EF4-FFF2-40B4-BE49-F238E27FC236}">
                <a16:creationId xmlns:a16="http://schemas.microsoft.com/office/drawing/2014/main" id="{B9F3A8E3-31AA-FB50-721A-AAE4C8A76A99}"/>
              </a:ext>
            </a:extLst>
          </p:cNvPr>
          <p:cNvSpPr>
            <a:spLocks noGrp="1"/>
          </p:cNvSpPr>
          <p:nvPr>
            <p:ph type="body" sz="quarter" idx="39"/>
          </p:nvPr>
        </p:nvSpPr>
        <p:spPr/>
        <p:txBody>
          <a:bodyPr>
            <a:normAutofit/>
          </a:bodyPr>
          <a:lstStyle/>
          <a:p>
            <a:r>
              <a:rPr lang="en-US" sz="1400" b="0">
                <a:solidFill>
                  <a:srgbClr val="272525"/>
                </a:solidFill>
                <a:ea typeface="Inter" pitchFamily="34" charset="-122"/>
                <a:cs typeface="Inter" pitchFamily="34" charset="-120"/>
              </a:rPr>
              <a:t>Working with regulatory bodies and universities</a:t>
            </a:r>
            <a:endParaRPr lang="en-US" sz="1400" b="0"/>
          </a:p>
          <a:p>
            <a:endParaRPr lang="es-ES" sz="1400" b="0"/>
          </a:p>
        </p:txBody>
      </p:sp>
      <p:sp>
        <p:nvSpPr>
          <p:cNvPr id="39" name="Marcador de texto 38">
            <a:extLst>
              <a:ext uri="{FF2B5EF4-FFF2-40B4-BE49-F238E27FC236}">
                <a16:creationId xmlns:a16="http://schemas.microsoft.com/office/drawing/2014/main" id="{D2237C65-7170-AE6C-0653-03984024EADA}"/>
              </a:ext>
            </a:extLst>
          </p:cNvPr>
          <p:cNvSpPr>
            <a:spLocks noGrp="1"/>
          </p:cNvSpPr>
          <p:nvPr>
            <p:ph type="body" sz="quarter" idx="40"/>
          </p:nvPr>
        </p:nvSpPr>
        <p:spPr/>
        <p:txBody>
          <a:bodyPr/>
          <a:lstStyle/>
          <a:p>
            <a:r>
              <a:rPr lang="es-ES" b="1">
                <a:solidFill>
                  <a:srgbClr val="C00000"/>
                </a:solidFill>
              </a:rPr>
              <a:t>/</a:t>
            </a:r>
            <a:r>
              <a:rPr lang="es-ES" b="1"/>
              <a:t> </a:t>
            </a:r>
            <a:r>
              <a:rPr lang="en-US" b="1">
                <a:solidFill>
                  <a:srgbClr val="272525"/>
                </a:solidFill>
                <a:ea typeface="Petrona Bold" pitchFamily="34" charset="-122"/>
                <a:cs typeface="Petrona Bold" pitchFamily="34" charset="-120"/>
              </a:rPr>
              <a:t>Team Training</a:t>
            </a:r>
            <a:endParaRPr lang="en-US" b="1"/>
          </a:p>
          <a:p>
            <a:endParaRPr lang="es-ES" b="1"/>
          </a:p>
        </p:txBody>
      </p:sp>
      <p:sp>
        <p:nvSpPr>
          <p:cNvPr id="40" name="Marcador de texto 39">
            <a:extLst>
              <a:ext uri="{FF2B5EF4-FFF2-40B4-BE49-F238E27FC236}">
                <a16:creationId xmlns:a16="http://schemas.microsoft.com/office/drawing/2014/main" id="{F2648FC9-F291-EF03-E61C-3E21618018DC}"/>
              </a:ext>
            </a:extLst>
          </p:cNvPr>
          <p:cNvSpPr>
            <a:spLocks noGrp="1"/>
          </p:cNvSpPr>
          <p:nvPr>
            <p:ph type="body" sz="quarter" idx="42"/>
          </p:nvPr>
        </p:nvSpPr>
        <p:spPr/>
        <p:txBody>
          <a:bodyPr>
            <a:normAutofit/>
          </a:bodyPr>
          <a:lstStyle/>
          <a:p>
            <a:r>
              <a:rPr lang="en-US" sz="1400" b="0"/>
              <a:t>Integrating cybersecurity from design to operation</a:t>
            </a:r>
          </a:p>
          <a:p>
            <a:endParaRPr lang="es-ES" sz="1400" b="0"/>
          </a:p>
        </p:txBody>
      </p:sp>
      <p:sp>
        <p:nvSpPr>
          <p:cNvPr id="41" name="Marcador de texto 28">
            <a:extLst>
              <a:ext uri="{FF2B5EF4-FFF2-40B4-BE49-F238E27FC236}">
                <a16:creationId xmlns:a16="http://schemas.microsoft.com/office/drawing/2014/main" id="{D7696AF8-A411-52DE-2F85-74A610F71F0F}"/>
              </a:ext>
            </a:extLst>
          </p:cNvPr>
          <p:cNvSpPr txBox="1">
            <a:spLocks/>
          </p:cNvSpPr>
          <p:nvPr/>
        </p:nvSpPr>
        <p:spPr>
          <a:xfrm>
            <a:off x="-79144" y="2664819"/>
            <a:ext cx="8406398" cy="53249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a:t>   </a:t>
            </a:r>
            <a:r>
              <a:rPr lang="es-ES" b="1"/>
              <a:t>CAF CYBERSECURITY LABORATORY: </a:t>
            </a:r>
            <a:r>
              <a:rPr lang="es-ES" b="1" err="1"/>
              <a:t>Our</a:t>
            </a:r>
            <a:r>
              <a:rPr lang="es-ES" b="1"/>
              <a:t> </a:t>
            </a:r>
            <a:r>
              <a:rPr lang="es-ES" b="1" err="1"/>
              <a:t>pillars</a:t>
            </a:r>
            <a:endParaRPr lang="es-ES"/>
          </a:p>
        </p:txBody>
      </p:sp>
      <p:sp>
        <p:nvSpPr>
          <p:cNvPr id="42" name="Marcador de texto 4">
            <a:extLst>
              <a:ext uri="{FF2B5EF4-FFF2-40B4-BE49-F238E27FC236}">
                <a16:creationId xmlns:a16="http://schemas.microsoft.com/office/drawing/2014/main" id="{9EE44461-C957-BEB1-0B0A-B82F381AD79C}"/>
              </a:ext>
            </a:extLst>
          </p:cNvPr>
          <p:cNvSpPr>
            <a:spLocks noGrp="1"/>
          </p:cNvSpPr>
          <p:nvPr>
            <p:ph type="body" sz="quarter" idx="18"/>
          </p:nvPr>
        </p:nvSpPr>
        <p:spPr>
          <a:xfrm>
            <a:off x="1524001" y="5343525"/>
            <a:ext cx="9892682" cy="1493232"/>
          </a:xfrm>
        </p:spPr>
        <p:txBody>
          <a:bodyPr>
            <a:normAutofit/>
          </a:bodyPr>
          <a:lstStyle/>
          <a:p>
            <a:pPr marL="0" marR="0" lvl="0" indent="0" algn="l" defTabSz="914400" rtl="0" eaLnBrk="1" fontAlgn="auto" latinLnBrk="0" hangingPunct="1">
              <a:lnSpc>
                <a:spcPct val="25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0000"/>
                </a:solidFill>
                <a:effectLst/>
                <a:uLnTx/>
                <a:uFillTx/>
                <a:ea typeface="Inter" pitchFamily="34" charset="-122"/>
                <a:cs typeface="Inter" pitchFamily="34" charset="-120"/>
              </a:rPr>
              <a:t>The future of rail is digital – but it must also be secure</a:t>
            </a:r>
            <a:endParaRPr kumimoji="0" lang="en-US" sz="2800" b="0" i="0" u="none" strike="noStrike" kern="1200" cap="none" spc="0" normalizeH="0" baseline="0" noProof="0">
              <a:ln>
                <a:noFill/>
              </a:ln>
              <a:solidFill>
                <a:prstClr val="black"/>
              </a:solidFill>
              <a:effectLst/>
              <a:uLnTx/>
              <a:uFillTx/>
              <a:ea typeface="+mn-ea"/>
              <a:cs typeface="+mn-cs"/>
            </a:endParaRPr>
          </a:p>
          <a:p>
            <a:pPr>
              <a:lnSpc>
                <a:spcPct val="250000"/>
              </a:lnSpc>
            </a:pPr>
            <a:endParaRPr lang="es-ES"/>
          </a:p>
        </p:txBody>
      </p:sp>
    </p:spTree>
    <p:extLst>
      <p:ext uri="{BB962C8B-B14F-4D97-AF65-F5344CB8AC3E}">
        <p14:creationId xmlns:p14="http://schemas.microsoft.com/office/powerpoint/2010/main" val="1832853499"/>
      </p:ext>
    </p:extLst>
  </p:cSld>
  <p:clrMapOvr>
    <a:masterClrMapping/>
  </p:clrMapOvr>
</p:sld>
</file>

<file path=ppt/theme/theme1.xml><?xml version="1.0" encoding="utf-8"?>
<a:theme xmlns:a="http://schemas.openxmlformats.org/drawingml/2006/main" name="Tema de Office">
  <a:themeElements>
    <a:clrScheme name="CAF Colores secundarios">
      <a:dk1>
        <a:srgbClr val="000000"/>
      </a:dk1>
      <a:lt1>
        <a:sysClr val="window" lastClr="FFFFFF"/>
      </a:lt1>
      <a:dk2>
        <a:srgbClr val="000000"/>
      </a:dk2>
      <a:lt2>
        <a:srgbClr val="FFFFFF"/>
      </a:lt2>
      <a:accent1>
        <a:srgbClr val="64869E"/>
      </a:accent1>
      <a:accent2>
        <a:srgbClr val="06425A"/>
      </a:accent2>
      <a:accent3>
        <a:srgbClr val="9C9FA4"/>
      </a:accent3>
      <a:accent4>
        <a:srgbClr val="EB5F0A"/>
      </a:accent4>
      <a:accent5>
        <a:srgbClr val="DB0812"/>
      </a:accent5>
      <a:accent6>
        <a:srgbClr val="962D32"/>
      </a:accent6>
      <a:hlink>
        <a:srgbClr val="000000"/>
      </a:hlink>
      <a:folHlink>
        <a:srgbClr val="DB0812"/>
      </a:folHlink>
    </a:clrScheme>
    <a:fontScheme name="Rubik CAF">
      <a:majorFont>
        <a:latin typeface="Rubik SemiBold"/>
        <a:ea typeface=""/>
        <a:cs typeface=""/>
      </a:majorFont>
      <a:minorFont>
        <a:latin typeface="Rubi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2e9a99c-fad6-409c-ae25-cf2308a917ce" xsi:nil="true"/>
    <lcf76f155ced4ddcb4097134ff3c332f xmlns="7994bc74-5533-4279-b367-9f319a73960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71953EF75C7004CB37BD3807CE1FDFA" ma:contentTypeVersion="14" ma:contentTypeDescription="Create a new document." ma:contentTypeScope="" ma:versionID="96af7e3ce2651f416ab9c7e50f185e96">
  <xsd:schema xmlns:xsd="http://www.w3.org/2001/XMLSchema" xmlns:xs="http://www.w3.org/2001/XMLSchema" xmlns:p="http://schemas.microsoft.com/office/2006/metadata/properties" xmlns:ns2="7994bc74-5533-4279-b367-9f319a739609" xmlns:ns3="72e9a99c-fad6-409c-ae25-cf2308a917ce" targetNamespace="http://schemas.microsoft.com/office/2006/metadata/properties" ma:root="true" ma:fieldsID="d459363473fc5b9d1ca637b10f0c3aed" ns2:_="" ns3:_="">
    <xsd:import namespace="7994bc74-5533-4279-b367-9f319a739609"/>
    <xsd:import namespace="72e9a99c-fad6-409c-ae25-cf2308a917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94bc74-5533-4279-b367-9f319a7396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fc9314-2b6c-47e9-aa5d-27c52579c021"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2e9a99c-fad6-409c-ae25-cf2308a917c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9c44d65-3f44-4865-be1b-81cf695261ae}" ma:internalName="TaxCatchAll" ma:showField="CatchAllData" ma:web="72e9a99c-fad6-409c-ae25-cf2308a917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EFE2BB5-E0D4-4C39-B5CB-1F2EA92B27C5}">
  <ds:schemaRefs>
    <ds:schemaRef ds:uri="29248e0f-834b-4d61-b67d-95fecc2419fb"/>
    <ds:schemaRef ds:uri="cc88ced3-6853-452c-a9d3-32b16c51986c"/>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4EC7333-78DA-4E2C-9EB8-CC68A5367F27}"/>
</file>

<file path=customXml/itemProps3.xml><?xml version="1.0" encoding="utf-8"?>
<ds:datastoreItem xmlns:ds="http://schemas.openxmlformats.org/officeDocument/2006/customXml" ds:itemID="{85233AAE-BEB1-4649-AC1F-FDA5AD5C84A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587</Words>
  <Application>Microsoft Office PowerPoint</Application>
  <PresentationFormat>Panorámica</PresentationFormat>
  <Paragraphs>147</Paragraphs>
  <Slides>14</Slides>
  <Notes>1</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14</vt:i4>
      </vt:variant>
    </vt:vector>
  </HeadingPairs>
  <TitlesOfParts>
    <vt:vector size="26" baseType="lpstr">
      <vt:lpstr>Aptos</vt:lpstr>
      <vt:lpstr>Arial</vt:lpstr>
      <vt:lpstr>Calibri</vt:lpstr>
      <vt:lpstr>Courier New</vt:lpstr>
      <vt:lpstr>Inter</vt:lpstr>
      <vt:lpstr>Open Sans</vt:lpstr>
      <vt:lpstr>Petrona Bold</vt:lpstr>
      <vt:lpstr>Rubik</vt:lpstr>
      <vt:lpstr>Rubik Black</vt:lpstr>
      <vt:lpstr>Rubik Light</vt:lpstr>
      <vt:lpstr>Rubik SemiBold</vt:lpstr>
      <vt:lpstr>Tema de Office</vt:lpstr>
      <vt:lpstr>INTEGRATED MANAGEMENT OF RAILWAY CYBERSECURITY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EDURNE Altuna</dc:creator>
  <cp:lastModifiedBy>Jorge Juan Martin Lopez</cp:lastModifiedBy>
  <cp:revision>1</cp:revision>
  <dcterms:created xsi:type="dcterms:W3CDTF">2025-07-03T06:35:17Z</dcterms:created>
  <dcterms:modified xsi:type="dcterms:W3CDTF">2025-11-19T14:16:52Z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0x010100A71953EF75C7004CB37BD3807CE1FDFA</vt:lpwstr>
  </property>
  <property fmtid="{D5CDD505-2E9C-101B-9397-08002B2CF9AE}" pid="3" name="MediaServiceImageTags">
    <vt:lpwstr/>
  </property>
</Properties>
</file>