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2.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theme/theme3.xml" ContentType="application/vnd.openxmlformats-officedocument.theme+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4.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notesSlides/notesSlide1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notesSlides/notesSlide1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5550" r:id="rId4"/>
    <p:sldMasterId id="2147486664" r:id="rId5"/>
    <p:sldMasterId id="2147486916" r:id="rId6"/>
    <p:sldMasterId id="2147487322" r:id="rId7"/>
    <p:sldMasterId id="2147487388" r:id="rId8"/>
  </p:sldMasterIdLst>
  <p:notesMasterIdLst>
    <p:notesMasterId r:id="rId26"/>
  </p:notesMasterIdLst>
  <p:handoutMasterIdLst>
    <p:handoutMasterId r:id="rId27"/>
  </p:handoutMasterIdLst>
  <p:sldIdLst>
    <p:sldId id="998" r:id="rId9"/>
    <p:sldId id="1005" r:id="rId10"/>
    <p:sldId id="1016" r:id="rId11"/>
    <p:sldId id="3278" r:id="rId12"/>
    <p:sldId id="3213" r:id="rId13"/>
    <p:sldId id="3222" r:id="rId14"/>
    <p:sldId id="3279" r:id="rId15"/>
    <p:sldId id="3215" r:id="rId16"/>
    <p:sldId id="378" r:id="rId17"/>
    <p:sldId id="3280" r:id="rId18"/>
    <p:sldId id="3281" r:id="rId19"/>
    <p:sldId id="3277" r:id="rId20"/>
    <p:sldId id="3257" r:id="rId21"/>
    <p:sldId id="3276" r:id="rId22"/>
    <p:sldId id="3216" r:id="rId23"/>
    <p:sldId id="986" r:id="rId24"/>
    <p:sldId id="910" r:id="rId25"/>
  </p:sldIdLst>
  <p:sldSz cx="12192000" cy="6858000"/>
  <p:notesSz cx="6797675" cy="9874250"/>
  <p:custDataLst>
    <p:tags r:id="rId28"/>
  </p:custDataLst>
  <p:defaultTextStyle>
    <a:defPPr>
      <a:defRPr lang="sv-SE"/>
    </a:defPPr>
    <a:lvl1pPr marL="0" algn="l" defTabSz="914264" rtl="0" eaLnBrk="1" latinLnBrk="0" hangingPunct="1">
      <a:defRPr sz="1867" kern="1200">
        <a:solidFill>
          <a:schemeClr val="tx1"/>
        </a:solidFill>
        <a:latin typeface="+mn-lt"/>
        <a:ea typeface="+mn-ea"/>
        <a:cs typeface="+mn-cs"/>
      </a:defRPr>
    </a:lvl1pPr>
    <a:lvl2pPr marL="457131" algn="l" defTabSz="914264" rtl="0" eaLnBrk="1" latinLnBrk="0" hangingPunct="1">
      <a:defRPr sz="1867" kern="1200">
        <a:solidFill>
          <a:schemeClr val="tx1"/>
        </a:solidFill>
        <a:latin typeface="+mn-lt"/>
        <a:ea typeface="+mn-ea"/>
        <a:cs typeface="+mn-cs"/>
      </a:defRPr>
    </a:lvl2pPr>
    <a:lvl3pPr marL="914264" algn="l" defTabSz="914264" rtl="0" eaLnBrk="1" latinLnBrk="0" hangingPunct="1">
      <a:defRPr sz="1867" kern="1200">
        <a:solidFill>
          <a:schemeClr val="tx1"/>
        </a:solidFill>
        <a:latin typeface="+mn-lt"/>
        <a:ea typeface="+mn-ea"/>
        <a:cs typeface="+mn-cs"/>
      </a:defRPr>
    </a:lvl3pPr>
    <a:lvl4pPr marL="1371396" algn="l" defTabSz="914264" rtl="0" eaLnBrk="1" latinLnBrk="0" hangingPunct="1">
      <a:defRPr sz="1867" kern="1200">
        <a:solidFill>
          <a:schemeClr val="tx1"/>
        </a:solidFill>
        <a:latin typeface="+mn-lt"/>
        <a:ea typeface="+mn-ea"/>
        <a:cs typeface="+mn-cs"/>
      </a:defRPr>
    </a:lvl4pPr>
    <a:lvl5pPr marL="1828528" algn="l" defTabSz="914264" rtl="0" eaLnBrk="1" latinLnBrk="0" hangingPunct="1">
      <a:defRPr sz="1867" kern="1200">
        <a:solidFill>
          <a:schemeClr val="tx1"/>
        </a:solidFill>
        <a:latin typeface="+mn-lt"/>
        <a:ea typeface="+mn-ea"/>
        <a:cs typeface="+mn-cs"/>
      </a:defRPr>
    </a:lvl5pPr>
    <a:lvl6pPr marL="2285662" algn="l" defTabSz="914264" rtl="0" eaLnBrk="1" latinLnBrk="0" hangingPunct="1">
      <a:defRPr sz="1867" kern="1200">
        <a:solidFill>
          <a:schemeClr val="tx1"/>
        </a:solidFill>
        <a:latin typeface="+mn-lt"/>
        <a:ea typeface="+mn-ea"/>
        <a:cs typeface="+mn-cs"/>
      </a:defRPr>
    </a:lvl6pPr>
    <a:lvl7pPr marL="2742790" algn="l" defTabSz="914264" rtl="0" eaLnBrk="1" latinLnBrk="0" hangingPunct="1">
      <a:defRPr sz="1867" kern="1200">
        <a:solidFill>
          <a:schemeClr val="tx1"/>
        </a:solidFill>
        <a:latin typeface="+mn-lt"/>
        <a:ea typeface="+mn-ea"/>
        <a:cs typeface="+mn-cs"/>
      </a:defRPr>
    </a:lvl7pPr>
    <a:lvl8pPr marL="3199920" algn="l" defTabSz="914264" rtl="0" eaLnBrk="1" latinLnBrk="0" hangingPunct="1">
      <a:defRPr sz="1867" kern="1200">
        <a:solidFill>
          <a:schemeClr val="tx1"/>
        </a:solidFill>
        <a:latin typeface="+mn-lt"/>
        <a:ea typeface="+mn-ea"/>
        <a:cs typeface="+mn-cs"/>
      </a:defRPr>
    </a:lvl8pPr>
    <a:lvl9pPr marL="3657051" algn="l" defTabSz="914264" rtl="0" eaLnBrk="1" latinLnBrk="0" hangingPunct="1">
      <a:defRPr sz="1867"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7633E27-B613-4ADC-9074-6ECE75F8D7CC}">
          <p14:sldIdLst>
            <p14:sldId id="998"/>
            <p14:sldId id="1005"/>
            <p14:sldId id="1016"/>
            <p14:sldId id="3278"/>
            <p14:sldId id="3213"/>
            <p14:sldId id="3222"/>
            <p14:sldId id="3279"/>
            <p14:sldId id="3215"/>
            <p14:sldId id="378"/>
            <p14:sldId id="3280"/>
            <p14:sldId id="3281"/>
            <p14:sldId id="3277"/>
            <p14:sldId id="3257"/>
            <p14:sldId id="3276"/>
            <p14:sldId id="3216"/>
            <p14:sldId id="986"/>
            <p14:sldId id="910"/>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k Pinder" initials="MP" lastIdx="1" clrIdx="2">
    <p:extLst>
      <p:ext uri="{19B8F6BF-5375-455C-9EA6-DF929625EA0E}">
        <p15:presenceInfo xmlns:p15="http://schemas.microsoft.com/office/powerpoint/2012/main" userId="S-1-5-21-2496290377-1339478630-144639984-5958" providerId="AD"/>
      </p:ext>
    </p:extLst>
  </p:cmAuthor>
  <p:cmAuthor id="2" name="Mary Muir" initials="MM" lastIdx="2" clrIdx="3">
    <p:extLst>
      <p:ext uri="{19B8F6BF-5375-455C-9EA6-DF929625EA0E}">
        <p15:presenceInfo xmlns:p15="http://schemas.microsoft.com/office/powerpoint/2012/main" userId="S-1-5-21-2496290377-1339478630-144639984-597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174"/>
    <a:srgbClr val="F7F3F3"/>
    <a:srgbClr val="E9E4E0"/>
    <a:srgbClr val="D4CCC7"/>
    <a:srgbClr val="434342"/>
    <a:srgbClr val="A6BCD2"/>
    <a:srgbClr val="87657D"/>
    <a:srgbClr val="BFB4AE"/>
    <a:srgbClr val="E9E4DF"/>
    <a:srgbClr val="AAA0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61989F-6A36-4F76-B9E9-D80F6CDB53FB}" v="11" dt="2025-09-15T08:54:22.316"/>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76" autoAdjust="0"/>
    <p:restoredTop sz="79892" autoAdjust="0"/>
  </p:normalViewPr>
  <p:slideViewPr>
    <p:cSldViewPr snapToObjects="1">
      <p:cViewPr varScale="1">
        <p:scale>
          <a:sx n="50" d="100"/>
          <a:sy n="50" d="100"/>
        </p:scale>
        <p:origin x="1080" y="44"/>
      </p:cViewPr>
      <p:guideLst>
        <p:guide orient="horz" pos="2160"/>
        <p:guide pos="3840"/>
      </p:guideLst>
    </p:cSldViewPr>
  </p:slideViewPr>
  <p:outlineViewPr>
    <p:cViewPr>
      <p:scale>
        <a:sx n="100" d="100"/>
        <a:sy n="100" d="100"/>
      </p:scale>
      <p:origin x="0" y="-21306"/>
    </p:cViewPr>
  </p:outlineViewPr>
  <p:notesTextViewPr>
    <p:cViewPr>
      <p:scale>
        <a:sx n="3" d="2"/>
        <a:sy n="3" d="2"/>
      </p:scale>
      <p:origin x="0" y="0"/>
    </p:cViewPr>
  </p:notesTextViewPr>
  <p:sorterViewPr>
    <p:cViewPr>
      <p:scale>
        <a:sx n="100" d="100"/>
        <a:sy n="100" d="100"/>
      </p:scale>
      <p:origin x="0" y="-2284"/>
    </p:cViewPr>
  </p:sorterViewPr>
  <p:notesViewPr>
    <p:cSldViewPr snapToObjects="1">
      <p:cViewPr varScale="1">
        <p:scale>
          <a:sx n="155" d="100"/>
          <a:sy n="155" d="100"/>
        </p:scale>
        <p:origin x="4600" y="2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3.xml"/><Relationship Id="rId34"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ags" Target="tags/tag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handoutMaster" Target="handoutMasters/handoutMaster1.xml"/><Relationship Id="rId30" Type="http://schemas.openxmlformats.org/officeDocument/2006/relationships/presProps" Target="presProps.xml"/><Relationship Id="rId8" Type="http://schemas.openxmlformats.org/officeDocument/2006/relationships/slideMaster" Target="slideMasters/slideMaster5.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2.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3.bin"/></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4.bin"/></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embeddings/oleObject5.bin"/></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GB">
                <a:solidFill>
                  <a:sysClr val="windowText" lastClr="000000"/>
                </a:solidFill>
              </a:rPr>
              <a:t>Emergency Department</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Pt>
            <c:idx val="0"/>
            <c:invertIfNegative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84BD-423E-8F85-54F44D33BB59}"/>
              </c:ext>
            </c:extLst>
          </c:dPt>
          <c:dPt>
            <c:idx val="1"/>
            <c:invertIfNegative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84BD-423E-8F85-54F44D33BB59}"/>
              </c:ext>
            </c:extLst>
          </c:dPt>
          <c:dPt>
            <c:idx val="2"/>
            <c:invertIfNegative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84BD-423E-8F85-54F44D33BB59}"/>
              </c:ext>
            </c:extLst>
          </c:dPt>
          <c:dPt>
            <c:idx val="3"/>
            <c:invertIfNegative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84BD-423E-8F85-54F44D33BB5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'[NWA ED Flyer charts 02-24 CC.xlsx]Documentation'!$B$4:$B$7</c:f>
              <c:strCache>
                <c:ptCount val="4"/>
                <c:pt idx="0">
                  <c:v>Risk assessed within 2 hours of admission</c:v>
                </c:pt>
                <c:pt idx="1">
                  <c:v>Intervention care plan recorded (ASSKINS(G)</c:v>
                </c:pt>
                <c:pt idx="2">
                  <c:v>Skin assessed within 2 hours of admission</c:v>
                </c:pt>
                <c:pt idx="3">
                  <c:v>Repositioning plan</c:v>
                </c:pt>
              </c:strCache>
            </c:strRef>
          </c:cat>
          <c:val>
            <c:numRef>
              <c:f>'[NWA ED Flyer charts 02-24 CC.xlsx]Documentation'!$C$4:$C$7</c:f>
              <c:numCache>
                <c:formatCode>0%</c:formatCode>
                <c:ptCount val="4"/>
                <c:pt idx="0">
                  <c:v>0.27</c:v>
                </c:pt>
                <c:pt idx="1">
                  <c:v>0.28999999999999998</c:v>
                </c:pt>
                <c:pt idx="2">
                  <c:v>0.24</c:v>
                </c:pt>
                <c:pt idx="3">
                  <c:v>0.11</c:v>
                </c:pt>
              </c:numCache>
            </c:numRef>
          </c:val>
          <c:extLst>
            <c:ext xmlns:c16="http://schemas.microsoft.com/office/drawing/2014/chart" uri="{C3380CC4-5D6E-409C-BE32-E72D297353CC}">
              <c16:uniqueId val="{00000008-84BD-423E-8F85-54F44D33BB59}"/>
            </c:ext>
          </c:extLst>
        </c:ser>
        <c:dLbls>
          <c:dLblPos val="outEnd"/>
          <c:showLegendKey val="0"/>
          <c:showVal val="1"/>
          <c:showCatName val="0"/>
          <c:showSerName val="0"/>
          <c:showPercent val="0"/>
          <c:showBubbleSize val="0"/>
        </c:dLbls>
        <c:gapWidth val="100"/>
        <c:overlap val="-24"/>
        <c:axId val="361279176"/>
        <c:axId val="361277864"/>
      </c:barChart>
      <c:catAx>
        <c:axId val="36127917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361277864"/>
        <c:crosses val="autoZero"/>
        <c:auto val="1"/>
        <c:lblAlgn val="ctr"/>
        <c:lblOffset val="100"/>
        <c:noMultiLvlLbl val="0"/>
      </c:catAx>
      <c:valAx>
        <c:axId val="361277864"/>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361279176"/>
        <c:crosses val="autoZero"/>
        <c:crossBetween val="between"/>
      </c:valAx>
      <c:spPr>
        <a:noFill/>
        <a:ln>
          <a:noFill/>
        </a:ln>
        <a:effectLst/>
      </c:spPr>
    </c:plotArea>
    <c:plotVisOnly val="1"/>
    <c:dispBlanksAs val="gap"/>
    <c:showDLblsOverMax val="0"/>
  </c:chart>
  <c:spPr>
    <a:noFill/>
    <a:ln>
      <a:solidFill>
        <a:srgbClr val="015174"/>
      </a:solid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rgbClr val="434342"/>
                </a:solidFill>
                <a:latin typeface="+mn-lt"/>
                <a:ea typeface="+mn-ea"/>
                <a:cs typeface="+mn-cs"/>
              </a:defRPr>
            </a:pPr>
            <a:r>
              <a:rPr lang="en-GB" baseline="0" dirty="0">
                <a:solidFill>
                  <a:schemeClr val="tx1"/>
                </a:solidFill>
              </a:rPr>
              <a:t>Mattress Utilisation Wards</a:t>
            </a:r>
            <a:endParaRPr lang="en-GB" dirty="0">
              <a:solidFill>
                <a:schemeClr val="tx1"/>
              </a:solidFill>
            </a:endParaRPr>
          </a:p>
        </c:rich>
      </c:tx>
      <c:overlay val="0"/>
      <c:spPr>
        <a:noFill/>
        <a:ln>
          <a:noFill/>
        </a:ln>
        <a:effectLst/>
      </c:spPr>
      <c:txPr>
        <a:bodyPr rot="0" spcFirstLastPara="1" vertOverflow="ellipsis" vert="horz" wrap="square" anchor="ctr" anchorCtr="1"/>
        <a:lstStyle/>
        <a:p>
          <a:pPr>
            <a:defRPr sz="1600" b="1" i="0" u="none" strike="noStrike" kern="1200" baseline="0">
              <a:solidFill>
                <a:srgbClr val="434342"/>
              </a:solidFill>
              <a:latin typeface="+mn-lt"/>
              <a:ea typeface="+mn-ea"/>
              <a:cs typeface="+mn-cs"/>
            </a:defRPr>
          </a:pPr>
          <a:endParaRPr lang="en-GB"/>
        </a:p>
      </c:txPr>
    </c:title>
    <c:autoTitleDeleted val="0"/>
    <c:plotArea>
      <c:layout/>
      <c:pie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3784-4388-93AB-CA9659289BD5}"/>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3784-4388-93AB-CA9659289BD5}"/>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3784-4388-93AB-CA9659289BD5}"/>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343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'[NWA Combined Flyer charts 02-24 CC-DH.xlsx]Mattress Utilisation'!$B$5:$B$8</c:f>
              <c:strCache>
                <c:ptCount val="3"/>
                <c:pt idx="0">
                  <c:v>Apollo 11</c:v>
                </c:pt>
                <c:pt idx="1">
                  <c:v>Foam mattress</c:v>
                </c:pt>
                <c:pt idx="2">
                  <c:v>Repose Overlay</c:v>
                </c:pt>
              </c:strCache>
              <c:extLst/>
            </c:strRef>
          </c:cat>
          <c:val>
            <c:numRef>
              <c:f>'[NWA Combined Flyer charts 02-24 CC-DH.xlsx]Mattress Utilisation'!$C$5:$C$8</c:f>
              <c:numCache>
                <c:formatCode>0%</c:formatCode>
                <c:ptCount val="3"/>
                <c:pt idx="0">
                  <c:v>0.38</c:v>
                </c:pt>
                <c:pt idx="1">
                  <c:v>0.61</c:v>
                </c:pt>
                <c:pt idx="2">
                  <c:v>0.01</c:v>
                </c:pt>
              </c:numCache>
              <c:extLst/>
            </c:numRef>
          </c:val>
          <c:extLst>
            <c:ext xmlns:c16="http://schemas.microsoft.com/office/drawing/2014/chart" uri="{C3380CC4-5D6E-409C-BE32-E72D297353CC}">
              <c16:uniqueId val="{00000006-3784-4388-93AB-CA9659289BD5}"/>
            </c:ext>
          </c:extLst>
        </c:ser>
        <c:dLbls>
          <c:showLegendKey val="0"/>
          <c:showVal val="0"/>
          <c:showCatName val="0"/>
          <c:showSerName val="0"/>
          <c:showPercent val="0"/>
          <c:showBubbleSize val="0"/>
          <c:showLeaderLines val="1"/>
        </c:dLbls>
        <c:firstSliceAng val="0"/>
        <c:extLst>
          <c:ext xmlns:c15="http://schemas.microsoft.com/office/drawing/2012/chart" uri="{02D57815-91ED-43cb-92C2-25804820EDAC}">
            <c15:filteredPieSeries>
              <c15:ser>
                <c:idx val="1"/>
                <c:order val="1"/>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8-3784-4388-93AB-CA9659289BD5}"/>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A-3784-4388-93AB-CA9659289BD5}"/>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C-3784-4388-93AB-CA9659289BD5}"/>
                    </c:ext>
                  </c:extLst>
                </c:dPt>
                <c:cat>
                  <c:strRef>
                    <c:extLst>
                      <c:ext uri="{02D57815-91ED-43cb-92C2-25804820EDAC}">
                        <c15:formulaRef>
                          <c15:sqref>'[NWA Combined Flyer charts 02-24 CC-DH.xlsx]Mattress Utilisation'!$B$5:$B$8</c15:sqref>
                        </c15:formulaRef>
                      </c:ext>
                    </c:extLst>
                    <c:strCache>
                      <c:ptCount val="3"/>
                      <c:pt idx="0">
                        <c:v>Apollo 11</c:v>
                      </c:pt>
                      <c:pt idx="1">
                        <c:v>Foam mattress</c:v>
                      </c:pt>
                      <c:pt idx="2">
                        <c:v>Repose Overlay</c:v>
                      </c:pt>
                    </c:strCache>
                  </c:strRef>
                </c:cat>
                <c:val>
                  <c:numRef>
                    <c:extLst>
                      <c:ext uri="{02D57815-91ED-43cb-92C2-25804820EDAC}">
                        <c15:formulaRef>
                          <c15:sqref>'[NWA Combined Flyer charts 02-24 CC-DH.xlsx]Mattress Utilisation'!$D$5:$D$8</c15:sqref>
                        </c15:formulaRef>
                      </c:ext>
                    </c:extLst>
                    <c:numCache>
                      <c:formatCode>General</c:formatCode>
                      <c:ptCount val="3"/>
                      <c:pt idx="0">
                        <c:v>24</c:v>
                      </c:pt>
                      <c:pt idx="1">
                        <c:v>39</c:v>
                      </c:pt>
                      <c:pt idx="2">
                        <c:v>1</c:v>
                      </c:pt>
                    </c:numCache>
                  </c:numRef>
                </c:val>
                <c:extLst>
                  <c:ext xmlns:c16="http://schemas.microsoft.com/office/drawing/2014/chart" uri="{C3380CC4-5D6E-409C-BE32-E72D297353CC}">
                    <c16:uniqueId val="{0000000D-3784-4388-93AB-CA9659289BD5}"/>
                  </c:ext>
                </c:extLst>
              </c15:ser>
            </c15:filteredPieSeries>
          </c:ext>
        </c:extLst>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GB">
                <a:solidFill>
                  <a:sysClr val="windowText" lastClr="000000"/>
                </a:solidFill>
              </a:rPr>
              <a:t>Seating</a:t>
            </a:r>
            <a:r>
              <a:rPr lang="en-GB" baseline="0">
                <a:solidFill>
                  <a:sysClr val="windowText" lastClr="000000"/>
                </a:solidFill>
              </a:rPr>
              <a:t> Utilisation</a:t>
            </a:r>
            <a:endParaRPr lang="en-GB">
              <a:solidFill>
                <a:sysClr val="windowText" lastClr="000000"/>
              </a:solidFill>
            </a:endParaRP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GB"/>
        </a:p>
      </c:txPr>
    </c:title>
    <c:autoTitleDeleted val="0"/>
    <c:plotArea>
      <c:layout/>
      <c:barChart>
        <c:barDir val="col"/>
        <c:grouping val="clustered"/>
        <c:varyColors val="0"/>
        <c:ser>
          <c:idx val="0"/>
          <c:order val="0"/>
          <c:tx>
            <c:v>Wards</c:v>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'[NWA Combined Flyer charts 02-24 CC-DH.xlsx]Cushion Utilisation'!$B$4:$B$6</c:f>
              <c:strCache>
                <c:ptCount val="3"/>
                <c:pt idx="0">
                  <c:v>Memaflex Cushion</c:v>
                </c:pt>
                <c:pt idx="1">
                  <c:v>Integral Seating</c:v>
                </c:pt>
                <c:pt idx="2">
                  <c:v>Standard Ward Chair</c:v>
                </c:pt>
              </c:strCache>
            </c:strRef>
          </c:cat>
          <c:val>
            <c:numRef>
              <c:f>'[NWA Combined Flyer charts 02-24 CC-DH.xlsx]Cushion Utilisation'!$C$4:$C$6</c:f>
              <c:numCache>
                <c:formatCode>0%</c:formatCode>
                <c:ptCount val="3"/>
                <c:pt idx="0">
                  <c:v>0.21</c:v>
                </c:pt>
                <c:pt idx="1">
                  <c:v>0.54</c:v>
                </c:pt>
                <c:pt idx="2">
                  <c:v>0.25</c:v>
                </c:pt>
              </c:numCache>
            </c:numRef>
          </c:val>
          <c:extLst>
            <c:ext xmlns:c16="http://schemas.microsoft.com/office/drawing/2014/chart" uri="{C3380CC4-5D6E-409C-BE32-E72D297353CC}">
              <c16:uniqueId val="{00000000-3FAD-43FB-837C-1E498FD74AAA}"/>
            </c:ext>
          </c:extLst>
        </c:ser>
        <c:ser>
          <c:idx val="1"/>
          <c:order val="1"/>
          <c:tx>
            <c:v>ED</c:v>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'[NWA Combined Flyer charts 02-24 CC-DH.xlsx]Cushion Utilisation'!$B$4:$B$6</c:f>
              <c:strCache>
                <c:ptCount val="3"/>
                <c:pt idx="0">
                  <c:v>Memaflex Cushion</c:v>
                </c:pt>
                <c:pt idx="1">
                  <c:v>Integral Seating</c:v>
                </c:pt>
                <c:pt idx="2">
                  <c:v>Standard Ward Chair</c:v>
                </c:pt>
              </c:strCache>
            </c:strRef>
          </c:cat>
          <c:val>
            <c:numRef>
              <c:f>'[NWA Combined Flyer charts 02-24 CC-DH.xlsx]Cushion Utilisation'!$D$4:$D$6</c:f>
              <c:numCache>
                <c:formatCode>0%</c:formatCode>
                <c:ptCount val="3"/>
                <c:pt idx="0">
                  <c:v>0</c:v>
                </c:pt>
                <c:pt idx="1">
                  <c:v>0.09</c:v>
                </c:pt>
                <c:pt idx="2">
                  <c:v>0.91</c:v>
                </c:pt>
              </c:numCache>
            </c:numRef>
          </c:val>
          <c:extLst>
            <c:ext xmlns:c16="http://schemas.microsoft.com/office/drawing/2014/chart" uri="{C3380CC4-5D6E-409C-BE32-E72D297353CC}">
              <c16:uniqueId val="{00000001-3FAD-43FB-837C-1E498FD74AAA}"/>
            </c:ext>
          </c:extLst>
        </c:ser>
        <c:dLbls>
          <c:showLegendKey val="0"/>
          <c:showVal val="0"/>
          <c:showCatName val="0"/>
          <c:showSerName val="0"/>
          <c:showPercent val="0"/>
          <c:showBubbleSize val="0"/>
        </c:dLbls>
        <c:gapWidth val="100"/>
        <c:overlap val="-24"/>
        <c:axId val="481435032"/>
        <c:axId val="481434048"/>
      </c:barChart>
      <c:catAx>
        <c:axId val="48143503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481434048"/>
        <c:crosses val="autoZero"/>
        <c:auto val="1"/>
        <c:lblAlgn val="ctr"/>
        <c:lblOffset val="100"/>
        <c:noMultiLvlLbl val="0"/>
      </c:catAx>
      <c:valAx>
        <c:axId val="481434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481435032"/>
        <c:crosses val="autoZero"/>
        <c:crossBetween val="between"/>
      </c:valAx>
      <c:spPr>
        <a:noFill/>
        <a:ln>
          <a:noFill/>
        </a:ln>
        <a:effectLst/>
      </c:spPr>
    </c:plotArea>
    <c:legend>
      <c:legendPos val="b"/>
      <c:layout>
        <c:manualLayout>
          <c:xMode val="edge"/>
          <c:yMode val="edge"/>
          <c:x val="0.38094637835245104"/>
          <c:y val="0.88702539340492581"/>
          <c:w val="0.19911372871037616"/>
          <c:h val="9.3008271617619001E-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r>
              <a:rPr lang="en-GB">
                <a:solidFill>
                  <a:sysClr val="windowText" lastClr="000000"/>
                </a:solidFill>
              </a:rPr>
              <a:t>Mattress Utilisation ED</a:t>
            </a:r>
          </a:p>
        </c:rich>
      </c:tx>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title>
    <c:autoTitleDeleted val="0"/>
    <c:plotArea>
      <c:layout/>
      <c:pie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42A5-40C4-A2D7-012F66429C27}"/>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42A5-40C4-A2D7-012F66429C27}"/>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42A5-40C4-A2D7-012F66429C27}"/>
              </c:ext>
            </c:extLst>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42A5-40C4-A2D7-012F66429C27}"/>
              </c:ext>
            </c:extLst>
          </c:dPt>
          <c:dLbls>
            <c:dLbl>
              <c:idx val="0"/>
              <c:tx>
                <c:rich>
                  <a:bodyPr/>
                  <a:lstStyle/>
                  <a:p>
                    <a:r>
                      <a:rPr lang="en-US"/>
                      <a:t>3%</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42A5-40C4-A2D7-012F66429C27}"/>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'[NWA ED Flyer charts 02-24 CC.xlsx]Mattress Utilisation'!$B$5:$B$8</c:f>
              <c:strCache>
                <c:ptCount val="4"/>
                <c:pt idx="0">
                  <c:v>Apollo 11</c:v>
                </c:pt>
                <c:pt idx="1">
                  <c:v>Permaflex Plus Foam</c:v>
                </c:pt>
                <c:pt idx="2">
                  <c:v>Trolley Foam</c:v>
                </c:pt>
                <c:pt idx="3">
                  <c:v>Not available</c:v>
                </c:pt>
              </c:strCache>
            </c:strRef>
          </c:cat>
          <c:val>
            <c:numRef>
              <c:f>'[NWA ED Flyer charts 02-24 CC.xlsx]Mattress Utilisation'!$C$5:$C$8</c:f>
              <c:numCache>
                <c:formatCode>0%</c:formatCode>
                <c:ptCount val="4"/>
                <c:pt idx="0">
                  <c:v>0.02</c:v>
                </c:pt>
                <c:pt idx="1">
                  <c:v>0.51</c:v>
                </c:pt>
                <c:pt idx="2">
                  <c:v>0.33</c:v>
                </c:pt>
                <c:pt idx="3">
                  <c:v>0.13</c:v>
                </c:pt>
              </c:numCache>
            </c:numRef>
          </c:val>
          <c:extLst>
            <c:ext xmlns:c16="http://schemas.microsoft.com/office/drawing/2014/chart" uri="{C3380CC4-5D6E-409C-BE32-E72D297353CC}">
              <c16:uniqueId val="{00000008-42A5-40C4-A2D7-012F66429C27}"/>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654833144923847E-2"/>
          <c:y val="3.4110106708231461E-2"/>
          <c:w val="0.93438874763381852"/>
          <c:h val="0.80308508457247318"/>
        </c:manualLayout>
      </c:layout>
      <c:barChart>
        <c:barDir val="col"/>
        <c:grouping val="clustered"/>
        <c:varyColors val="0"/>
        <c:ser>
          <c:idx val="0"/>
          <c:order val="0"/>
          <c:tx>
            <c:strRef>
              <c:f>'Quality of Prev Care v2'!$D$30</c:f>
              <c:strCache>
                <c:ptCount val="1"/>
                <c:pt idx="0">
                  <c:v>May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'Quality of Prev Care v2'!$B$31:$C$34</c:f>
              <c:strCache>
                <c:ptCount val="4"/>
                <c:pt idx="0">
                  <c:v>Waterlow risk assessed within 2 hours</c:v>
                </c:pt>
                <c:pt idx="1">
                  <c:v>Intervention care plan recorded (aSSKINSg)</c:v>
                </c:pt>
                <c:pt idx="2">
                  <c:v>Visual skin assessment within 2 hours of admission</c:v>
                </c:pt>
                <c:pt idx="3">
                  <c:v>Repositioning plan</c:v>
                </c:pt>
              </c:strCache>
            </c:strRef>
          </c:cat>
          <c:val>
            <c:numRef>
              <c:f>'Quality of Prev Care v2'!$D$31:$D$34</c:f>
              <c:numCache>
                <c:formatCode>0%</c:formatCode>
                <c:ptCount val="4"/>
                <c:pt idx="0">
                  <c:v>0.12</c:v>
                </c:pt>
                <c:pt idx="1">
                  <c:v>0.28000000000000003</c:v>
                </c:pt>
                <c:pt idx="2">
                  <c:v>0.15</c:v>
                </c:pt>
                <c:pt idx="3">
                  <c:v>0.1</c:v>
                </c:pt>
              </c:numCache>
            </c:numRef>
          </c:val>
          <c:extLst>
            <c:ext xmlns:c16="http://schemas.microsoft.com/office/drawing/2014/chart" uri="{C3380CC4-5D6E-409C-BE32-E72D297353CC}">
              <c16:uniqueId val="{00000000-4A89-4038-8E8C-913CDAA13883}"/>
            </c:ext>
          </c:extLst>
        </c:ser>
        <c:ser>
          <c:idx val="1"/>
          <c:order val="1"/>
          <c:tx>
            <c:strRef>
              <c:f>'Quality of Prev Care v2'!$E$30</c:f>
              <c:strCache>
                <c:ptCount val="1"/>
                <c:pt idx="0">
                  <c:v>June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'Quality of Prev Care v2'!$B$31:$C$34</c:f>
              <c:strCache>
                <c:ptCount val="4"/>
                <c:pt idx="0">
                  <c:v>Waterlow risk assessed within 2 hours</c:v>
                </c:pt>
                <c:pt idx="1">
                  <c:v>Intervention care plan recorded (aSSKINSg)</c:v>
                </c:pt>
                <c:pt idx="2">
                  <c:v>Visual skin assessment within 2 hours of admission</c:v>
                </c:pt>
                <c:pt idx="3">
                  <c:v>Repositioning plan</c:v>
                </c:pt>
              </c:strCache>
            </c:strRef>
          </c:cat>
          <c:val>
            <c:numRef>
              <c:f>'Quality of Prev Care v2'!$E$31:$E$34</c:f>
              <c:numCache>
                <c:formatCode>0%</c:formatCode>
                <c:ptCount val="4"/>
                <c:pt idx="0">
                  <c:v>0.22</c:v>
                </c:pt>
                <c:pt idx="1">
                  <c:v>0.32</c:v>
                </c:pt>
                <c:pt idx="2">
                  <c:v>0.37</c:v>
                </c:pt>
                <c:pt idx="3">
                  <c:v>0.2</c:v>
                </c:pt>
              </c:numCache>
            </c:numRef>
          </c:val>
          <c:extLst>
            <c:ext xmlns:c16="http://schemas.microsoft.com/office/drawing/2014/chart" uri="{C3380CC4-5D6E-409C-BE32-E72D297353CC}">
              <c16:uniqueId val="{00000001-4A89-4038-8E8C-913CDAA13883}"/>
            </c:ext>
          </c:extLst>
        </c:ser>
        <c:dLbls>
          <c:showLegendKey val="0"/>
          <c:showVal val="0"/>
          <c:showCatName val="0"/>
          <c:showSerName val="0"/>
          <c:showPercent val="0"/>
          <c:showBubbleSize val="0"/>
        </c:dLbls>
        <c:gapWidth val="219"/>
        <c:overlap val="-27"/>
        <c:axId val="2049345344"/>
        <c:axId val="2049351104"/>
      </c:barChart>
      <c:catAx>
        <c:axId val="204934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049351104"/>
        <c:crossesAt val="0"/>
        <c:auto val="1"/>
        <c:lblAlgn val="ctr"/>
        <c:lblOffset val="100"/>
        <c:noMultiLvlLbl val="0"/>
      </c:catAx>
      <c:valAx>
        <c:axId val="2049351104"/>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049345344"/>
        <c:crosses val="autoZero"/>
        <c:crossBetween val="between"/>
      </c:valAx>
      <c:spPr>
        <a:noFill/>
        <a:ln>
          <a:noFill/>
        </a:ln>
        <a:effectLst/>
      </c:spPr>
    </c:plotArea>
    <c:legend>
      <c:legendPos val="b"/>
      <c:layout>
        <c:manualLayout>
          <c:xMode val="edge"/>
          <c:yMode val="edge"/>
          <c:x val="0.42933140799395014"/>
          <c:y val="0.93387991458498398"/>
          <c:w val="0.14133718401209971"/>
          <c:h val="4.991657958877118E-2"/>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9029285539054267E-2"/>
          <c:y val="2.2911691066214487E-2"/>
          <c:w val="0.91449708640265215"/>
          <c:h val="0.68389413355471274"/>
        </c:manualLayout>
      </c:layout>
      <c:barChart>
        <c:barDir val="col"/>
        <c:grouping val="clustered"/>
        <c:varyColors val="0"/>
        <c:ser>
          <c:idx val="0"/>
          <c:order val="0"/>
          <c:tx>
            <c:strRef>
              <c:f>'Quality of Preventative Care'!$D$53</c:f>
              <c:strCache>
                <c:ptCount val="1"/>
                <c:pt idx="0">
                  <c:v>Apr-25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'Quality of Preventative Care'!$B$54:$B$58</c:f>
              <c:strCache>
                <c:ptCount val="5"/>
                <c:pt idx="0">
                  <c:v>Waterlow risk assessed within 6 hours</c:v>
                </c:pt>
                <c:pt idx="1">
                  <c:v>Intervention care plan recorded (aSSKINSg)</c:v>
                </c:pt>
                <c:pt idx="2">
                  <c:v>Visual skin assessment within 6 hours of admission</c:v>
                </c:pt>
                <c:pt idx="3">
                  <c:v>Repositioning plan</c:v>
                </c:pt>
                <c:pt idx="4">
                  <c:v>MUST assessment</c:v>
                </c:pt>
              </c:strCache>
            </c:strRef>
          </c:cat>
          <c:val>
            <c:numRef>
              <c:f>'Quality of Preventative Care'!$D$54:$D$58</c:f>
              <c:numCache>
                <c:formatCode>0%</c:formatCode>
                <c:ptCount val="5"/>
                <c:pt idx="0">
                  <c:v>0.91</c:v>
                </c:pt>
                <c:pt idx="1">
                  <c:v>0.91</c:v>
                </c:pt>
                <c:pt idx="2">
                  <c:v>0.91</c:v>
                </c:pt>
                <c:pt idx="3">
                  <c:v>0.73</c:v>
                </c:pt>
                <c:pt idx="4">
                  <c:v>0.91</c:v>
                </c:pt>
              </c:numCache>
            </c:numRef>
          </c:val>
          <c:extLst>
            <c:ext xmlns:c16="http://schemas.microsoft.com/office/drawing/2014/chart" uri="{C3380CC4-5D6E-409C-BE32-E72D297353CC}">
              <c16:uniqueId val="{00000000-69A5-428F-BE9F-DD0AD8228BF6}"/>
            </c:ext>
          </c:extLst>
        </c:ser>
        <c:ser>
          <c:idx val="1"/>
          <c:order val="1"/>
          <c:tx>
            <c:strRef>
              <c:f>'Quality of Preventative Care'!$E$53</c:f>
              <c:strCache>
                <c:ptCount val="1"/>
                <c:pt idx="0">
                  <c:v>May-25</c:v>
                </c:pt>
              </c:strCache>
            </c:strRef>
          </c:tx>
          <c:spPr>
            <a:solidFill>
              <a:schemeClr val="accent2"/>
            </a:solidFill>
            <a:ln>
              <a:noFill/>
            </a:ln>
            <a:effectLst/>
          </c:spPr>
          <c:invertIfNegative val="0"/>
          <c:dLbls>
            <c:dLbl>
              <c:idx val="1"/>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7.5103208458968881E-2"/>
                      <c:h val="0.13090911232790467"/>
                    </c:manualLayout>
                  </c15:layout>
                </c:ext>
                <c:ext xmlns:c16="http://schemas.microsoft.com/office/drawing/2014/chart" uri="{C3380CC4-5D6E-409C-BE32-E72D297353CC}">
                  <c16:uniqueId val="{00000001-69A5-428F-BE9F-DD0AD8228BF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'Quality of Preventative Care'!$B$54:$B$58</c:f>
              <c:strCache>
                <c:ptCount val="5"/>
                <c:pt idx="0">
                  <c:v>Waterlow risk assessed within 6 hours</c:v>
                </c:pt>
                <c:pt idx="1">
                  <c:v>Intervention care plan recorded (aSSKINSg)</c:v>
                </c:pt>
                <c:pt idx="2">
                  <c:v>Visual skin assessment within 6 hours of admission</c:v>
                </c:pt>
                <c:pt idx="3">
                  <c:v>Repositioning plan</c:v>
                </c:pt>
                <c:pt idx="4">
                  <c:v>MUST assessment</c:v>
                </c:pt>
              </c:strCache>
            </c:strRef>
          </c:cat>
          <c:val>
            <c:numRef>
              <c:f>'Quality of Preventative Care'!$E$54:$E$58</c:f>
              <c:numCache>
                <c:formatCode>0%</c:formatCode>
                <c:ptCount val="5"/>
                <c:pt idx="0">
                  <c:v>0.91</c:v>
                </c:pt>
                <c:pt idx="1">
                  <c:v>1</c:v>
                </c:pt>
                <c:pt idx="2">
                  <c:v>0.91</c:v>
                </c:pt>
                <c:pt idx="3">
                  <c:v>0.73</c:v>
                </c:pt>
                <c:pt idx="4">
                  <c:v>0.91</c:v>
                </c:pt>
              </c:numCache>
            </c:numRef>
          </c:val>
          <c:extLst>
            <c:ext xmlns:c16="http://schemas.microsoft.com/office/drawing/2014/chart" uri="{C3380CC4-5D6E-409C-BE32-E72D297353CC}">
              <c16:uniqueId val="{00000002-69A5-428F-BE9F-DD0AD8228BF6}"/>
            </c:ext>
          </c:extLst>
        </c:ser>
        <c:ser>
          <c:idx val="2"/>
          <c:order val="2"/>
          <c:tx>
            <c:strRef>
              <c:f>'Quality of Preventative Care'!$F$53</c:f>
              <c:strCache>
                <c:ptCount val="1"/>
                <c:pt idx="0">
                  <c:v>Jun-25</c:v>
                </c:pt>
              </c:strCache>
              <c:extLst xmlns:c15="http://schemas.microsoft.com/office/drawing/2012/chart"/>
            </c:strRef>
          </c:tx>
          <c:spPr>
            <a:solidFill>
              <a:schemeClr val="accent3"/>
            </a:solidFill>
            <a:ln>
              <a:noFill/>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5.5070066976401641E-2"/>
                      <c:h val="0.12195343032268006"/>
                    </c:manualLayout>
                  </c15:layout>
                </c:ext>
                <c:ext xmlns:c16="http://schemas.microsoft.com/office/drawing/2014/chart" uri="{C3380CC4-5D6E-409C-BE32-E72D297353CC}">
                  <c16:uniqueId val="{00000003-69A5-428F-BE9F-DD0AD8228BF6}"/>
                </c:ext>
              </c:extLst>
            </c:dLbl>
            <c:dLbl>
              <c:idx val="2"/>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5.5070066976401641E-2"/>
                      <c:h val="0.12610927515848658"/>
                    </c:manualLayout>
                  </c15:layout>
                </c:ext>
                <c:ext xmlns:c16="http://schemas.microsoft.com/office/drawing/2014/chart" uri="{C3380CC4-5D6E-409C-BE32-E72D297353CC}">
                  <c16:uniqueId val="{00000004-69A5-428F-BE9F-DD0AD8228BF6}"/>
                </c:ext>
              </c:extLst>
            </c:dLbl>
            <c:dLbl>
              <c:idx val="3"/>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5.5070066976401641E-2"/>
                      <c:h val="0.11364174065106708"/>
                    </c:manualLayout>
                  </c15:layout>
                </c:ext>
                <c:ext xmlns:c16="http://schemas.microsoft.com/office/drawing/2014/chart" uri="{C3380CC4-5D6E-409C-BE32-E72D297353CC}">
                  <c16:uniqueId val="{00000005-69A5-428F-BE9F-DD0AD8228BF6}"/>
                </c:ext>
              </c:extLst>
            </c:dLbl>
            <c:dLbl>
              <c:idx val="4"/>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5.5070066976401641E-2"/>
                      <c:h val="0.1011742061436476"/>
                    </c:manualLayout>
                  </c15:layout>
                </c:ext>
                <c:ext xmlns:c16="http://schemas.microsoft.com/office/drawing/2014/chart" uri="{C3380CC4-5D6E-409C-BE32-E72D297353CC}">
                  <c16:uniqueId val="{00000006-69A5-428F-BE9F-DD0AD8228BF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'Quality of Preventative Care'!$B$54:$B$58</c:f>
              <c:strCache>
                <c:ptCount val="5"/>
                <c:pt idx="0">
                  <c:v>Waterlow risk assessed within 6 hours</c:v>
                </c:pt>
                <c:pt idx="1">
                  <c:v>Intervention care plan recorded (aSSKINSg)</c:v>
                </c:pt>
                <c:pt idx="2">
                  <c:v>Visual skin assessment within 6 hours of admission</c:v>
                </c:pt>
                <c:pt idx="3">
                  <c:v>Repositioning plan</c:v>
                </c:pt>
                <c:pt idx="4">
                  <c:v>MUST assessment</c:v>
                </c:pt>
              </c:strCache>
              <c:extLst xmlns:c15="http://schemas.microsoft.com/office/drawing/2012/chart"/>
            </c:strRef>
          </c:cat>
          <c:val>
            <c:numRef>
              <c:f>'Quality of Preventative Care'!$F$54:$F$58</c:f>
              <c:numCache>
                <c:formatCode>0%</c:formatCode>
                <c:ptCount val="5"/>
                <c:pt idx="0">
                  <c:v>1</c:v>
                </c:pt>
                <c:pt idx="1">
                  <c:v>0.88</c:v>
                </c:pt>
                <c:pt idx="2">
                  <c:v>1</c:v>
                </c:pt>
                <c:pt idx="3">
                  <c:v>1</c:v>
                </c:pt>
                <c:pt idx="4">
                  <c:v>1</c:v>
                </c:pt>
              </c:numCache>
              <c:extLst xmlns:c15="http://schemas.microsoft.com/office/drawing/2012/chart"/>
            </c:numRef>
          </c:val>
          <c:extLst xmlns:c15="http://schemas.microsoft.com/office/drawing/2012/chart">
            <c:ext xmlns:c16="http://schemas.microsoft.com/office/drawing/2014/chart" uri="{C3380CC4-5D6E-409C-BE32-E72D297353CC}">
              <c16:uniqueId val="{00000007-69A5-428F-BE9F-DD0AD8228BF6}"/>
            </c:ext>
          </c:extLst>
        </c:ser>
        <c:dLbls>
          <c:showLegendKey val="0"/>
          <c:showVal val="0"/>
          <c:showCatName val="0"/>
          <c:showSerName val="0"/>
          <c:showPercent val="0"/>
          <c:showBubbleSize val="0"/>
        </c:dLbls>
        <c:gapWidth val="219"/>
        <c:overlap val="-27"/>
        <c:axId val="519137240"/>
        <c:axId val="519143144"/>
        <c:extLst/>
      </c:barChart>
      <c:catAx>
        <c:axId val="519137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mn-lt"/>
                <a:ea typeface="+mn-ea"/>
                <a:cs typeface="+mn-cs"/>
              </a:defRPr>
            </a:pPr>
            <a:endParaRPr lang="en-US"/>
          </a:p>
        </c:txPr>
        <c:crossAx val="519143144"/>
        <c:crosses val="autoZero"/>
        <c:auto val="1"/>
        <c:lblAlgn val="ctr"/>
        <c:lblOffset val="100"/>
        <c:noMultiLvlLbl val="0"/>
      </c:catAx>
      <c:valAx>
        <c:axId val="519143144"/>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crossAx val="51913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5427"/>
          </a:xfrm>
          <a:prstGeom prst="rect">
            <a:avLst/>
          </a:prstGeom>
        </p:spPr>
        <p:txBody>
          <a:bodyPr vert="horz" lIns="91440" tIns="45720" rIns="91440" bIns="45720" rtlCol="0"/>
          <a:lstStyle>
            <a:lvl1pPr algn="l">
              <a:defRPr sz="1200"/>
            </a:lvl1pPr>
          </a:lstStyle>
          <a:p>
            <a:endParaRPr lang="en-US" dirty="0"/>
          </a:p>
        </p:txBody>
      </p:sp>
      <p:sp>
        <p:nvSpPr>
          <p:cNvPr id="3" name="Platshållare för datum 2"/>
          <p:cNvSpPr>
            <a:spLocks noGrp="1"/>
          </p:cNvSpPr>
          <p:nvPr>
            <p:ph type="dt" sz="quarter" idx="1"/>
          </p:nvPr>
        </p:nvSpPr>
        <p:spPr>
          <a:xfrm>
            <a:off x="3850443" y="0"/>
            <a:ext cx="2945659" cy="495427"/>
          </a:xfrm>
          <a:prstGeom prst="rect">
            <a:avLst/>
          </a:prstGeom>
        </p:spPr>
        <p:txBody>
          <a:bodyPr vert="horz" lIns="91440" tIns="45720" rIns="91440" bIns="45720" rtlCol="0"/>
          <a:lstStyle>
            <a:lvl1pPr algn="r">
              <a:defRPr sz="1200"/>
            </a:lvl1pPr>
          </a:lstStyle>
          <a:p>
            <a:fld id="{73BC64B0-5033-3B4A-B8C3-FFF39FBBF3CB}" type="datetime4">
              <a:rPr lang="sv-SE" smtClean="0"/>
              <a:t>15 september 2025</a:t>
            </a:fld>
            <a:endParaRPr lang="en-US" dirty="0"/>
          </a:p>
        </p:txBody>
      </p:sp>
      <p:sp>
        <p:nvSpPr>
          <p:cNvPr id="4" name="Platshållare för sidfot 3"/>
          <p:cNvSpPr>
            <a:spLocks noGrp="1"/>
          </p:cNvSpPr>
          <p:nvPr>
            <p:ph type="ftr" sz="quarter" idx="2"/>
          </p:nvPr>
        </p:nvSpPr>
        <p:spPr>
          <a:xfrm>
            <a:off x="0" y="9378824"/>
            <a:ext cx="2945659" cy="495426"/>
          </a:xfrm>
          <a:prstGeom prst="rect">
            <a:avLst/>
          </a:prstGeom>
        </p:spPr>
        <p:txBody>
          <a:bodyPr vert="horz" lIns="91440" tIns="45720" rIns="91440" bIns="45720" rtlCol="0" anchor="b"/>
          <a:lstStyle>
            <a:lvl1pPr algn="l">
              <a:defRPr sz="1200"/>
            </a:lvl1pPr>
          </a:lstStyle>
          <a:p>
            <a:r>
              <a:rPr lang="en-US" dirty="0"/>
              <a:t>Department</a:t>
            </a:r>
          </a:p>
        </p:txBody>
      </p:sp>
      <p:sp>
        <p:nvSpPr>
          <p:cNvPr id="5" name="Platshållare för bildnummer 4"/>
          <p:cNvSpPr>
            <a:spLocks noGrp="1"/>
          </p:cNvSpPr>
          <p:nvPr>
            <p:ph type="sldNum" sz="quarter" idx="3"/>
          </p:nvPr>
        </p:nvSpPr>
        <p:spPr>
          <a:xfrm>
            <a:off x="3850443" y="9378824"/>
            <a:ext cx="2945659" cy="495426"/>
          </a:xfrm>
          <a:prstGeom prst="rect">
            <a:avLst/>
          </a:prstGeom>
        </p:spPr>
        <p:txBody>
          <a:bodyPr vert="horz" lIns="91440" tIns="45720" rIns="91440" bIns="45720" rtlCol="0" anchor="b"/>
          <a:lstStyle>
            <a:lvl1pPr algn="r">
              <a:defRPr sz="1200"/>
            </a:lvl1pPr>
          </a:lstStyle>
          <a:p>
            <a:fld id="{83E65D42-594F-9E44-A7F1-74AAE10C3A9C}" type="slidenum">
              <a:rPr lang="en-US" smtClean="0"/>
              <a:t>‹#›</a:t>
            </a:fld>
            <a:endParaRPr lang="en-US" dirty="0"/>
          </a:p>
        </p:txBody>
      </p:sp>
    </p:spTree>
    <p:extLst>
      <p:ext uri="{BB962C8B-B14F-4D97-AF65-F5344CB8AC3E}">
        <p14:creationId xmlns:p14="http://schemas.microsoft.com/office/powerpoint/2010/main" val="172326703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5427"/>
          </a:xfrm>
          <a:prstGeom prst="rect">
            <a:avLst/>
          </a:prstGeom>
        </p:spPr>
        <p:txBody>
          <a:bodyPr vert="horz" lIns="91440" tIns="45720" rIns="91440" bIns="45720" rtlCol="0"/>
          <a:lstStyle>
            <a:lvl1pPr algn="l">
              <a:defRPr sz="1200"/>
            </a:lvl1pPr>
          </a:lstStyle>
          <a:p>
            <a:endParaRPr lang="en-US" dirty="0"/>
          </a:p>
        </p:txBody>
      </p:sp>
      <p:sp>
        <p:nvSpPr>
          <p:cNvPr id="3" name="Platshållare för datum 2"/>
          <p:cNvSpPr>
            <a:spLocks noGrp="1"/>
          </p:cNvSpPr>
          <p:nvPr>
            <p:ph type="dt" idx="1"/>
          </p:nvPr>
        </p:nvSpPr>
        <p:spPr>
          <a:xfrm>
            <a:off x="3850443" y="0"/>
            <a:ext cx="2945659" cy="495427"/>
          </a:xfrm>
          <a:prstGeom prst="rect">
            <a:avLst/>
          </a:prstGeom>
        </p:spPr>
        <p:txBody>
          <a:bodyPr vert="horz" lIns="91440" tIns="45720" rIns="91440" bIns="45720" rtlCol="0"/>
          <a:lstStyle>
            <a:lvl1pPr algn="r">
              <a:defRPr sz="1200"/>
            </a:lvl1pPr>
          </a:lstStyle>
          <a:p>
            <a:fld id="{95B753D4-C661-EC4D-B233-E5B40617CD3F}" type="datetime4">
              <a:rPr lang="sv-SE" smtClean="0"/>
              <a:t>15 september 2025</a:t>
            </a:fld>
            <a:endParaRPr lang="en-US" dirty="0"/>
          </a:p>
        </p:txBody>
      </p:sp>
      <p:sp>
        <p:nvSpPr>
          <p:cNvPr id="4" name="Platshållare för bildobjekt 3"/>
          <p:cNvSpPr>
            <a:spLocks noGrp="1" noRot="1" noChangeAspect="1"/>
          </p:cNvSpPr>
          <p:nvPr>
            <p:ph type="sldImg" idx="2"/>
          </p:nvPr>
        </p:nvSpPr>
        <p:spPr>
          <a:xfrm>
            <a:off x="436563" y="1233488"/>
            <a:ext cx="5924550" cy="33337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Platshållare för anteckningar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6" name="Platshållare för sidfot 5"/>
          <p:cNvSpPr>
            <a:spLocks noGrp="1"/>
          </p:cNvSpPr>
          <p:nvPr>
            <p:ph type="ftr" sz="quarter" idx="4"/>
          </p:nvPr>
        </p:nvSpPr>
        <p:spPr>
          <a:xfrm>
            <a:off x="0" y="9378824"/>
            <a:ext cx="2945659" cy="495426"/>
          </a:xfrm>
          <a:prstGeom prst="rect">
            <a:avLst/>
          </a:prstGeom>
        </p:spPr>
        <p:txBody>
          <a:bodyPr vert="horz" lIns="91440" tIns="45720" rIns="91440" bIns="45720" rtlCol="0" anchor="b"/>
          <a:lstStyle>
            <a:lvl1pPr algn="l">
              <a:defRPr sz="1200"/>
            </a:lvl1pPr>
          </a:lstStyle>
          <a:p>
            <a:r>
              <a:rPr lang="en-US" dirty="0"/>
              <a:t>Department</a:t>
            </a:r>
          </a:p>
        </p:txBody>
      </p:sp>
      <p:sp>
        <p:nvSpPr>
          <p:cNvPr id="7" name="Platshållare för bildnummer 6"/>
          <p:cNvSpPr>
            <a:spLocks noGrp="1"/>
          </p:cNvSpPr>
          <p:nvPr>
            <p:ph type="sldNum" sz="quarter" idx="5"/>
          </p:nvPr>
        </p:nvSpPr>
        <p:spPr>
          <a:xfrm>
            <a:off x="3850443" y="9378824"/>
            <a:ext cx="2945659" cy="495426"/>
          </a:xfrm>
          <a:prstGeom prst="rect">
            <a:avLst/>
          </a:prstGeom>
        </p:spPr>
        <p:txBody>
          <a:bodyPr vert="horz" lIns="91440" tIns="45720" rIns="91440" bIns="45720" rtlCol="0" anchor="b"/>
          <a:lstStyle>
            <a:lvl1pPr algn="r">
              <a:defRPr sz="1200"/>
            </a:lvl1pPr>
          </a:lstStyle>
          <a:p>
            <a:fld id="{2F872E55-99C8-4548-8953-AC215E9F7BF1}" type="slidenum">
              <a:rPr lang="en-US" smtClean="0"/>
              <a:t>‹#›</a:t>
            </a:fld>
            <a:endParaRPr lang="en-US" dirty="0"/>
          </a:p>
        </p:txBody>
      </p:sp>
    </p:spTree>
    <p:extLst>
      <p:ext uri="{BB962C8B-B14F-4D97-AF65-F5344CB8AC3E}">
        <p14:creationId xmlns:p14="http://schemas.microsoft.com/office/powerpoint/2010/main" val="519697155"/>
      </p:ext>
    </p:extLst>
  </p:cSld>
  <p:clrMap bg1="lt1" tx1="dk1" bg2="lt2" tx2="dk2" accent1="accent1" accent2="accent2" accent3="accent3" accent4="accent4" accent5="accent5" accent6="accent6" hlink="hlink" folHlink="folHlink"/>
  <p:hf sldNum="0" hdr="0" ftr="0" dt="0"/>
  <p:notesStyle>
    <a:lvl1pPr marL="0" algn="l" defTabSz="914264" rtl="0" eaLnBrk="1" latinLnBrk="0" hangingPunct="1">
      <a:defRPr sz="1200" kern="1200">
        <a:solidFill>
          <a:schemeClr val="tx1"/>
        </a:solidFill>
        <a:latin typeface="+mn-lt"/>
        <a:ea typeface="+mn-ea"/>
        <a:cs typeface="+mn-cs"/>
      </a:defRPr>
    </a:lvl1pPr>
    <a:lvl2pPr marL="457131" algn="l" defTabSz="914264" rtl="0" eaLnBrk="1" latinLnBrk="0" hangingPunct="1">
      <a:defRPr sz="1200" kern="1200">
        <a:solidFill>
          <a:schemeClr val="tx1"/>
        </a:solidFill>
        <a:latin typeface="+mn-lt"/>
        <a:ea typeface="+mn-ea"/>
        <a:cs typeface="+mn-cs"/>
      </a:defRPr>
    </a:lvl2pPr>
    <a:lvl3pPr marL="914264" algn="l" defTabSz="914264" rtl="0" eaLnBrk="1" latinLnBrk="0" hangingPunct="1">
      <a:defRPr sz="1200" kern="1200">
        <a:solidFill>
          <a:schemeClr val="tx1"/>
        </a:solidFill>
        <a:latin typeface="+mn-lt"/>
        <a:ea typeface="+mn-ea"/>
        <a:cs typeface="+mn-cs"/>
      </a:defRPr>
    </a:lvl3pPr>
    <a:lvl4pPr marL="1371396" algn="l" defTabSz="914264" rtl="0" eaLnBrk="1" latinLnBrk="0" hangingPunct="1">
      <a:defRPr sz="1200" kern="1200">
        <a:solidFill>
          <a:schemeClr val="tx1"/>
        </a:solidFill>
        <a:latin typeface="+mn-lt"/>
        <a:ea typeface="+mn-ea"/>
        <a:cs typeface="+mn-cs"/>
      </a:defRPr>
    </a:lvl4pPr>
    <a:lvl5pPr marL="1828528" algn="l" defTabSz="914264" rtl="0" eaLnBrk="1" latinLnBrk="0" hangingPunct="1">
      <a:defRPr sz="1200" kern="1200">
        <a:solidFill>
          <a:schemeClr val="tx1"/>
        </a:solidFill>
        <a:latin typeface="+mn-lt"/>
        <a:ea typeface="+mn-ea"/>
        <a:cs typeface="+mn-cs"/>
      </a:defRPr>
    </a:lvl5pPr>
    <a:lvl6pPr marL="2285662" algn="l" defTabSz="914264" rtl="0" eaLnBrk="1" latinLnBrk="0" hangingPunct="1">
      <a:defRPr sz="1200" kern="1200">
        <a:solidFill>
          <a:schemeClr val="tx1"/>
        </a:solidFill>
        <a:latin typeface="+mn-lt"/>
        <a:ea typeface="+mn-ea"/>
        <a:cs typeface="+mn-cs"/>
      </a:defRPr>
    </a:lvl6pPr>
    <a:lvl7pPr marL="2742790" algn="l" defTabSz="914264" rtl="0" eaLnBrk="1" latinLnBrk="0" hangingPunct="1">
      <a:defRPr sz="1200" kern="1200">
        <a:solidFill>
          <a:schemeClr val="tx1"/>
        </a:solidFill>
        <a:latin typeface="+mn-lt"/>
        <a:ea typeface="+mn-ea"/>
        <a:cs typeface="+mn-cs"/>
      </a:defRPr>
    </a:lvl7pPr>
    <a:lvl8pPr marL="3199920" algn="l" defTabSz="914264" rtl="0" eaLnBrk="1" latinLnBrk="0" hangingPunct="1">
      <a:defRPr sz="1200" kern="1200">
        <a:solidFill>
          <a:schemeClr val="tx1"/>
        </a:solidFill>
        <a:latin typeface="+mn-lt"/>
        <a:ea typeface="+mn-ea"/>
        <a:cs typeface="+mn-cs"/>
      </a:defRPr>
    </a:lvl8pPr>
    <a:lvl9pPr marL="3657051" algn="l" defTabSz="91426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916765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C694F-7F0A-8E89-4C87-7296E4F4AC3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A71D1AE-7159-DCF7-A02C-AFF42CC2F6C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C4891E5-69C3-D31D-7A38-F4F91E9C8D18}"/>
              </a:ext>
            </a:extLst>
          </p:cNvPr>
          <p:cNvSpPr>
            <a:spLocks noGrp="1"/>
          </p:cNvSpPr>
          <p:nvPr>
            <p:ph type="body" idx="1"/>
          </p:nvPr>
        </p:nvSpPr>
        <p:spPr/>
        <p:txBody>
          <a:bodyPr/>
          <a:lstStyle/>
          <a:p>
            <a:r>
              <a:rPr lang="en-US" sz="1000" dirty="0"/>
              <a:t>DH – To update audience on reason Arjo were asked to help within the Trust</a:t>
            </a:r>
          </a:p>
          <a:p>
            <a:r>
              <a:rPr lang="en-US" sz="1000" dirty="0"/>
              <a:t>   Question to Marta  - What she thought when she saw these numbers? What is impact on patients she cares for and herself as a caregiver?</a:t>
            </a:r>
          </a:p>
        </p:txBody>
      </p:sp>
    </p:spTree>
    <p:extLst>
      <p:ext uri="{BB962C8B-B14F-4D97-AF65-F5344CB8AC3E}">
        <p14:creationId xmlns:p14="http://schemas.microsoft.com/office/powerpoint/2010/main" val="3528226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390" marR="264241">
              <a:lnSpc>
                <a:spcPct val="119000"/>
              </a:lnSpc>
              <a:spcBef>
                <a:spcPts val="90"/>
              </a:spcBef>
              <a:buSzPct val="128571"/>
              <a:tabLst>
                <a:tab pos="215834" algn="l"/>
                <a:tab pos="216404" algn="l"/>
              </a:tabLst>
            </a:pPr>
            <a:r>
              <a:rPr lang="en-US" dirty="0"/>
              <a:t>DH – Overview of MOVE 4 stage methodology and importance of the structure</a:t>
            </a:r>
          </a:p>
        </p:txBody>
      </p:sp>
    </p:spTree>
    <p:extLst>
      <p:ext uri="{BB962C8B-B14F-4D97-AF65-F5344CB8AC3E}">
        <p14:creationId xmlns:p14="http://schemas.microsoft.com/office/powerpoint/2010/main" val="4114127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57E3B-34EC-FD8A-2AA2-9BF65DFE297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F182AB6-F20D-B655-8780-EEC597D4291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FAA0BF0-7BDF-6E31-F920-2345C9C88EA6}"/>
              </a:ext>
            </a:extLst>
          </p:cNvPr>
          <p:cNvSpPr>
            <a:spLocks noGrp="1"/>
          </p:cNvSpPr>
          <p:nvPr>
            <p:ph type="body" idx="1"/>
          </p:nvPr>
        </p:nvSpPr>
        <p:spPr/>
        <p:txBody>
          <a:bodyPr/>
          <a:lstStyle/>
          <a:p>
            <a:r>
              <a:rPr lang="en-US" dirty="0"/>
              <a:t>DH – Update on why ED was chosen as initial focus area.  Overview of measurements taken and some of queries raised by team – 2 hour KPI, No MUST etc. to hi-light all patients at risk based on adapted WL risk assessment also frequency of reassessment and ‘setting up to fail’</a:t>
            </a:r>
          </a:p>
          <a:p>
            <a:r>
              <a:rPr lang="en-US" dirty="0"/>
              <a:t>Question to Andrea – This was Arjos first Clinical prevalence in an ED and we have completed a couple since then – why was it so important to drill down to this level within this environment?  Answers around – changes in ED in recent years, risk to patients and caregivers, some areas more like wards due to LOS, importance of keeping patient flow moving, </a:t>
            </a:r>
            <a:r>
              <a:rPr lang="en-US" dirty="0" err="1"/>
              <a:t>etc</a:t>
            </a:r>
            <a:endParaRPr lang="en-US" dirty="0"/>
          </a:p>
        </p:txBody>
      </p:sp>
    </p:spTree>
    <p:extLst>
      <p:ext uri="{BB962C8B-B14F-4D97-AF65-F5344CB8AC3E}">
        <p14:creationId xmlns:p14="http://schemas.microsoft.com/office/powerpoint/2010/main" val="3423245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Will possibly update slides to later Clinical </a:t>
            </a:r>
            <a:r>
              <a:rPr lang="en-GB" dirty="0" err="1"/>
              <a:t>prev</a:t>
            </a:r>
            <a:r>
              <a:rPr lang="en-GB" dirty="0"/>
              <a:t> results – this is the original but most impactful</a:t>
            </a:r>
          </a:p>
          <a:p>
            <a:r>
              <a:rPr lang="en-GB" dirty="0"/>
              <a:t>DH – Chairs in ED – no pressure relief – addressed immediately.  ALOS @ 15.5 hours shows importance of correct seating.  Access to matts and observations around provision and relative to existing contract</a:t>
            </a:r>
          </a:p>
          <a:p>
            <a:r>
              <a:rPr lang="en-GB" dirty="0"/>
              <a:t>Question to Marta – Can you explain to us why the correct surfaces (both seating and mattresses) is so importance for patients?</a:t>
            </a:r>
          </a:p>
        </p:txBody>
      </p:sp>
    </p:spTree>
    <p:extLst>
      <p:ext uri="{BB962C8B-B14F-4D97-AF65-F5344CB8AC3E}">
        <p14:creationId xmlns:p14="http://schemas.microsoft.com/office/powerpoint/2010/main" val="1112811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800" b="0" dirty="0"/>
              <a:t>DH to explain Process Mapping and why needed</a:t>
            </a:r>
          </a:p>
          <a:p>
            <a:r>
              <a:rPr lang="en-GB" sz="800" b="0" dirty="0"/>
              <a:t>Andrea to explain restrictions of current RA and benefits of using Purpose-T</a:t>
            </a:r>
          </a:p>
        </p:txBody>
      </p:sp>
    </p:spTree>
    <p:extLst>
      <p:ext uri="{BB962C8B-B14F-4D97-AF65-F5344CB8AC3E}">
        <p14:creationId xmlns:p14="http://schemas.microsoft.com/office/powerpoint/2010/main" val="3825797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800" b="0" dirty="0"/>
              <a:t>Marta to expand on importance of a robust early mobilisation and rehabilitation strategy</a:t>
            </a:r>
          </a:p>
        </p:txBody>
      </p:sp>
    </p:spTree>
    <p:extLst>
      <p:ext uri="{BB962C8B-B14F-4D97-AF65-F5344CB8AC3E}">
        <p14:creationId xmlns:p14="http://schemas.microsoft.com/office/powerpoint/2010/main" val="1846314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DH will introduce the MOVE Coach model (peer to peer support, workplace coaching)</a:t>
            </a:r>
          </a:p>
          <a:p>
            <a:r>
              <a:rPr lang="en-GB" dirty="0"/>
              <a:t>Question to Andrea – What challenges did you find during the training? (environment, management of staff availability, engagement, etc</a:t>
            </a:r>
          </a:p>
          <a:p>
            <a:r>
              <a:rPr lang="en-GB" dirty="0"/>
              <a:t>Question to Marta – What were your initial expectations of the training?  How did this change during the course?  What key takeaways did you have from the MOVE course experience?</a:t>
            </a:r>
          </a:p>
          <a:p>
            <a:endParaRPr lang="en-GB" dirty="0"/>
          </a:p>
        </p:txBody>
      </p:sp>
    </p:spTree>
    <p:extLst>
      <p:ext uri="{BB962C8B-B14F-4D97-AF65-F5344CB8AC3E}">
        <p14:creationId xmlns:p14="http://schemas.microsoft.com/office/powerpoint/2010/main" val="2810961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41897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D5C44-1D90-D9A1-FAA9-A9DF88E7D27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7BEFE7A-F673-A1E4-EB0F-F0152119A11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C621CC7-072E-F441-59D7-3A1F054B1035}"/>
              </a:ext>
            </a:extLst>
          </p:cNvPr>
          <p:cNvSpPr>
            <a:spLocks noGrp="1"/>
          </p:cNvSpPr>
          <p:nvPr>
            <p:ph type="body" idx="1"/>
          </p:nvPr>
        </p:nvSpPr>
        <p:spPr/>
        <p:txBody>
          <a:bodyPr/>
          <a:lstStyle/>
          <a:p>
            <a:pPr algn="l"/>
            <a:r>
              <a:rPr lang="en-GB" sz="800" b="0" i="0" u="none" strike="noStrike" baseline="0" dirty="0">
                <a:latin typeface="Arial" panose="020B0604020202020204" pitchFamily="34" charset="0"/>
                <a:cs typeface="Arial" panose="020B0604020202020204" pitchFamily="34" charset="0"/>
              </a:rPr>
              <a:t>DH to provide overview of Arjo Clinical Consultancy Teams activity during this phase and explain about app developed</a:t>
            </a:r>
          </a:p>
          <a:p>
            <a:pPr algn="l"/>
            <a:r>
              <a:rPr lang="en-GB" sz="800" b="0" i="0" u="none" strike="noStrike" baseline="0" dirty="0">
                <a:latin typeface="Arial" panose="020B0604020202020204" pitchFamily="34" charset="0"/>
                <a:cs typeface="Arial" panose="020B0604020202020204" pitchFamily="34" charset="0"/>
              </a:rPr>
              <a:t>Question to Andrea – How helpful has the app been during this phase?</a:t>
            </a:r>
          </a:p>
          <a:p>
            <a:pPr algn="l"/>
            <a:r>
              <a:rPr lang="en-GB" sz="800" b="0" i="0" u="none" strike="noStrike" baseline="0" dirty="0">
                <a:latin typeface="Arial" panose="020B0604020202020204" pitchFamily="34" charset="0"/>
                <a:cs typeface="Arial" panose="020B0604020202020204" pitchFamily="34" charset="0"/>
              </a:rPr>
              <a:t>Question for Marta – How did you and the CCU team find the presence of the Arjo team during this time?  Could explain that the Arjo team members felt part of the team and the benefits of having the Arjo team on site whilst the MOVE Coach was embedded</a:t>
            </a:r>
          </a:p>
        </p:txBody>
      </p:sp>
    </p:spTree>
    <p:extLst>
      <p:ext uri="{BB962C8B-B14F-4D97-AF65-F5344CB8AC3E}">
        <p14:creationId xmlns:p14="http://schemas.microsoft.com/office/powerpoint/2010/main" val="3850572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800" b="0" dirty="0"/>
              <a:t>Marta to talk about projects identified, the processes involved in implementing changes and benefits to caregivers and patients</a:t>
            </a:r>
          </a:p>
        </p:txBody>
      </p:sp>
    </p:spTree>
    <p:extLst>
      <p:ext uri="{BB962C8B-B14F-4D97-AF65-F5344CB8AC3E}">
        <p14:creationId xmlns:p14="http://schemas.microsoft.com/office/powerpoint/2010/main" val="1846314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D8472-7CBF-EFCA-F21F-15193F2F112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AC443FC-9001-A339-79B3-46BB21947DA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9F87C64-5317-C24E-9DEE-EAC101CBB5BE}"/>
              </a:ext>
            </a:extLst>
          </p:cNvPr>
          <p:cNvSpPr>
            <a:spLocks noGrp="1"/>
          </p:cNvSpPr>
          <p:nvPr>
            <p:ph type="body" idx="1"/>
          </p:nvPr>
        </p:nvSpPr>
        <p:spPr/>
        <p:txBody>
          <a:bodyPr/>
          <a:lstStyle/>
          <a:p>
            <a:r>
              <a:rPr lang="en-US" dirty="0"/>
              <a:t>DH to introduce results for ED – explain new baseline created before Go Live and update on ED lead response.</a:t>
            </a:r>
          </a:p>
          <a:p>
            <a:r>
              <a:rPr lang="en-US" dirty="0"/>
              <a:t>Questions to Andrea – how did it make you feel when you saw these results?</a:t>
            </a:r>
          </a:p>
        </p:txBody>
      </p:sp>
    </p:spTree>
    <p:extLst>
      <p:ext uri="{BB962C8B-B14F-4D97-AF65-F5344CB8AC3E}">
        <p14:creationId xmlns:p14="http://schemas.microsoft.com/office/powerpoint/2010/main" val="2486329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t>DH to introduce results for PCH CCU</a:t>
            </a:r>
          </a:p>
          <a:p>
            <a:r>
              <a:rPr lang="en-US" dirty="0"/>
              <a:t>Question to Marta – why are these improvements so important?  Ideas – reducing risk to patient, acuity of patients in CCU high so must ensure all assessments completed, </a:t>
            </a:r>
            <a:r>
              <a:rPr lang="en-US" dirty="0" err="1"/>
              <a:t>etc</a:t>
            </a:r>
            <a:endParaRPr lang="en-US" dirty="0"/>
          </a:p>
        </p:txBody>
      </p:sp>
    </p:spTree>
    <p:extLst>
      <p:ext uri="{BB962C8B-B14F-4D97-AF65-F5344CB8AC3E}">
        <p14:creationId xmlns:p14="http://schemas.microsoft.com/office/powerpoint/2010/main" val="2862367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C1166-CFC9-ECDF-3CDB-9811F6D8B34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C3D8ADB-E5EA-A883-D2E5-D7675F8F43D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EC8CFAB-92A8-219B-A1AB-58BA39A1D8F8}"/>
              </a:ext>
            </a:extLst>
          </p:cNvPr>
          <p:cNvSpPr>
            <a:spLocks noGrp="1"/>
          </p:cNvSpPr>
          <p:nvPr>
            <p:ph type="body" idx="1"/>
          </p:nvPr>
        </p:nvSpPr>
        <p:spPr/>
        <p:txBody>
          <a:bodyPr/>
          <a:lstStyle/>
          <a:p>
            <a:r>
              <a:rPr lang="en-US" dirty="0"/>
              <a:t>DH to introduce slide and results</a:t>
            </a:r>
          </a:p>
          <a:p>
            <a:r>
              <a:rPr lang="en-US" dirty="0"/>
              <a:t>Question to Marta – what were your first thoughts when you saw these numbers?  </a:t>
            </a:r>
          </a:p>
          <a:p>
            <a:r>
              <a:rPr lang="en-US" dirty="0"/>
              <a:t>Question to Andrea – Why is this data so important for the work we </a:t>
            </a:r>
            <a:r>
              <a:rPr lang="en-US" dirty="0" err="1"/>
              <a:t>ahave</a:t>
            </a:r>
            <a:r>
              <a:rPr lang="en-US" dirty="0"/>
              <a:t> been doing within the trust?</a:t>
            </a:r>
          </a:p>
        </p:txBody>
      </p:sp>
    </p:spTree>
    <p:extLst>
      <p:ext uri="{BB962C8B-B14F-4D97-AF65-F5344CB8AC3E}">
        <p14:creationId xmlns:p14="http://schemas.microsoft.com/office/powerpoint/2010/main" val="16764633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Summary – Problem statement, why NWA with Arjo, this is how Arjo NWA will partner, mutually agreed measurable outcomes</a:t>
            </a:r>
            <a:r>
              <a:rPr lang="en-GB" sz="1800" dirty="0">
                <a:effectLst/>
                <a:latin typeface="Aptos" panose="020B0004020202020204" pitchFamily="34" charset="0"/>
                <a:ea typeface="Aptos" panose="020B0004020202020204" pitchFamily="34" charset="0"/>
                <a:cs typeface="Times New Roman" panose="02020603050405020304" pitchFamily="18" charset="0"/>
              </a:rPr>
              <a:t>Partnership approach, 2 organisations can come together to improve patient experience and improve employee development and retention.  Facility owns the program – Arjo are support.  Accountability and responsibility - </a:t>
            </a:r>
            <a:endParaRPr lang="en-GB" sz="1800" dirty="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217196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a:t>
            </a:r>
          </a:p>
        </p:txBody>
      </p:sp>
    </p:spTree>
    <p:extLst>
      <p:ext uri="{BB962C8B-B14F-4D97-AF65-F5344CB8AC3E}">
        <p14:creationId xmlns:p14="http://schemas.microsoft.com/office/powerpoint/2010/main" val="13650608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3035AD-C476-914C-8FDC-9D046A379312}"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9217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4.xml"/><Relationship Id="rId4" Type="http://schemas.openxmlformats.org/officeDocument/2006/relationships/image" Target="../media/image7.svg"/></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4.xml"/><Relationship Id="rId4" Type="http://schemas.openxmlformats.org/officeDocument/2006/relationships/image" Target="../media/image7.svg"/></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5.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chapter_slide_with_image">
    <p:spTree>
      <p:nvGrpSpPr>
        <p:cNvPr id="1" name=""/>
        <p:cNvGrpSpPr/>
        <p:nvPr/>
      </p:nvGrpSpPr>
      <p:grpSpPr>
        <a:xfrm>
          <a:off x="0" y="0"/>
          <a:ext cx="0" cy="0"/>
          <a:chOff x="0" y="0"/>
          <a:chExt cx="0" cy="0"/>
        </a:xfrm>
      </p:grpSpPr>
      <p:sp>
        <p:nvSpPr>
          <p:cNvPr id="3" name="Platshållare för bild 2"/>
          <p:cNvSpPr>
            <a:spLocks noGrp="1"/>
          </p:cNvSpPr>
          <p:nvPr>
            <p:ph type="pic" sz="quarter" idx="10" hasCustomPrompt="1"/>
          </p:nvPr>
        </p:nvSpPr>
        <p:spPr>
          <a:xfrm>
            <a:off x="0" y="0"/>
            <a:ext cx="12192000" cy="3432517"/>
          </a:xfrm>
        </p:spPr>
        <p:txBody>
          <a:bodyPr anchor="ctr"/>
          <a:lstStyle>
            <a:lvl1pPr algn="ctr">
              <a:defRPr/>
            </a:lvl1pPr>
          </a:lstStyle>
          <a:p>
            <a:r>
              <a:rPr lang="en-GB" noProof="0" dirty="0"/>
              <a:t>Place image here</a:t>
            </a:r>
          </a:p>
        </p:txBody>
      </p:sp>
      <p:sp>
        <p:nvSpPr>
          <p:cNvPr id="4" name="Title 1"/>
          <p:cNvSpPr>
            <a:spLocks noGrp="1"/>
          </p:cNvSpPr>
          <p:nvPr>
            <p:ph type="ctrTitle" hasCustomPrompt="1"/>
          </p:nvPr>
        </p:nvSpPr>
        <p:spPr>
          <a:xfrm>
            <a:off x="695328" y="3451135"/>
            <a:ext cx="10800000" cy="1061119"/>
          </a:xfrm>
          <a:prstGeom prst="rect">
            <a:avLst/>
          </a:prstGeom>
        </p:spPr>
        <p:txBody>
          <a:bodyPr anchor="b"/>
          <a:lstStyle>
            <a:lvl1pPr algn="l">
              <a:lnSpc>
                <a:spcPct val="90000"/>
              </a:lnSpc>
              <a:defRPr sz="3200" baseline="0">
                <a:solidFill>
                  <a:schemeClr val="tx2"/>
                </a:solidFill>
              </a:defRPr>
            </a:lvl1pPr>
          </a:lstStyle>
          <a:p>
            <a:r>
              <a:rPr lang="en-GB" noProof="0" dirty="0"/>
              <a:t>Heading in Arial Bold on max two lines</a:t>
            </a:r>
          </a:p>
        </p:txBody>
      </p:sp>
      <p:sp>
        <p:nvSpPr>
          <p:cNvPr id="5" name="Subtitle 2"/>
          <p:cNvSpPr>
            <a:spLocks noGrp="1"/>
          </p:cNvSpPr>
          <p:nvPr>
            <p:ph type="subTitle" idx="1" hasCustomPrompt="1"/>
          </p:nvPr>
        </p:nvSpPr>
        <p:spPr>
          <a:xfrm>
            <a:off x="695328" y="4664407"/>
            <a:ext cx="10800000" cy="513348"/>
          </a:xfrm>
        </p:spPr>
        <p:txBody>
          <a:bodyPr/>
          <a:lstStyle>
            <a:lvl1pPr marL="0" indent="0" algn="l">
              <a:buNone/>
              <a:defRPr sz="2000">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Optional sub-heading in Arial Regular</a:t>
            </a:r>
          </a:p>
        </p:txBody>
      </p:sp>
      <p:sp>
        <p:nvSpPr>
          <p:cNvPr id="7" name="Text Placeholder 8"/>
          <p:cNvSpPr>
            <a:spLocks noGrp="1"/>
          </p:cNvSpPr>
          <p:nvPr>
            <p:ph type="body" sz="quarter" idx="11" hasCustomPrompt="1"/>
          </p:nvPr>
        </p:nvSpPr>
        <p:spPr>
          <a:xfrm>
            <a:off x="695328" y="5399320"/>
            <a:ext cx="7687200" cy="228600"/>
          </a:xfrm>
        </p:spPr>
        <p:txBody>
          <a:bodyPr anchor="ctr"/>
          <a:lstStyle>
            <a:lvl1pPr>
              <a:defRPr sz="1200">
                <a:solidFill>
                  <a:schemeClr val="tx1"/>
                </a:solidFill>
              </a:defRPr>
            </a:lvl1pPr>
          </a:lstStyle>
          <a:p>
            <a:pPr lvl="0"/>
            <a:r>
              <a:rPr lang="en-GB" noProof="0" dirty="0"/>
              <a:t>Optional text, date of document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chapter_slide_alternative">
    <p:spTree>
      <p:nvGrpSpPr>
        <p:cNvPr id="1" name=""/>
        <p:cNvGrpSpPr/>
        <p:nvPr/>
      </p:nvGrpSpPr>
      <p:grpSpPr>
        <a:xfrm>
          <a:off x="0" y="0"/>
          <a:ext cx="0" cy="0"/>
          <a:chOff x="0" y="0"/>
          <a:chExt cx="0" cy="0"/>
        </a:xfrm>
      </p:grpSpPr>
      <p:sp>
        <p:nvSpPr>
          <p:cNvPr id="7" name="Rectangle 6"/>
          <p:cNvSpPr/>
          <p:nvPr/>
        </p:nvSpPr>
        <p:spPr bwMode="gray">
          <a:xfrm>
            <a:off x="0" y="5"/>
            <a:ext cx="12192000" cy="61647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rgbClr val="015174"/>
              </a:solidFill>
            </a:endParaRPr>
          </a:p>
        </p:txBody>
      </p:sp>
      <p:sp>
        <p:nvSpPr>
          <p:cNvPr id="2"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tx2"/>
                </a:solidFill>
              </a:defRPr>
            </a:lvl1pPr>
          </a:lstStyle>
          <a:p>
            <a:r>
              <a:rPr lang="en-GB" noProof="0" dirty="0"/>
              <a:t>Heading in Arial Bold</a:t>
            </a:r>
            <a:br>
              <a:rPr lang="en-GB" noProof="0" dirty="0"/>
            </a:br>
            <a:r>
              <a:rPr lang="en-GB" noProof="0" dirty="0"/>
              <a:t>on max two lines</a:t>
            </a:r>
          </a:p>
        </p:txBody>
      </p:sp>
      <p:sp>
        <p:nvSpPr>
          <p:cNvPr id="3"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Optional sub-heading in Arial Regular</a:t>
            </a:r>
          </a:p>
        </p:txBody>
      </p:sp>
      <p:sp>
        <p:nvSpPr>
          <p:cNvPr id="13" name="Text Placeholder 8"/>
          <p:cNvSpPr>
            <a:spLocks noGrp="1"/>
          </p:cNvSpPr>
          <p:nvPr>
            <p:ph type="body" sz="quarter" idx="11" hasCustomPrompt="1"/>
          </p:nvPr>
        </p:nvSpPr>
        <p:spPr>
          <a:xfrm>
            <a:off x="694800" y="3831812"/>
            <a:ext cx="7687200" cy="228600"/>
          </a:xfrm>
        </p:spPr>
        <p:txBody>
          <a:bodyPr anchor="ctr"/>
          <a:lstStyle>
            <a:lvl1pPr>
              <a:defRPr sz="1200">
                <a:solidFill>
                  <a:schemeClr val="bg1"/>
                </a:solidFill>
              </a:defRPr>
            </a:lvl1pPr>
          </a:lstStyle>
          <a:p>
            <a:pPr lvl="0"/>
            <a:r>
              <a:rPr lang="en-GB" noProof="0"/>
              <a:t>Optional text, date of document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chapter_slide_alternative">
    <p:spTree>
      <p:nvGrpSpPr>
        <p:cNvPr id="1" name=""/>
        <p:cNvGrpSpPr/>
        <p:nvPr/>
      </p:nvGrpSpPr>
      <p:grpSpPr>
        <a:xfrm>
          <a:off x="0" y="0"/>
          <a:ext cx="0" cy="0"/>
          <a:chOff x="0" y="0"/>
          <a:chExt cx="0" cy="0"/>
        </a:xfrm>
      </p:grpSpPr>
      <p:sp>
        <p:nvSpPr>
          <p:cNvPr id="6" name="Rectangle 6"/>
          <p:cNvSpPr/>
          <p:nvPr userDrawn="1"/>
        </p:nvSpPr>
        <p:spPr bwMode="gray">
          <a:xfrm>
            <a:off x="0" y="5"/>
            <a:ext cx="12192000" cy="61647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rgbClr val="015174"/>
              </a:solidFill>
            </a:endParaRPr>
          </a:p>
        </p:txBody>
      </p:sp>
      <p:sp>
        <p:nvSpPr>
          <p:cNvPr id="7"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accent1"/>
                </a:solidFill>
              </a:defRPr>
            </a:lvl1pPr>
          </a:lstStyle>
          <a:p>
            <a:r>
              <a:rPr lang="en-GB" noProof="0" dirty="0"/>
              <a:t>Heading in Arial Bold</a:t>
            </a:r>
            <a:br>
              <a:rPr lang="en-GB" noProof="0" dirty="0"/>
            </a:br>
            <a:r>
              <a:rPr lang="en-GB" noProof="0" dirty="0"/>
              <a:t>on max two lines</a:t>
            </a:r>
          </a:p>
        </p:txBody>
      </p:sp>
      <p:sp>
        <p:nvSpPr>
          <p:cNvPr id="8"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Optional sub-heading in Arial Regular</a:t>
            </a:r>
          </a:p>
        </p:txBody>
      </p:sp>
      <p:sp>
        <p:nvSpPr>
          <p:cNvPr id="9" name="Text Placeholder 8"/>
          <p:cNvSpPr>
            <a:spLocks noGrp="1"/>
          </p:cNvSpPr>
          <p:nvPr>
            <p:ph type="body" sz="quarter" idx="13" hasCustomPrompt="1"/>
          </p:nvPr>
        </p:nvSpPr>
        <p:spPr>
          <a:xfrm>
            <a:off x="694800" y="3831812"/>
            <a:ext cx="7687200" cy="228600"/>
          </a:xfrm>
        </p:spPr>
        <p:txBody>
          <a:bodyPr anchor="ctr"/>
          <a:lstStyle>
            <a:lvl1pPr>
              <a:defRPr sz="1200">
                <a:solidFill>
                  <a:schemeClr val="bg1"/>
                </a:solidFill>
              </a:defRPr>
            </a:lvl1pPr>
          </a:lstStyle>
          <a:p>
            <a:pPr lvl="0"/>
            <a:r>
              <a:rPr lang="en-GB" noProof="0"/>
              <a:t>Optional text, date of document</a:t>
            </a:r>
          </a:p>
        </p:txBody>
      </p:sp>
      <p:sp>
        <p:nvSpPr>
          <p:cNvPr id="10"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chapter_slide_alternative">
    <p:spTree>
      <p:nvGrpSpPr>
        <p:cNvPr id="1" name=""/>
        <p:cNvGrpSpPr/>
        <p:nvPr/>
      </p:nvGrpSpPr>
      <p:grpSpPr>
        <a:xfrm>
          <a:off x="0" y="0"/>
          <a:ext cx="0" cy="0"/>
          <a:chOff x="0" y="0"/>
          <a:chExt cx="0" cy="0"/>
        </a:xfrm>
      </p:grpSpPr>
      <p:sp>
        <p:nvSpPr>
          <p:cNvPr id="6" name="Rectangle 6"/>
          <p:cNvSpPr/>
          <p:nvPr userDrawn="1"/>
        </p:nvSpPr>
        <p:spPr bwMode="gray">
          <a:xfrm>
            <a:off x="0" y="5"/>
            <a:ext cx="12192000" cy="6164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chemeClr val="accent5"/>
              </a:solidFill>
            </a:endParaRPr>
          </a:p>
        </p:txBody>
      </p:sp>
      <p:sp>
        <p:nvSpPr>
          <p:cNvPr id="7" name="Title 1"/>
          <p:cNvSpPr>
            <a:spLocks noGrp="1"/>
          </p:cNvSpPr>
          <p:nvPr>
            <p:ph type="ctrTitle" hasCustomPrompt="1"/>
          </p:nvPr>
        </p:nvSpPr>
        <p:spPr>
          <a:xfrm>
            <a:off x="696000" y="828000"/>
            <a:ext cx="10800000" cy="1584000"/>
          </a:xfrm>
          <a:prstGeom prst="rect">
            <a:avLst/>
          </a:prstGeom>
        </p:spPr>
        <p:txBody>
          <a:bodyPr tIns="0" anchor="t" anchorCtr="0"/>
          <a:lstStyle>
            <a:lvl1pPr algn="l">
              <a:lnSpc>
                <a:spcPct val="90000"/>
              </a:lnSpc>
              <a:defRPr sz="6400">
                <a:solidFill>
                  <a:schemeClr val="accent3"/>
                </a:solidFill>
              </a:defRPr>
            </a:lvl1pPr>
          </a:lstStyle>
          <a:p>
            <a:r>
              <a:rPr lang="en-GB" noProof="0" dirty="0"/>
              <a:t>Heading in Arial Bold</a:t>
            </a:r>
            <a:br>
              <a:rPr lang="en-GB" noProof="0" dirty="0"/>
            </a:br>
            <a:r>
              <a:rPr lang="en-GB" noProof="0" dirty="0"/>
              <a:t>on max two lines</a:t>
            </a:r>
          </a:p>
        </p:txBody>
      </p:sp>
      <p:sp>
        <p:nvSpPr>
          <p:cNvPr id="8"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Optional sub-heading in Arial Regular</a:t>
            </a:r>
          </a:p>
        </p:txBody>
      </p:sp>
      <p:sp>
        <p:nvSpPr>
          <p:cNvPr id="9" name="Text Placeholder 8"/>
          <p:cNvSpPr>
            <a:spLocks noGrp="1"/>
          </p:cNvSpPr>
          <p:nvPr>
            <p:ph type="body" sz="quarter" idx="13" hasCustomPrompt="1"/>
          </p:nvPr>
        </p:nvSpPr>
        <p:spPr>
          <a:xfrm>
            <a:off x="694800" y="3831812"/>
            <a:ext cx="7687200" cy="228600"/>
          </a:xfrm>
        </p:spPr>
        <p:txBody>
          <a:bodyPr anchor="ctr"/>
          <a:lstStyle>
            <a:lvl1pPr>
              <a:defRPr sz="1200">
                <a:solidFill>
                  <a:schemeClr val="bg1"/>
                </a:solidFill>
              </a:defRPr>
            </a:lvl1pPr>
          </a:lstStyle>
          <a:p>
            <a:pPr lvl="0"/>
            <a:r>
              <a:rPr lang="en-GB" noProof="0"/>
              <a:t>Optional text, date of document</a:t>
            </a:r>
          </a:p>
        </p:txBody>
      </p:sp>
      <p:sp>
        <p:nvSpPr>
          <p:cNvPr id="10"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chapter_slide_alternative">
    <p:spTree>
      <p:nvGrpSpPr>
        <p:cNvPr id="1" name=""/>
        <p:cNvGrpSpPr/>
        <p:nvPr/>
      </p:nvGrpSpPr>
      <p:grpSpPr>
        <a:xfrm>
          <a:off x="0" y="0"/>
          <a:ext cx="0" cy="0"/>
          <a:chOff x="0" y="0"/>
          <a:chExt cx="0" cy="0"/>
        </a:xfrm>
      </p:grpSpPr>
      <p:sp>
        <p:nvSpPr>
          <p:cNvPr id="6" name="Rectangle 6"/>
          <p:cNvSpPr/>
          <p:nvPr userDrawn="1"/>
        </p:nvSpPr>
        <p:spPr bwMode="gray">
          <a:xfrm>
            <a:off x="0" y="5"/>
            <a:ext cx="12192000" cy="61647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chemeClr val="accent5"/>
              </a:solidFill>
            </a:endParaRPr>
          </a:p>
        </p:txBody>
      </p:sp>
      <p:sp>
        <p:nvSpPr>
          <p:cNvPr id="7" name="Title 1"/>
          <p:cNvSpPr>
            <a:spLocks noGrp="1"/>
          </p:cNvSpPr>
          <p:nvPr>
            <p:ph type="ctrTitle" hasCustomPrompt="1"/>
          </p:nvPr>
        </p:nvSpPr>
        <p:spPr>
          <a:xfrm>
            <a:off x="696000" y="828000"/>
            <a:ext cx="10800000" cy="1584000"/>
          </a:xfrm>
          <a:prstGeom prst="rect">
            <a:avLst/>
          </a:prstGeom>
        </p:spPr>
        <p:txBody>
          <a:bodyPr tIns="0" anchor="t" anchorCtr="0"/>
          <a:lstStyle>
            <a:lvl1pPr algn="l">
              <a:lnSpc>
                <a:spcPct val="90000"/>
              </a:lnSpc>
              <a:defRPr sz="6400">
                <a:solidFill>
                  <a:schemeClr val="tx2"/>
                </a:solidFill>
              </a:defRPr>
            </a:lvl1pPr>
          </a:lstStyle>
          <a:p>
            <a:r>
              <a:rPr lang="en-GB" noProof="0" dirty="0"/>
              <a:t>Heading in Arial Bold</a:t>
            </a:r>
            <a:br>
              <a:rPr lang="en-GB" noProof="0" dirty="0"/>
            </a:br>
            <a:r>
              <a:rPr lang="en-GB" noProof="0" dirty="0"/>
              <a:t>on max two lines</a:t>
            </a:r>
          </a:p>
        </p:txBody>
      </p:sp>
      <p:sp>
        <p:nvSpPr>
          <p:cNvPr id="8"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Optional sub-heading in Arial Regular</a:t>
            </a:r>
          </a:p>
        </p:txBody>
      </p:sp>
      <p:sp>
        <p:nvSpPr>
          <p:cNvPr id="9" name="Text Placeholder 8"/>
          <p:cNvSpPr>
            <a:spLocks noGrp="1"/>
          </p:cNvSpPr>
          <p:nvPr>
            <p:ph type="body" sz="quarter" idx="13" hasCustomPrompt="1"/>
          </p:nvPr>
        </p:nvSpPr>
        <p:spPr>
          <a:xfrm>
            <a:off x="694800" y="3831812"/>
            <a:ext cx="7687200" cy="228600"/>
          </a:xfrm>
        </p:spPr>
        <p:txBody>
          <a:bodyPr anchor="ctr"/>
          <a:lstStyle>
            <a:lvl1pPr>
              <a:defRPr sz="1200">
                <a:solidFill>
                  <a:schemeClr val="tx1"/>
                </a:solidFill>
              </a:defRPr>
            </a:lvl1pPr>
          </a:lstStyle>
          <a:p>
            <a:pPr lvl="0"/>
            <a:r>
              <a:rPr lang="en-GB" noProof="0" dirty="0"/>
              <a:t>Optional text, date of document</a:t>
            </a:r>
          </a:p>
        </p:txBody>
      </p:sp>
      <p:sp>
        <p:nvSpPr>
          <p:cNvPr id="10"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ontent_slid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10800000" cy="684000"/>
          </a:xfrm>
        </p:spPr>
        <p:txBody>
          <a:bodyPr tIns="0" anchor="t" anchorCtr="0"/>
          <a:lstStyle>
            <a:lvl1pPr>
              <a:defRPr sz="2400">
                <a:solidFill>
                  <a:schemeClr val="tx2"/>
                </a:solidFill>
              </a:defRPr>
            </a:lvl1pPr>
          </a:lstStyle>
          <a:p>
            <a:r>
              <a:rPr lang="en-GB" noProof="0" dirty="0"/>
              <a:t>Heading in Arial Bold on max </a:t>
            </a:r>
            <a:br>
              <a:rPr lang="en-GB" noProof="0" dirty="0"/>
            </a:br>
            <a:r>
              <a:rPr lang="en-GB" noProof="0" dirty="0"/>
              <a:t>two lines</a:t>
            </a: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4" name="Platshållare för text 10"/>
          <p:cNvSpPr>
            <a:spLocks noGrp="1"/>
          </p:cNvSpPr>
          <p:nvPr>
            <p:ph type="body" sz="quarter" idx="11"/>
          </p:nvPr>
        </p:nvSpPr>
        <p:spPr>
          <a:xfrm>
            <a:off x="695328" y="1773239"/>
            <a:ext cx="8530711"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Content_slid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cu </a:t>
            </a:r>
            <a:r>
              <a:rPr lang="en-GB" noProof="0" dirty="0" err="1">
                <a:effectLst/>
                <a:latin typeface="Arial" charset="0"/>
              </a:rPr>
              <a:t>numquam</a:t>
            </a:r>
            <a:r>
              <a:rPr lang="en-GB" noProof="0" dirty="0">
                <a:effectLst/>
                <a:latin typeface="Arial" charset="0"/>
              </a:rPr>
              <a:t> </a:t>
            </a:r>
            <a:r>
              <a:rPr lang="en-GB" noProof="0" dirty="0" err="1">
                <a:effectLst/>
                <a:latin typeface="Arial" charset="0"/>
              </a:rPr>
              <a:t>scaevola</a:t>
            </a:r>
            <a:r>
              <a:rPr lang="en-GB" noProof="0" dirty="0">
                <a:effectLst/>
                <a:latin typeface="Arial" charset="0"/>
              </a:rPr>
              <a:t> </a:t>
            </a:r>
            <a:r>
              <a:rPr lang="en-GB" noProof="0" dirty="0" err="1">
                <a:effectLst/>
                <a:latin typeface="Arial" charset="0"/>
              </a:rPr>
              <a:t>mnesar</a:t>
            </a:r>
            <a:r>
              <a:rPr lang="en-GB" noProof="0" dirty="0">
                <a:effectLst/>
                <a:latin typeface="Arial" charset="0"/>
              </a:rPr>
              <a:t> chum sea. </a:t>
            </a:r>
          </a:p>
          <a:p>
            <a:r>
              <a:rPr lang="en-GB" noProof="0" dirty="0" err="1">
                <a:effectLst/>
                <a:latin typeface="Arial" charset="0"/>
              </a:rPr>
              <a:t>Nonumy</a:t>
            </a:r>
            <a:r>
              <a:rPr lang="en-GB" noProof="0" dirty="0">
                <a:effectLst/>
                <a:latin typeface="Arial" charset="0"/>
              </a:rPr>
              <a:t> </a:t>
            </a:r>
            <a:r>
              <a:rPr lang="en-GB" noProof="0" dirty="0" err="1">
                <a:effectLst/>
                <a:latin typeface="Arial" charset="0"/>
              </a:rPr>
              <a:t>iisque</a:t>
            </a:r>
            <a:r>
              <a:rPr lang="en-GB" noProof="0" dirty="0">
                <a:effectLst/>
                <a:latin typeface="Arial" charset="0"/>
              </a:rPr>
              <a:t> </a:t>
            </a:r>
            <a:r>
              <a:rPr lang="en-GB" noProof="0" dirty="0" err="1">
                <a:effectLst/>
                <a:latin typeface="Arial" charset="0"/>
              </a:rPr>
              <a:t>accusamus</a:t>
            </a:r>
            <a:r>
              <a:rPr lang="en-GB" noProof="0" dirty="0">
                <a:effectLst/>
                <a:latin typeface="Arial" charset="0"/>
              </a:rPr>
              <a:t> quo cu, </a:t>
            </a:r>
            <a:r>
              <a:rPr lang="en-GB" noProof="0" dirty="0" err="1">
                <a:effectLst/>
                <a:latin typeface="Arial" charset="0"/>
              </a:rPr>
              <a:t>pericula</a:t>
            </a:r>
            <a:r>
              <a:rPr lang="en-GB" noProof="0" dirty="0">
                <a:effectLst/>
                <a:latin typeface="Arial" charset="0"/>
              </a:rPr>
              <a:t> </a:t>
            </a:r>
            <a:r>
              <a:rPr lang="en-GB" noProof="0" dirty="0" err="1">
                <a:effectLst/>
                <a:latin typeface="Arial" charset="0"/>
              </a:rPr>
              <a:t>evertitur</a:t>
            </a:r>
            <a:r>
              <a:rPr lang="en-GB" noProof="0" dirty="0">
                <a:effectLst/>
                <a:latin typeface="Arial" charset="0"/>
              </a:rPr>
              <a:t> </a:t>
            </a:r>
            <a:r>
              <a:rPr lang="en-GB" noProof="0" dirty="0" err="1">
                <a:effectLst/>
                <a:latin typeface="Arial" charset="0"/>
              </a:rPr>
              <a:t>eu</a:t>
            </a:r>
            <a:r>
              <a:rPr lang="en-GB" noProof="0" dirty="0">
                <a:effectLst/>
                <a:latin typeface="Arial" charset="0"/>
              </a:rPr>
              <a:t> quo, </a:t>
            </a:r>
            <a:r>
              <a:rPr lang="en-GB" noProof="0" dirty="0" err="1">
                <a:effectLst/>
                <a:latin typeface="Arial" charset="0"/>
              </a:rPr>
              <a:t>accommodare</a:t>
            </a:r>
            <a:r>
              <a:rPr lang="en-GB" noProof="0" dirty="0">
                <a:effectLst/>
                <a:latin typeface="Arial" charset="0"/>
              </a:rPr>
              <a:t> </a:t>
            </a:r>
            <a:r>
              <a:rPr lang="en-GB" noProof="0" dirty="0" err="1">
                <a:effectLst/>
                <a:latin typeface="Arial" charset="0"/>
              </a:rPr>
              <a:t>delicatissimi</a:t>
            </a:r>
            <a:r>
              <a:rPr lang="en-GB" noProof="0" dirty="0">
                <a:effectLst/>
                <a:latin typeface="Arial" charset="0"/>
              </a:rPr>
              <a:t>.</a:t>
            </a:r>
          </a:p>
          <a:p>
            <a:r>
              <a:rPr lang="en-GB" noProof="0" dirty="0">
                <a:effectLst/>
                <a:latin typeface="Arial" charset="0"/>
              </a:rPr>
              <a:t>Sit </a:t>
            </a:r>
            <a:r>
              <a:rPr lang="en-GB" noProof="0" dirty="0" err="1">
                <a:effectLst/>
                <a:latin typeface="Arial" charset="0"/>
              </a:rPr>
              <a:t>sonet</a:t>
            </a:r>
            <a:r>
              <a:rPr lang="en-GB" noProof="0" dirty="0">
                <a:effectLst/>
                <a:latin typeface="Arial" charset="0"/>
              </a:rPr>
              <a:t> animal </a:t>
            </a:r>
            <a:r>
              <a:rPr lang="en-GB" noProof="0" dirty="0" err="1">
                <a:effectLst/>
                <a:latin typeface="Arial" charset="0"/>
              </a:rPr>
              <a:t>phaedrum</a:t>
            </a:r>
            <a:r>
              <a:rPr lang="en-GB" noProof="0" dirty="0">
                <a:effectLst/>
                <a:latin typeface="Arial" charset="0"/>
              </a:rPr>
              <a:t> </a:t>
            </a:r>
            <a:r>
              <a:rPr lang="en-GB" noProof="0" dirty="0" err="1">
                <a:effectLst/>
                <a:latin typeface="Arial" charset="0"/>
              </a:rPr>
              <a:t>ut.</a:t>
            </a:r>
            <a:r>
              <a:rPr lang="en-GB" noProof="0" dirty="0">
                <a:effectLst/>
                <a:latin typeface="Arial" charset="0"/>
              </a:rPr>
              <a:t> Ne nostrum </a:t>
            </a:r>
            <a:r>
              <a:rPr lang="en-GB" noProof="0" dirty="0" err="1">
                <a:effectLst/>
                <a:latin typeface="Arial" charset="0"/>
              </a:rPr>
              <a:t>recteque</a:t>
            </a:r>
            <a:r>
              <a:rPr lang="en-GB" noProof="0" dirty="0">
                <a:effectLst/>
                <a:latin typeface="Arial" charset="0"/>
              </a:rPr>
              <a:t> vim, </a:t>
            </a:r>
            <a:r>
              <a:rPr lang="en-GB" noProof="0" dirty="0" err="1">
                <a:effectLst/>
                <a:latin typeface="Arial" charset="0"/>
              </a:rPr>
              <a:t>placerat</a:t>
            </a:r>
            <a:r>
              <a:rPr lang="en-GB" noProof="0" dirty="0">
                <a:effectLst/>
                <a:latin typeface="Arial" charset="0"/>
              </a:rPr>
              <a:t> </a:t>
            </a:r>
            <a:r>
              <a:rPr lang="en-GB" noProof="0" dirty="0" err="1">
                <a:effectLst/>
                <a:latin typeface="Arial" charset="0"/>
              </a:rPr>
              <a:t>invenire</a:t>
            </a:r>
            <a:r>
              <a:rPr lang="en-GB" noProof="0" dirty="0">
                <a:effectLst/>
                <a:latin typeface="Arial" charset="0"/>
              </a:rPr>
              <a:t> </a:t>
            </a:r>
            <a:r>
              <a:rPr lang="en-GB" noProof="0" dirty="0" err="1">
                <a:effectLst/>
                <a:latin typeface="Arial" charset="0"/>
              </a:rPr>
              <a:t>assueverit</a:t>
            </a:r>
            <a:r>
              <a:rPr lang="en-GB" noProof="0" dirty="0">
                <a:effectLst/>
                <a:latin typeface="Arial" charset="0"/>
              </a:rPr>
              <a:t>. </a:t>
            </a:r>
          </a:p>
        </p:txBody>
      </p:sp>
      <p:sp>
        <p:nvSpPr>
          <p:cNvPr id="9" name="Rubrik 1"/>
          <p:cNvSpPr>
            <a:spLocks noGrp="1"/>
          </p:cNvSpPr>
          <p:nvPr>
            <p:ph type="title" hasCustomPrompt="1"/>
          </p:nvPr>
        </p:nvSpPr>
        <p:spPr>
          <a:xfrm>
            <a:off x="694800" y="576000"/>
            <a:ext cx="10800000" cy="684000"/>
          </a:xfrm>
        </p:spPr>
        <p:txBody>
          <a:bodyPr wrap="square" tIns="0" anchor="t" anchorCtr="0"/>
          <a:lstStyle>
            <a:lvl1pPr>
              <a:defRPr sz="2400" baseline="0">
                <a:solidFill>
                  <a:schemeClr val="tx2"/>
                </a:solidFill>
              </a:defRPr>
            </a:lvl1pPr>
          </a:lstStyle>
          <a:p>
            <a:r>
              <a:rPr lang="en-GB" noProof="0" dirty="0"/>
              <a:t>Heading in Arial Bold on max </a:t>
            </a:r>
            <a:br>
              <a:rPr lang="en-GB" noProof="0" dirty="0"/>
            </a:br>
            <a:r>
              <a:rPr lang="en-GB" noProof="0" dirty="0"/>
              <a:t>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8" name="Platshållare för text 10"/>
          <p:cNvSpPr>
            <a:spLocks noGrp="1"/>
          </p:cNvSpPr>
          <p:nvPr>
            <p:ph type="body" sz="quarter" idx="10"/>
          </p:nvPr>
        </p:nvSpPr>
        <p:spPr>
          <a:xfrm>
            <a:off x="6275996" y="1773239"/>
            <a:ext cx="5218803"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Content_slid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95328" y="1773240"/>
            <a:ext cx="3400017" cy="4009871"/>
          </a:xfrm>
        </p:spPr>
        <p:txBody>
          <a:bodyPr/>
          <a:lstStyle>
            <a:lvl1pPr>
              <a:lnSpc>
                <a:spcPts val="2000"/>
              </a:lnSpc>
              <a:spcBef>
                <a:spcPts val="0"/>
              </a:spcBef>
              <a:spcAft>
                <a:spcPts val="1000"/>
              </a:spcAft>
              <a:buFontTx/>
              <a:buNone/>
              <a:defRPr lang="en-GB" sz="1600" noProof="0" dirty="0"/>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a:t>
            </a:r>
            <a:r>
              <a:rPr lang="en-GB" noProof="0" dirty="0" err="1">
                <a:effectLst/>
                <a:latin typeface="Arial" charset="0"/>
              </a:rPr>
              <a:t>numquam</a:t>
            </a:r>
            <a:r>
              <a:rPr lang="en-GB" noProof="0" dirty="0">
                <a:effectLst/>
                <a:latin typeface="Arial" charset="0"/>
              </a:rPr>
              <a:t> </a:t>
            </a:r>
            <a:r>
              <a:rPr lang="en-GB" noProof="0" dirty="0" err="1">
                <a:effectLst/>
                <a:latin typeface="Arial" charset="0"/>
              </a:rPr>
              <a:t>scaevola</a:t>
            </a:r>
            <a:r>
              <a:rPr lang="en-GB" noProof="0" dirty="0">
                <a:effectLst/>
                <a:latin typeface="Arial" charset="0"/>
              </a:rPr>
              <a:t> </a:t>
            </a:r>
            <a:r>
              <a:rPr lang="en-GB" noProof="0" dirty="0" err="1">
                <a:effectLst/>
                <a:latin typeface="Arial" charset="0"/>
              </a:rPr>
              <a:t>mnesar</a:t>
            </a:r>
            <a:r>
              <a:rPr lang="en-GB" noProof="0" dirty="0">
                <a:effectLst/>
                <a:latin typeface="Arial" charset="0"/>
              </a:rPr>
              <a:t> chum sea. </a:t>
            </a:r>
          </a:p>
          <a:p>
            <a:r>
              <a:rPr lang="en-GB" noProof="0" dirty="0" err="1">
                <a:effectLst/>
                <a:latin typeface="Arial" charset="0"/>
              </a:rPr>
              <a:t>Nonumy</a:t>
            </a:r>
            <a:r>
              <a:rPr lang="en-GB" noProof="0" dirty="0">
                <a:effectLst/>
                <a:latin typeface="Arial" charset="0"/>
              </a:rPr>
              <a:t> </a:t>
            </a:r>
            <a:r>
              <a:rPr lang="en-GB" noProof="0" dirty="0" err="1">
                <a:effectLst/>
                <a:latin typeface="Arial" charset="0"/>
              </a:rPr>
              <a:t>iisque</a:t>
            </a:r>
            <a:r>
              <a:rPr lang="en-GB" noProof="0" dirty="0">
                <a:effectLst/>
                <a:latin typeface="Arial" charset="0"/>
              </a:rPr>
              <a:t> </a:t>
            </a:r>
            <a:r>
              <a:rPr lang="en-GB" noProof="0" dirty="0" err="1">
                <a:effectLst/>
                <a:latin typeface="Arial" charset="0"/>
              </a:rPr>
              <a:t>accusamus</a:t>
            </a:r>
            <a:r>
              <a:rPr lang="en-GB" noProof="0" dirty="0">
                <a:effectLst/>
                <a:latin typeface="Arial" charset="0"/>
              </a:rPr>
              <a:t> quo cu, </a:t>
            </a:r>
            <a:r>
              <a:rPr lang="en-GB" noProof="0" dirty="0" err="1">
                <a:effectLst/>
                <a:latin typeface="Arial" charset="0"/>
              </a:rPr>
              <a:t>pericula</a:t>
            </a:r>
            <a:r>
              <a:rPr lang="en-GB" noProof="0" dirty="0">
                <a:effectLst/>
                <a:latin typeface="Arial" charset="0"/>
              </a:rPr>
              <a:t> </a:t>
            </a:r>
            <a:r>
              <a:rPr lang="en-GB" noProof="0" dirty="0" err="1">
                <a:effectLst/>
                <a:latin typeface="Arial" charset="0"/>
              </a:rPr>
              <a:t>evertitur</a:t>
            </a:r>
            <a:r>
              <a:rPr lang="en-GB" noProof="0" dirty="0">
                <a:effectLst/>
                <a:latin typeface="Arial" charset="0"/>
              </a:rPr>
              <a:t> </a:t>
            </a:r>
            <a:r>
              <a:rPr lang="en-GB" noProof="0" dirty="0" err="1">
                <a:effectLst/>
                <a:latin typeface="Arial" charset="0"/>
              </a:rPr>
              <a:t>eu</a:t>
            </a:r>
            <a:r>
              <a:rPr lang="en-GB" noProof="0" dirty="0">
                <a:effectLst/>
                <a:latin typeface="Arial" charset="0"/>
              </a:rPr>
              <a:t> quo, </a:t>
            </a:r>
            <a:r>
              <a:rPr lang="en-GB" noProof="0" dirty="0" err="1">
                <a:effectLst/>
                <a:latin typeface="Arial" charset="0"/>
              </a:rPr>
              <a:t>accommodare</a:t>
            </a:r>
            <a:r>
              <a:rPr lang="en-GB" noProof="0" dirty="0">
                <a:effectLst/>
                <a:latin typeface="Arial" charset="0"/>
              </a:rPr>
              <a:t> </a:t>
            </a:r>
            <a:r>
              <a:rPr lang="en-GB" noProof="0" dirty="0" err="1">
                <a:effectLst/>
                <a:latin typeface="Arial" charset="0"/>
              </a:rPr>
              <a:t>delicatissimi</a:t>
            </a:r>
            <a:r>
              <a:rPr lang="en-GB" noProof="0" dirty="0">
                <a:effectLst/>
                <a:latin typeface="Arial" charset="0"/>
              </a:rPr>
              <a:t>.</a:t>
            </a:r>
          </a:p>
          <a:p>
            <a:r>
              <a:rPr lang="en-GB" noProof="0" dirty="0">
                <a:effectLst/>
                <a:latin typeface="Arial" charset="0"/>
              </a:rPr>
              <a:t>Sit </a:t>
            </a:r>
            <a:r>
              <a:rPr lang="en-GB" noProof="0" dirty="0" err="1">
                <a:effectLst/>
                <a:latin typeface="Arial" charset="0"/>
              </a:rPr>
              <a:t>sonet</a:t>
            </a:r>
            <a:r>
              <a:rPr lang="en-GB" noProof="0" dirty="0">
                <a:effectLst/>
                <a:latin typeface="Arial" charset="0"/>
              </a:rPr>
              <a:t> animal </a:t>
            </a:r>
            <a:r>
              <a:rPr lang="en-GB" noProof="0" dirty="0" err="1">
                <a:effectLst/>
                <a:latin typeface="Arial" charset="0"/>
              </a:rPr>
              <a:t>phaedrum</a:t>
            </a:r>
            <a:r>
              <a:rPr lang="en-GB" noProof="0" dirty="0">
                <a:effectLst/>
                <a:latin typeface="Arial" charset="0"/>
              </a:rPr>
              <a:t> </a:t>
            </a:r>
            <a:r>
              <a:rPr lang="en-GB" noProof="0" dirty="0" err="1">
                <a:effectLst/>
                <a:latin typeface="Arial" charset="0"/>
              </a:rPr>
              <a:t>ut.</a:t>
            </a:r>
            <a:r>
              <a:rPr lang="en-GB" noProof="0" dirty="0">
                <a:effectLst/>
                <a:latin typeface="Arial" charset="0"/>
              </a:rPr>
              <a:t> Ne </a:t>
            </a:r>
            <a:r>
              <a:rPr lang="en-GB" noProof="0" dirty="0" err="1">
                <a:effectLst/>
                <a:latin typeface="Arial" charset="0"/>
              </a:rPr>
              <a:t>placerat</a:t>
            </a:r>
            <a:r>
              <a:rPr lang="en-GB" noProof="0" dirty="0">
                <a:effectLst/>
                <a:latin typeface="Arial" charset="0"/>
              </a:rPr>
              <a:t> </a:t>
            </a:r>
            <a:r>
              <a:rPr lang="en-GB" noProof="0" dirty="0" err="1">
                <a:effectLst/>
                <a:latin typeface="Arial" charset="0"/>
              </a:rPr>
              <a:t>invenire</a:t>
            </a:r>
            <a:r>
              <a:rPr lang="en-GB" noProof="0" dirty="0">
                <a:effectLst/>
                <a:latin typeface="Arial" charset="0"/>
              </a:rPr>
              <a:t> </a:t>
            </a:r>
            <a:r>
              <a:rPr lang="en-GB" noProof="0" dirty="0" err="1">
                <a:effectLst/>
                <a:latin typeface="Arial" charset="0"/>
              </a:rPr>
              <a:t>assueverit</a:t>
            </a:r>
            <a:r>
              <a:rPr lang="en-GB" noProof="0" dirty="0">
                <a:effectLst/>
                <a:latin typeface="Arial" charset="0"/>
              </a:rPr>
              <a:t> </a:t>
            </a:r>
            <a:r>
              <a:rPr lang="en-GB" noProof="0" dirty="0" err="1">
                <a:effectLst/>
                <a:latin typeface="Arial" charset="0"/>
              </a:rPr>
              <a:t>te</a:t>
            </a:r>
            <a:r>
              <a:rPr lang="en-GB" noProof="0" dirty="0">
                <a:effectLst/>
                <a:latin typeface="Arial" charset="0"/>
              </a:rPr>
              <a:t>. </a:t>
            </a:r>
          </a:p>
        </p:txBody>
      </p:sp>
      <p:sp>
        <p:nvSpPr>
          <p:cNvPr id="9" name="Rubrik 1"/>
          <p:cNvSpPr>
            <a:spLocks noGrp="1"/>
          </p:cNvSpPr>
          <p:nvPr>
            <p:ph type="title" hasCustomPrompt="1"/>
          </p:nvPr>
        </p:nvSpPr>
        <p:spPr>
          <a:xfrm>
            <a:off x="694800" y="576000"/>
            <a:ext cx="10800000" cy="684000"/>
          </a:xfrm>
        </p:spPr>
        <p:txBody>
          <a:bodyPr wrap="square" tIns="0" anchor="t" anchorCtr="0"/>
          <a:lstStyle>
            <a:lvl1pPr>
              <a:defRPr sz="2400" baseline="0">
                <a:solidFill>
                  <a:schemeClr val="tx2"/>
                </a:solidFill>
              </a:defRPr>
            </a:lvl1pPr>
          </a:lstStyle>
          <a:p>
            <a:r>
              <a:rPr lang="en-GB" noProof="0" dirty="0"/>
              <a:t>Heading in Arial Bold on max </a:t>
            </a:r>
            <a:br>
              <a:rPr lang="en-GB" noProof="0" dirty="0"/>
            </a:br>
            <a:r>
              <a:rPr lang="en-GB" noProof="0" dirty="0"/>
              <a:t>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1" name="Platshållare för text 10"/>
          <p:cNvSpPr>
            <a:spLocks noGrp="1"/>
          </p:cNvSpPr>
          <p:nvPr>
            <p:ph type="body" sz="quarter" idx="10"/>
          </p:nvPr>
        </p:nvSpPr>
        <p:spPr>
          <a:xfrm>
            <a:off x="4395057" y="1773239"/>
            <a:ext cx="3400017"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tshållare för text 10"/>
          <p:cNvSpPr>
            <a:spLocks noGrp="1"/>
          </p:cNvSpPr>
          <p:nvPr>
            <p:ph type="body" sz="quarter" idx="17"/>
          </p:nvPr>
        </p:nvSpPr>
        <p:spPr>
          <a:xfrm>
            <a:off x="8094786" y="1773239"/>
            <a:ext cx="3400014"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Content_slide_with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096001" y="0"/>
            <a:ext cx="6096000" cy="6159832"/>
          </a:xfrm>
        </p:spPr>
        <p:txBody>
          <a:bodyPr anchor="ctr"/>
          <a:lstStyle>
            <a:lvl1pPr algn="ctr">
              <a:defRPr/>
            </a:lvl1pPr>
          </a:lstStyle>
          <a:p>
            <a:r>
              <a:rPr lang="en-GB" noProof="0" dirty="0"/>
              <a:t>Place image here</a:t>
            </a:r>
          </a:p>
        </p:txBody>
      </p:sp>
      <p:sp>
        <p:nvSpPr>
          <p:cNvPr id="9"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cu </a:t>
            </a:r>
            <a:r>
              <a:rPr lang="en-GB" noProof="0" dirty="0" err="1">
                <a:effectLst/>
                <a:latin typeface="Arial" charset="0"/>
              </a:rPr>
              <a:t>numquam</a:t>
            </a:r>
            <a:r>
              <a:rPr lang="en-GB" noProof="0" dirty="0">
                <a:effectLst/>
                <a:latin typeface="Arial" charset="0"/>
              </a:rPr>
              <a:t> </a:t>
            </a:r>
            <a:r>
              <a:rPr lang="en-GB" noProof="0" dirty="0" err="1">
                <a:effectLst/>
                <a:latin typeface="Arial" charset="0"/>
              </a:rPr>
              <a:t>scaevola</a:t>
            </a:r>
            <a:r>
              <a:rPr lang="en-GB" noProof="0" dirty="0">
                <a:effectLst/>
                <a:latin typeface="Arial" charset="0"/>
              </a:rPr>
              <a:t> </a:t>
            </a:r>
            <a:r>
              <a:rPr lang="en-GB" noProof="0" dirty="0" err="1">
                <a:effectLst/>
                <a:latin typeface="Arial" charset="0"/>
              </a:rPr>
              <a:t>mnesar</a:t>
            </a:r>
            <a:r>
              <a:rPr lang="en-GB" noProof="0" dirty="0">
                <a:effectLst/>
                <a:latin typeface="Arial" charset="0"/>
              </a:rPr>
              <a:t> chum sea. </a:t>
            </a:r>
          </a:p>
          <a:p>
            <a:r>
              <a:rPr lang="en-GB" noProof="0" dirty="0" err="1">
                <a:effectLst/>
                <a:latin typeface="Arial" charset="0"/>
              </a:rPr>
              <a:t>Nonumy</a:t>
            </a:r>
            <a:r>
              <a:rPr lang="en-GB" noProof="0" dirty="0">
                <a:effectLst/>
                <a:latin typeface="Arial" charset="0"/>
              </a:rPr>
              <a:t> </a:t>
            </a:r>
            <a:r>
              <a:rPr lang="en-GB" noProof="0" dirty="0" err="1">
                <a:effectLst/>
                <a:latin typeface="Arial" charset="0"/>
              </a:rPr>
              <a:t>iisque</a:t>
            </a:r>
            <a:r>
              <a:rPr lang="en-GB" noProof="0" dirty="0">
                <a:effectLst/>
                <a:latin typeface="Arial" charset="0"/>
              </a:rPr>
              <a:t> </a:t>
            </a:r>
            <a:r>
              <a:rPr lang="en-GB" noProof="0" dirty="0" err="1">
                <a:effectLst/>
                <a:latin typeface="Arial" charset="0"/>
              </a:rPr>
              <a:t>accusamus</a:t>
            </a:r>
            <a:r>
              <a:rPr lang="en-GB" noProof="0" dirty="0">
                <a:effectLst/>
                <a:latin typeface="Arial" charset="0"/>
              </a:rPr>
              <a:t> quo cu, </a:t>
            </a:r>
            <a:r>
              <a:rPr lang="en-GB" noProof="0" dirty="0" err="1">
                <a:effectLst/>
                <a:latin typeface="Arial" charset="0"/>
              </a:rPr>
              <a:t>pericula</a:t>
            </a:r>
            <a:r>
              <a:rPr lang="en-GB" noProof="0" dirty="0">
                <a:effectLst/>
                <a:latin typeface="Arial" charset="0"/>
              </a:rPr>
              <a:t> </a:t>
            </a:r>
            <a:r>
              <a:rPr lang="en-GB" noProof="0" dirty="0" err="1">
                <a:effectLst/>
                <a:latin typeface="Arial" charset="0"/>
              </a:rPr>
              <a:t>evertitur</a:t>
            </a:r>
            <a:r>
              <a:rPr lang="en-GB" noProof="0" dirty="0">
                <a:effectLst/>
                <a:latin typeface="Arial" charset="0"/>
              </a:rPr>
              <a:t> </a:t>
            </a:r>
            <a:r>
              <a:rPr lang="en-GB" noProof="0" dirty="0" err="1">
                <a:effectLst/>
                <a:latin typeface="Arial" charset="0"/>
              </a:rPr>
              <a:t>eu</a:t>
            </a:r>
            <a:r>
              <a:rPr lang="en-GB" noProof="0" dirty="0">
                <a:effectLst/>
                <a:latin typeface="Arial" charset="0"/>
              </a:rPr>
              <a:t> quo, </a:t>
            </a:r>
            <a:r>
              <a:rPr lang="en-GB" noProof="0" dirty="0" err="1">
                <a:effectLst/>
                <a:latin typeface="Arial" charset="0"/>
              </a:rPr>
              <a:t>accommodare</a:t>
            </a:r>
            <a:r>
              <a:rPr lang="en-GB" noProof="0" dirty="0">
                <a:effectLst/>
                <a:latin typeface="Arial" charset="0"/>
              </a:rPr>
              <a:t> </a:t>
            </a:r>
            <a:r>
              <a:rPr lang="en-GB" noProof="0" dirty="0" err="1">
                <a:effectLst/>
                <a:latin typeface="Arial" charset="0"/>
              </a:rPr>
              <a:t>delicatissimi</a:t>
            </a:r>
            <a:r>
              <a:rPr lang="en-GB" noProof="0" dirty="0">
                <a:effectLst/>
                <a:latin typeface="Arial" charset="0"/>
              </a:rPr>
              <a:t>.</a:t>
            </a:r>
          </a:p>
          <a:p>
            <a:r>
              <a:rPr lang="en-GB" noProof="0" dirty="0">
                <a:effectLst/>
                <a:latin typeface="Arial" charset="0"/>
              </a:rPr>
              <a:t>Sit </a:t>
            </a:r>
            <a:r>
              <a:rPr lang="en-GB" noProof="0" dirty="0" err="1">
                <a:effectLst/>
                <a:latin typeface="Arial" charset="0"/>
              </a:rPr>
              <a:t>sonet</a:t>
            </a:r>
            <a:r>
              <a:rPr lang="en-GB" noProof="0" dirty="0">
                <a:effectLst/>
                <a:latin typeface="Arial" charset="0"/>
              </a:rPr>
              <a:t> animal </a:t>
            </a:r>
            <a:r>
              <a:rPr lang="en-GB" noProof="0" dirty="0" err="1">
                <a:effectLst/>
                <a:latin typeface="Arial" charset="0"/>
              </a:rPr>
              <a:t>phaedrum</a:t>
            </a:r>
            <a:r>
              <a:rPr lang="en-GB" noProof="0" dirty="0">
                <a:effectLst/>
                <a:latin typeface="Arial" charset="0"/>
              </a:rPr>
              <a:t> </a:t>
            </a:r>
            <a:r>
              <a:rPr lang="en-GB" noProof="0" dirty="0" err="1">
                <a:effectLst/>
                <a:latin typeface="Arial" charset="0"/>
              </a:rPr>
              <a:t>ut.</a:t>
            </a:r>
            <a:r>
              <a:rPr lang="en-GB" noProof="0" dirty="0">
                <a:effectLst/>
                <a:latin typeface="Arial" charset="0"/>
              </a:rPr>
              <a:t> Ne nostrum </a:t>
            </a:r>
            <a:r>
              <a:rPr lang="en-GB" noProof="0" dirty="0" err="1">
                <a:effectLst/>
                <a:latin typeface="Arial" charset="0"/>
              </a:rPr>
              <a:t>recteque</a:t>
            </a:r>
            <a:r>
              <a:rPr lang="en-GB" noProof="0" dirty="0">
                <a:effectLst/>
                <a:latin typeface="Arial" charset="0"/>
              </a:rPr>
              <a:t> vim, </a:t>
            </a:r>
            <a:r>
              <a:rPr lang="en-GB" noProof="0" dirty="0" err="1">
                <a:effectLst/>
                <a:latin typeface="Arial" charset="0"/>
              </a:rPr>
              <a:t>placerat</a:t>
            </a:r>
            <a:r>
              <a:rPr lang="en-GB" noProof="0" dirty="0">
                <a:effectLst/>
                <a:latin typeface="Arial" charset="0"/>
              </a:rPr>
              <a:t> </a:t>
            </a:r>
            <a:r>
              <a:rPr lang="en-GB" noProof="0" dirty="0" err="1">
                <a:effectLst/>
                <a:latin typeface="Arial" charset="0"/>
              </a:rPr>
              <a:t>invenire</a:t>
            </a:r>
            <a:r>
              <a:rPr lang="en-GB" noProof="0" dirty="0">
                <a:effectLst/>
                <a:latin typeface="Arial" charset="0"/>
              </a:rPr>
              <a:t> </a:t>
            </a:r>
            <a:r>
              <a:rPr lang="en-GB" noProof="0" dirty="0" err="1">
                <a:effectLst/>
                <a:latin typeface="Arial" charset="0"/>
              </a:rPr>
              <a:t>assueverit</a:t>
            </a:r>
            <a:r>
              <a:rPr lang="en-GB" noProof="0" dirty="0">
                <a:effectLst/>
                <a:latin typeface="Arial" charset="0"/>
              </a:rPr>
              <a:t>. </a:t>
            </a:r>
          </a:p>
        </p:txBody>
      </p:sp>
      <p:sp>
        <p:nvSpPr>
          <p:cNvPr id="10" name="Rubrik 1"/>
          <p:cNvSpPr>
            <a:spLocks noGrp="1"/>
          </p:cNvSpPr>
          <p:nvPr>
            <p:ph type="title" hasCustomPrompt="1"/>
          </p:nvPr>
        </p:nvSpPr>
        <p:spPr>
          <a:xfrm>
            <a:off x="695330" y="576000"/>
            <a:ext cx="5220673" cy="684000"/>
          </a:xfrm>
        </p:spPr>
        <p:txBody>
          <a:bodyPr tIns="0" anchor="t" anchorCtr="0"/>
          <a:lstStyle>
            <a:lvl1pPr>
              <a:defRPr sz="2400">
                <a:solidFill>
                  <a:schemeClr val="tx2"/>
                </a:solidFill>
              </a:defRPr>
            </a:lvl1pPr>
          </a:lstStyle>
          <a:p>
            <a:r>
              <a:rPr lang="en-GB" noProof="0" dirty="0"/>
              <a:t>Heading in Arial Bold on </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Content_slide_with_cut-out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096001" y="0"/>
            <a:ext cx="6096000" cy="6159832"/>
          </a:xfrm>
        </p:spPr>
        <p:txBody>
          <a:bodyPr anchor="ctr"/>
          <a:lstStyle>
            <a:lvl1pPr algn="ctr">
              <a:defRPr/>
            </a:lvl1pPr>
          </a:lstStyle>
          <a:p>
            <a:r>
              <a:rPr lang="en-GB" noProof="0" dirty="0"/>
              <a:t>Place cut-out image here</a:t>
            </a:r>
          </a:p>
        </p:txBody>
      </p:sp>
      <p:sp>
        <p:nvSpPr>
          <p:cNvPr id="9"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cu </a:t>
            </a:r>
            <a:r>
              <a:rPr lang="en-GB" noProof="0" dirty="0" err="1">
                <a:effectLst/>
                <a:latin typeface="Arial" charset="0"/>
              </a:rPr>
              <a:t>numquam</a:t>
            </a:r>
            <a:r>
              <a:rPr lang="en-GB" noProof="0" dirty="0">
                <a:effectLst/>
                <a:latin typeface="Arial" charset="0"/>
              </a:rPr>
              <a:t> </a:t>
            </a:r>
            <a:r>
              <a:rPr lang="en-GB" noProof="0" dirty="0" err="1">
                <a:effectLst/>
                <a:latin typeface="Arial" charset="0"/>
              </a:rPr>
              <a:t>scaevola</a:t>
            </a:r>
            <a:r>
              <a:rPr lang="en-GB" noProof="0" dirty="0">
                <a:effectLst/>
                <a:latin typeface="Arial" charset="0"/>
              </a:rPr>
              <a:t> </a:t>
            </a:r>
            <a:r>
              <a:rPr lang="en-GB" noProof="0" dirty="0" err="1">
                <a:effectLst/>
                <a:latin typeface="Arial" charset="0"/>
              </a:rPr>
              <a:t>mnesar</a:t>
            </a:r>
            <a:r>
              <a:rPr lang="en-GB" noProof="0" dirty="0">
                <a:effectLst/>
                <a:latin typeface="Arial" charset="0"/>
              </a:rPr>
              <a:t> chum sea. </a:t>
            </a:r>
          </a:p>
          <a:p>
            <a:r>
              <a:rPr lang="en-GB" noProof="0" dirty="0" err="1">
                <a:effectLst/>
                <a:latin typeface="Arial" charset="0"/>
              </a:rPr>
              <a:t>Nonumy</a:t>
            </a:r>
            <a:r>
              <a:rPr lang="en-GB" noProof="0" dirty="0">
                <a:effectLst/>
                <a:latin typeface="Arial" charset="0"/>
              </a:rPr>
              <a:t> </a:t>
            </a:r>
            <a:r>
              <a:rPr lang="en-GB" noProof="0" dirty="0" err="1">
                <a:effectLst/>
                <a:latin typeface="Arial" charset="0"/>
              </a:rPr>
              <a:t>iisque</a:t>
            </a:r>
            <a:r>
              <a:rPr lang="en-GB" noProof="0" dirty="0">
                <a:effectLst/>
                <a:latin typeface="Arial" charset="0"/>
              </a:rPr>
              <a:t> </a:t>
            </a:r>
            <a:r>
              <a:rPr lang="en-GB" noProof="0" dirty="0" err="1">
                <a:effectLst/>
                <a:latin typeface="Arial" charset="0"/>
              </a:rPr>
              <a:t>accusamus</a:t>
            </a:r>
            <a:r>
              <a:rPr lang="en-GB" noProof="0" dirty="0">
                <a:effectLst/>
                <a:latin typeface="Arial" charset="0"/>
              </a:rPr>
              <a:t> quo cu, </a:t>
            </a:r>
            <a:r>
              <a:rPr lang="en-GB" noProof="0" dirty="0" err="1">
                <a:effectLst/>
                <a:latin typeface="Arial" charset="0"/>
              </a:rPr>
              <a:t>pericula</a:t>
            </a:r>
            <a:r>
              <a:rPr lang="en-GB" noProof="0" dirty="0">
                <a:effectLst/>
                <a:latin typeface="Arial" charset="0"/>
              </a:rPr>
              <a:t> </a:t>
            </a:r>
            <a:r>
              <a:rPr lang="en-GB" noProof="0" dirty="0" err="1">
                <a:effectLst/>
                <a:latin typeface="Arial" charset="0"/>
              </a:rPr>
              <a:t>evertitur</a:t>
            </a:r>
            <a:r>
              <a:rPr lang="en-GB" noProof="0" dirty="0">
                <a:effectLst/>
                <a:latin typeface="Arial" charset="0"/>
              </a:rPr>
              <a:t> </a:t>
            </a:r>
            <a:r>
              <a:rPr lang="en-GB" noProof="0" dirty="0" err="1">
                <a:effectLst/>
                <a:latin typeface="Arial" charset="0"/>
              </a:rPr>
              <a:t>eu</a:t>
            </a:r>
            <a:r>
              <a:rPr lang="en-GB" noProof="0" dirty="0">
                <a:effectLst/>
                <a:latin typeface="Arial" charset="0"/>
              </a:rPr>
              <a:t> quo, </a:t>
            </a:r>
            <a:r>
              <a:rPr lang="en-GB" noProof="0" dirty="0" err="1">
                <a:effectLst/>
                <a:latin typeface="Arial" charset="0"/>
              </a:rPr>
              <a:t>accommodare</a:t>
            </a:r>
            <a:r>
              <a:rPr lang="en-GB" noProof="0" dirty="0">
                <a:effectLst/>
                <a:latin typeface="Arial" charset="0"/>
              </a:rPr>
              <a:t> </a:t>
            </a:r>
            <a:r>
              <a:rPr lang="en-GB" noProof="0" dirty="0" err="1">
                <a:effectLst/>
                <a:latin typeface="Arial" charset="0"/>
              </a:rPr>
              <a:t>delicatissimi</a:t>
            </a:r>
            <a:r>
              <a:rPr lang="en-GB" noProof="0" dirty="0">
                <a:effectLst/>
                <a:latin typeface="Arial" charset="0"/>
              </a:rPr>
              <a:t>.</a:t>
            </a:r>
          </a:p>
          <a:p>
            <a:r>
              <a:rPr lang="en-GB" noProof="0" dirty="0">
                <a:effectLst/>
                <a:latin typeface="Arial" charset="0"/>
              </a:rPr>
              <a:t>Sit </a:t>
            </a:r>
            <a:r>
              <a:rPr lang="en-GB" noProof="0" dirty="0" err="1">
                <a:effectLst/>
                <a:latin typeface="Arial" charset="0"/>
              </a:rPr>
              <a:t>sonet</a:t>
            </a:r>
            <a:r>
              <a:rPr lang="en-GB" noProof="0" dirty="0">
                <a:effectLst/>
                <a:latin typeface="Arial" charset="0"/>
              </a:rPr>
              <a:t> animal </a:t>
            </a:r>
            <a:r>
              <a:rPr lang="en-GB" noProof="0" dirty="0" err="1">
                <a:effectLst/>
                <a:latin typeface="Arial" charset="0"/>
              </a:rPr>
              <a:t>phaedrum</a:t>
            </a:r>
            <a:r>
              <a:rPr lang="en-GB" noProof="0" dirty="0">
                <a:effectLst/>
                <a:latin typeface="Arial" charset="0"/>
              </a:rPr>
              <a:t> </a:t>
            </a:r>
            <a:r>
              <a:rPr lang="en-GB" noProof="0" dirty="0" err="1">
                <a:effectLst/>
                <a:latin typeface="Arial" charset="0"/>
              </a:rPr>
              <a:t>ut.</a:t>
            </a:r>
            <a:r>
              <a:rPr lang="en-GB" noProof="0" dirty="0">
                <a:effectLst/>
                <a:latin typeface="Arial" charset="0"/>
              </a:rPr>
              <a:t> Ne nostrum </a:t>
            </a:r>
            <a:r>
              <a:rPr lang="en-GB" noProof="0" dirty="0" err="1">
                <a:effectLst/>
                <a:latin typeface="Arial" charset="0"/>
              </a:rPr>
              <a:t>recteque</a:t>
            </a:r>
            <a:r>
              <a:rPr lang="en-GB" noProof="0" dirty="0">
                <a:effectLst/>
                <a:latin typeface="Arial" charset="0"/>
              </a:rPr>
              <a:t> vim, </a:t>
            </a:r>
            <a:r>
              <a:rPr lang="en-GB" noProof="0" dirty="0" err="1">
                <a:effectLst/>
                <a:latin typeface="Arial" charset="0"/>
              </a:rPr>
              <a:t>placerat</a:t>
            </a:r>
            <a:r>
              <a:rPr lang="en-GB" noProof="0" dirty="0">
                <a:effectLst/>
                <a:latin typeface="Arial" charset="0"/>
              </a:rPr>
              <a:t> </a:t>
            </a:r>
            <a:r>
              <a:rPr lang="en-GB" noProof="0" dirty="0" err="1">
                <a:effectLst/>
                <a:latin typeface="Arial" charset="0"/>
              </a:rPr>
              <a:t>invenire</a:t>
            </a:r>
            <a:r>
              <a:rPr lang="en-GB" noProof="0" dirty="0">
                <a:effectLst/>
                <a:latin typeface="Arial" charset="0"/>
              </a:rPr>
              <a:t> </a:t>
            </a:r>
            <a:r>
              <a:rPr lang="en-GB" noProof="0" dirty="0" err="1">
                <a:effectLst/>
                <a:latin typeface="Arial" charset="0"/>
              </a:rPr>
              <a:t>assueverit</a:t>
            </a:r>
            <a:r>
              <a:rPr lang="en-GB" noProof="0" dirty="0">
                <a:effectLst/>
                <a:latin typeface="Arial" charset="0"/>
              </a:rPr>
              <a:t>. </a:t>
            </a:r>
          </a:p>
        </p:txBody>
      </p:sp>
      <p:sp>
        <p:nvSpPr>
          <p:cNvPr id="10" name="Rubrik 1"/>
          <p:cNvSpPr>
            <a:spLocks noGrp="1"/>
          </p:cNvSpPr>
          <p:nvPr>
            <p:ph type="title" hasCustomPrompt="1"/>
          </p:nvPr>
        </p:nvSpPr>
        <p:spPr>
          <a:xfrm>
            <a:off x="695330" y="576000"/>
            <a:ext cx="5220673" cy="684000"/>
          </a:xfrm>
        </p:spPr>
        <p:txBody>
          <a:bodyPr tIns="0" anchor="t" anchorCtr="0"/>
          <a:lstStyle>
            <a:lvl1pPr>
              <a:defRPr sz="2400">
                <a:solidFill>
                  <a:schemeClr val="tx2"/>
                </a:solidFill>
              </a:defRPr>
            </a:lvl1pPr>
          </a:lstStyle>
          <a:p>
            <a:r>
              <a:rPr lang="en-GB" noProof="0" dirty="0"/>
              <a:t>Heading in Arial Bold on </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852596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ontent_slide_with_circular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7054277" y="1260000"/>
            <a:ext cx="3926230" cy="3967342"/>
          </a:xfrm>
          <a:prstGeom prst="ellipse">
            <a:avLst/>
          </a:prstGeom>
        </p:spPr>
        <p:txBody>
          <a:bodyPr anchor="ctr"/>
          <a:lstStyle>
            <a:lvl1pPr algn="ctr">
              <a:spcBef>
                <a:spcPts val="0"/>
              </a:spcBef>
              <a:defRPr lang="en-GB" b="0" i="0" smtClean="0">
                <a:effectLst/>
              </a:defRPr>
            </a:lvl1pPr>
          </a:lstStyle>
          <a:p>
            <a:r>
              <a:rPr lang="en-GB" noProof="0" dirty="0"/>
              <a:t>Place image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to move or resize </a:t>
            </a:r>
            <a:br>
              <a:rPr lang="en-GB" noProof="0" dirty="0"/>
            </a:br>
            <a:r>
              <a:rPr lang="en-GB" noProof="0" dirty="0"/>
              <a:t>the image.</a:t>
            </a:r>
          </a:p>
        </p:txBody>
      </p:sp>
      <p:sp>
        <p:nvSpPr>
          <p:cNvPr id="9"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cu </a:t>
            </a:r>
            <a:r>
              <a:rPr lang="en-GB" noProof="0" dirty="0" err="1">
                <a:effectLst/>
                <a:latin typeface="Arial" charset="0"/>
              </a:rPr>
              <a:t>numquam</a:t>
            </a:r>
            <a:r>
              <a:rPr lang="en-GB" noProof="0" dirty="0">
                <a:effectLst/>
                <a:latin typeface="Arial" charset="0"/>
              </a:rPr>
              <a:t> </a:t>
            </a:r>
            <a:r>
              <a:rPr lang="en-GB" noProof="0" dirty="0" err="1">
                <a:effectLst/>
                <a:latin typeface="Arial" charset="0"/>
              </a:rPr>
              <a:t>scaevola</a:t>
            </a:r>
            <a:r>
              <a:rPr lang="en-GB" noProof="0" dirty="0">
                <a:effectLst/>
                <a:latin typeface="Arial" charset="0"/>
              </a:rPr>
              <a:t> </a:t>
            </a:r>
            <a:r>
              <a:rPr lang="en-GB" noProof="0" dirty="0" err="1">
                <a:effectLst/>
                <a:latin typeface="Arial" charset="0"/>
              </a:rPr>
              <a:t>mnesar</a:t>
            </a:r>
            <a:r>
              <a:rPr lang="en-GB" noProof="0" dirty="0">
                <a:effectLst/>
                <a:latin typeface="Arial" charset="0"/>
              </a:rPr>
              <a:t> chum sea. </a:t>
            </a:r>
          </a:p>
          <a:p>
            <a:r>
              <a:rPr lang="en-GB" noProof="0" dirty="0" err="1">
                <a:effectLst/>
                <a:latin typeface="Arial" charset="0"/>
              </a:rPr>
              <a:t>Nonumy</a:t>
            </a:r>
            <a:r>
              <a:rPr lang="en-GB" noProof="0" dirty="0">
                <a:effectLst/>
                <a:latin typeface="Arial" charset="0"/>
              </a:rPr>
              <a:t> </a:t>
            </a:r>
            <a:r>
              <a:rPr lang="en-GB" noProof="0" dirty="0" err="1">
                <a:effectLst/>
                <a:latin typeface="Arial" charset="0"/>
              </a:rPr>
              <a:t>iisque</a:t>
            </a:r>
            <a:r>
              <a:rPr lang="en-GB" noProof="0" dirty="0">
                <a:effectLst/>
                <a:latin typeface="Arial" charset="0"/>
              </a:rPr>
              <a:t> </a:t>
            </a:r>
            <a:r>
              <a:rPr lang="en-GB" noProof="0" dirty="0" err="1">
                <a:effectLst/>
                <a:latin typeface="Arial" charset="0"/>
              </a:rPr>
              <a:t>accusamus</a:t>
            </a:r>
            <a:r>
              <a:rPr lang="en-GB" noProof="0" dirty="0">
                <a:effectLst/>
                <a:latin typeface="Arial" charset="0"/>
              </a:rPr>
              <a:t> quo cu, </a:t>
            </a:r>
            <a:r>
              <a:rPr lang="en-GB" noProof="0" dirty="0" err="1">
                <a:effectLst/>
                <a:latin typeface="Arial" charset="0"/>
              </a:rPr>
              <a:t>pericula</a:t>
            </a:r>
            <a:r>
              <a:rPr lang="en-GB" noProof="0" dirty="0">
                <a:effectLst/>
                <a:latin typeface="Arial" charset="0"/>
              </a:rPr>
              <a:t> </a:t>
            </a:r>
            <a:r>
              <a:rPr lang="en-GB" noProof="0" dirty="0" err="1">
                <a:effectLst/>
                <a:latin typeface="Arial" charset="0"/>
              </a:rPr>
              <a:t>evertitur</a:t>
            </a:r>
            <a:r>
              <a:rPr lang="en-GB" noProof="0" dirty="0">
                <a:effectLst/>
                <a:latin typeface="Arial" charset="0"/>
              </a:rPr>
              <a:t> </a:t>
            </a:r>
            <a:r>
              <a:rPr lang="en-GB" noProof="0" dirty="0" err="1">
                <a:effectLst/>
                <a:latin typeface="Arial" charset="0"/>
              </a:rPr>
              <a:t>eu</a:t>
            </a:r>
            <a:r>
              <a:rPr lang="en-GB" noProof="0" dirty="0">
                <a:effectLst/>
                <a:latin typeface="Arial" charset="0"/>
              </a:rPr>
              <a:t> quo, </a:t>
            </a:r>
            <a:r>
              <a:rPr lang="en-GB" noProof="0" dirty="0" err="1">
                <a:effectLst/>
                <a:latin typeface="Arial" charset="0"/>
              </a:rPr>
              <a:t>accommodare</a:t>
            </a:r>
            <a:r>
              <a:rPr lang="en-GB" noProof="0" dirty="0">
                <a:effectLst/>
                <a:latin typeface="Arial" charset="0"/>
              </a:rPr>
              <a:t> </a:t>
            </a:r>
            <a:r>
              <a:rPr lang="en-GB" noProof="0" dirty="0" err="1">
                <a:effectLst/>
                <a:latin typeface="Arial" charset="0"/>
              </a:rPr>
              <a:t>delicatissimi</a:t>
            </a:r>
            <a:r>
              <a:rPr lang="en-GB" noProof="0" dirty="0">
                <a:effectLst/>
                <a:latin typeface="Arial" charset="0"/>
              </a:rPr>
              <a:t>.</a:t>
            </a:r>
          </a:p>
          <a:p>
            <a:r>
              <a:rPr lang="en-GB" noProof="0" dirty="0">
                <a:effectLst/>
                <a:latin typeface="Arial" charset="0"/>
              </a:rPr>
              <a:t>Sit </a:t>
            </a:r>
            <a:r>
              <a:rPr lang="en-GB" noProof="0" dirty="0" err="1">
                <a:effectLst/>
                <a:latin typeface="Arial" charset="0"/>
              </a:rPr>
              <a:t>sonet</a:t>
            </a:r>
            <a:r>
              <a:rPr lang="en-GB" noProof="0" dirty="0">
                <a:effectLst/>
                <a:latin typeface="Arial" charset="0"/>
              </a:rPr>
              <a:t> animal </a:t>
            </a:r>
            <a:r>
              <a:rPr lang="en-GB" noProof="0" dirty="0" err="1">
                <a:effectLst/>
                <a:latin typeface="Arial" charset="0"/>
              </a:rPr>
              <a:t>phaedrum</a:t>
            </a:r>
            <a:r>
              <a:rPr lang="en-GB" noProof="0" dirty="0">
                <a:effectLst/>
                <a:latin typeface="Arial" charset="0"/>
              </a:rPr>
              <a:t> </a:t>
            </a:r>
            <a:r>
              <a:rPr lang="en-GB" noProof="0" dirty="0" err="1">
                <a:effectLst/>
                <a:latin typeface="Arial" charset="0"/>
              </a:rPr>
              <a:t>ut.</a:t>
            </a:r>
            <a:r>
              <a:rPr lang="en-GB" noProof="0" dirty="0">
                <a:effectLst/>
                <a:latin typeface="Arial" charset="0"/>
              </a:rPr>
              <a:t> Ne nostrum </a:t>
            </a:r>
            <a:r>
              <a:rPr lang="en-GB" noProof="0" dirty="0" err="1">
                <a:effectLst/>
                <a:latin typeface="Arial" charset="0"/>
              </a:rPr>
              <a:t>recteque</a:t>
            </a:r>
            <a:r>
              <a:rPr lang="en-GB" noProof="0" dirty="0">
                <a:effectLst/>
                <a:latin typeface="Arial" charset="0"/>
              </a:rPr>
              <a:t> vim, </a:t>
            </a:r>
            <a:r>
              <a:rPr lang="en-GB" noProof="0" dirty="0" err="1">
                <a:effectLst/>
                <a:latin typeface="Arial" charset="0"/>
              </a:rPr>
              <a:t>placerat</a:t>
            </a:r>
            <a:r>
              <a:rPr lang="en-GB" noProof="0" dirty="0">
                <a:effectLst/>
                <a:latin typeface="Arial" charset="0"/>
              </a:rPr>
              <a:t> </a:t>
            </a:r>
            <a:r>
              <a:rPr lang="en-GB" noProof="0" dirty="0" err="1">
                <a:effectLst/>
                <a:latin typeface="Arial" charset="0"/>
              </a:rPr>
              <a:t>invenire</a:t>
            </a:r>
            <a:r>
              <a:rPr lang="en-GB" noProof="0" dirty="0">
                <a:effectLst/>
                <a:latin typeface="Arial" charset="0"/>
              </a:rPr>
              <a:t> </a:t>
            </a:r>
            <a:r>
              <a:rPr lang="en-GB" noProof="0" dirty="0" err="1">
                <a:effectLst/>
                <a:latin typeface="Arial" charset="0"/>
              </a:rPr>
              <a:t>assueverit</a:t>
            </a:r>
            <a:r>
              <a:rPr lang="en-GB" noProof="0" dirty="0">
                <a:effectLst/>
                <a:latin typeface="Arial" charset="0"/>
              </a:rPr>
              <a:t>. </a:t>
            </a:r>
          </a:p>
        </p:txBody>
      </p:sp>
      <p:sp>
        <p:nvSpPr>
          <p:cNvPr id="10" name="Rubrik 1"/>
          <p:cNvSpPr>
            <a:spLocks noGrp="1"/>
          </p:cNvSpPr>
          <p:nvPr>
            <p:ph type="title" hasCustomPrompt="1"/>
          </p:nvPr>
        </p:nvSpPr>
        <p:spPr>
          <a:xfrm>
            <a:off x="695330" y="576000"/>
            <a:ext cx="5220673" cy="684000"/>
          </a:xfrm>
        </p:spPr>
        <p:txBody>
          <a:bodyPr tIns="0" anchor="t" anchorCtr="0"/>
          <a:lstStyle>
            <a:lvl1pPr>
              <a:defRPr sz="2400">
                <a:solidFill>
                  <a:schemeClr val="tx2"/>
                </a:solidFill>
              </a:defRPr>
            </a:lvl1pPr>
          </a:lstStyle>
          <a:p>
            <a:r>
              <a:rPr lang="en-GB" noProof="0" dirty="0"/>
              <a:t>Heading in Arial Bold on </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Content_slide_with_circles">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8240337" y="2010383"/>
            <a:ext cx="2515648" cy="2541990"/>
          </a:xfrm>
          <a:prstGeom prst="ellipse">
            <a:avLst/>
          </a:prstGeom>
        </p:spPr>
        <p:txBody>
          <a:bodyPr anchor="ctr"/>
          <a:lstStyle>
            <a:lvl1pPr algn="ctr">
              <a:spcBef>
                <a:spcPts val="0"/>
              </a:spcBef>
              <a:defRPr sz="1200"/>
            </a:lvl1pPr>
          </a:lstStyle>
          <a:p>
            <a:r>
              <a:rPr lang="en-GB" noProof="0" dirty="0"/>
              <a:t>Place image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a:t>
            </a:r>
            <a:br>
              <a:rPr lang="en-GB" noProof="0" dirty="0"/>
            </a:br>
            <a:r>
              <a:rPr lang="en-GB" noProof="0" dirty="0"/>
              <a:t>to move or resize </a:t>
            </a:r>
            <a:br>
              <a:rPr lang="en-GB" noProof="0" dirty="0"/>
            </a:br>
            <a:r>
              <a:rPr lang="en-GB" noProof="0" dirty="0"/>
              <a:t>the image.</a:t>
            </a:r>
          </a:p>
        </p:txBody>
      </p:sp>
      <p:sp>
        <p:nvSpPr>
          <p:cNvPr id="10" name="Rubrik 1"/>
          <p:cNvSpPr>
            <a:spLocks noGrp="1"/>
          </p:cNvSpPr>
          <p:nvPr>
            <p:ph type="title" hasCustomPrompt="1"/>
          </p:nvPr>
        </p:nvSpPr>
        <p:spPr>
          <a:xfrm>
            <a:off x="695330" y="576000"/>
            <a:ext cx="10800670" cy="684000"/>
          </a:xfrm>
        </p:spPr>
        <p:txBody>
          <a:bodyPr tIns="0" anchor="t" anchorCtr="0"/>
          <a:lstStyle>
            <a:lvl1pPr>
              <a:defRPr sz="2400">
                <a:solidFill>
                  <a:schemeClr val="tx2"/>
                </a:solidFill>
              </a:defRPr>
            </a:lvl1pPr>
          </a:lstStyle>
          <a:p>
            <a:r>
              <a:rPr lang="en-GB" noProof="0" dirty="0"/>
              <a:t>Heading in Arial Bold on </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7" name="Platshållare för bild 4"/>
          <p:cNvSpPr>
            <a:spLocks noGrp="1"/>
          </p:cNvSpPr>
          <p:nvPr>
            <p:ph type="pic" sz="quarter" idx="18" hasCustomPrompt="1"/>
          </p:nvPr>
        </p:nvSpPr>
        <p:spPr>
          <a:xfrm>
            <a:off x="4837260" y="2010383"/>
            <a:ext cx="2515648" cy="2541990"/>
          </a:xfrm>
          <a:prstGeom prst="ellipse">
            <a:avLst/>
          </a:prstGeom>
        </p:spPr>
        <p:txBody>
          <a:bodyPr anchor="ctr"/>
          <a:lstStyle>
            <a:lvl1pPr marL="0" marR="0" indent="0" algn="ctr" defTabSz="914309" rtl="0" eaLnBrk="1" fontAlgn="auto" latinLnBrk="0" hangingPunct="1">
              <a:lnSpc>
                <a:spcPct val="100000"/>
              </a:lnSpc>
              <a:spcBef>
                <a:spcPts val="0"/>
              </a:spcBef>
              <a:spcAft>
                <a:spcPts val="0"/>
              </a:spcAft>
              <a:buClr>
                <a:srgbClr val="86657C"/>
              </a:buClr>
              <a:buSzPct val="115000"/>
              <a:buFont typeface="Arial" panose="020B0604020202020204" pitchFamily="34" charset="0"/>
              <a:buNone/>
              <a:tabLst/>
              <a:defRPr sz="1200"/>
            </a:lvl1pPr>
          </a:lstStyle>
          <a:p>
            <a:r>
              <a:rPr lang="en-GB" noProof="0" dirty="0"/>
              <a:t>Place image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a:t>
            </a:r>
            <a:br>
              <a:rPr lang="en-GB" noProof="0" dirty="0"/>
            </a:br>
            <a:r>
              <a:rPr lang="en-GB" noProof="0" dirty="0"/>
              <a:t>to move or resize </a:t>
            </a:r>
            <a:br>
              <a:rPr lang="en-GB" noProof="0" dirty="0"/>
            </a:br>
            <a:r>
              <a:rPr lang="en-GB" noProof="0" dirty="0"/>
              <a:t>the image.</a:t>
            </a:r>
          </a:p>
        </p:txBody>
      </p:sp>
      <p:sp>
        <p:nvSpPr>
          <p:cNvPr id="11" name="Platshållare för bild 4"/>
          <p:cNvSpPr>
            <a:spLocks noGrp="1"/>
          </p:cNvSpPr>
          <p:nvPr>
            <p:ph type="pic" sz="quarter" idx="19" hasCustomPrompt="1"/>
          </p:nvPr>
        </p:nvSpPr>
        <p:spPr>
          <a:xfrm>
            <a:off x="1434183" y="2010383"/>
            <a:ext cx="2515648" cy="2541990"/>
          </a:xfrm>
          <a:prstGeom prst="ellipse">
            <a:avLst/>
          </a:prstGeom>
        </p:spPr>
        <p:txBody>
          <a:bodyPr anchor="ctr"/>
          <a:lstStyle>
            <a:lvl1pPr algn="ctr">
              <a:spcBef>
                <a:spcPts val="0"/>
              </a:spcBef>
              <a:defRPr sz="1200"/>
            </a:lvl1pPr>
          </a:lstStyle>
          <a:p>
            <a:r>
              <a:rPr lang="en-GB" noProof="0" dirty="0"/>
              <a:t>Place image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a:t>
            </a:r>
            <a:br>
              <a:rPr lang="en-GB" noProof="0" dirty="0"/>
            </a:br>
            <a:r>
              <a:rPr lang="en-GB" noProof="0" dirty="0"/>
              <a:t>to move or resize </a:t>
            </a:r>
            <a:br>
              <a:rPr lang="en-GB" noProof="0" dirty="0"/>
            </a:br>
            <a:r>
              <a:rPr lang="en-GB" noProof="0" dirty="0"/>
              <a:t>the image.</a:t>
            </a:r>
          </a:p>
        </p:txBody>
      </p:sp>
      <p:sp>
        <p:nvSpPr>
          <p:cNvPr id="14" name="Content Placeholder 2"/>
          <p:cNvSpPr>
            <a:spLocks noGrp="1"/>
          </p:cNvSpPr>
          <p:nvPr>
            <p:ph idx="1" hasCustomPrompt="1"/>
          </p:nvPr>
        </p:nvSpPr>
        <p:spPr bwMode="gray">
          <a:xfrm>
            <a:off x="1434183" y="4722828"/>
            <a:ext cx="2515648" cy="806173"/>
          </a:xfrm>
        </p:spPr>
        <p:txBody>
          <a:bodyPr/>
          <a:lstStyle>
            <a:lvl1pPr algn="ctr">
              <a:lnSpc>
                <a:spcPts val="2000"/>
              </a:lnSpc>
              <a:spcBef>
                <a:spcPts val="0"/>
              </a:spcBef>
              <a:spcAft>
                <a:spcPts val="1000"/>
              </a:spcAft>
              <a:buFontTx/>
              <a:buNone/>
              <a:defRPr lang="sv-SE" sz="14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a:t>
            </a:r>
          </a:p>
        </p:txBody>
      </p:sp>
      <p:sp>
        <p:nvSpPr>
          <p:cNvPr id="15" name="Content Placeholder 2"/>
          <p:cNvSpPr>
            <a:spLocks noGrp="1"/>
          </p:cNvSpPr>
          <p:nvPr>
            <p:ph idx="20" hasCustomPrompt="1"/>
          </p:nvPr>
        </p:nvSpPr>
        <p:spPr bwMode="gray">
          <a:xfrm>
            <a:off x="4838176" y="4722828"/>
            <a:ext cx="2515648" cy="806173"/>
          </a:xfrm>
        </p:spPr>
        <p:txBody>
          <a:bodyPr/>
          <a:lstStyle>
            <a:lvl1pPr algn="ctr">
              <a:lnSpc>
                <a:spcPts val="2000"/>
              </a:lnSpc>
              <a:spcBef>
                <a:spcPts val="0"/>
              </a:spcBef>
              <a:spcAft>
                <a:spcPts val="1000"/>
              </a:spcAft>
              <a:buFontTx/>
              <a:buNone/>
              <a:defRPr lang="sv-SE" sz="14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a:t>
            </a:r>
          </a:p>
        </p:txBody>
      </p:sp>
      <p:sp>
        <p:nvSpPr>
          <p:cNvPr id="16" name="Content Placeholder 2"/>
          <p:cNvSpPr>
            <a:spLocks noGrp="1"/>
          </p:cNvSpPr>
          <p:nvPr>
            <p:ph idx="21" hasCustomPrompt="1"/>
          </p:nvPr>
        </p:nvSpPr>
        <p:spPr bwMode="gray">
          <a:xfrm>
            <a:off x="8240337" y="4722828"/>
            <a:ext cx="2515648" cy="806173"/>
          </a:xfrm>
        </p:spPr>
        <p:txBody>
          <a:bodyPr/>
          <a:lstStyle>
            <a:lvl1pPr algn="ctr">
              <a:lnSpc>
                <a:spcPts val="2000"/>
              </a:lnSpc>
              <a:spcBef>
                <a:spcPts val="0"/>
              </a:spcBef>
              <a:spcAft>
                <a:spcPts val="1000"/>
              </a:spcAft>
              <a:buFontTx/>
              <a:buNone/>
              <a:defRPr lang="sv-SE" sz="14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Image_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0" y="5"/>
            <a:ext cx="12192000" cy="6161617"/>
          </a:xfrm>
        </p:spPr>
        <p:txBody>
          <a:bodyPr anchor="ctr"/>
          <a:lstStyle>
            <a:lvl1pPr algn="ctr">
              <a:defRPr/>
            </a:lvl1pPr>
          </a:lstStyle>
          <a:p>
            <a:r>
              <a:rPr lang="en-GB" noProof="0" dirty="0"/>
              <a:t>Place image here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ontent_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p:spPr>
        <p:txBody>
          <a:bodyPr wrap="square" tIns="0" anchor="t" anchorCtr="0"/>
          <a:lstStyle>
            <a:lvl1pPr>
              <a:defRPr sz="2400" baseline="0">
                <a:solidFill>
                  <a:schemeClr val="tx2"/>
                </a:solidFill>
              </a:defRPr>
            </a:lvl1pPr>
          </a:lstStyle>
          <a:p>
            <a:r>
              <a:rPr lang="en-GB" noProof="0" dirty="0"/>
              <a:t>Heading in Arial Bold on max </a:t>
            </a:r>
            <a:br>
              <a:rPr lang="en-GB" noProof="0" dirty="0"/>
            </a:br>
            <a:r>
              <a:rPr lang="en-GB" noProof="0" dirty="0"/>
              <a:t>two lines</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ThankYou_slide">
    <p:spTree>
      <p:nvGrpSpPr>
        <p:cNvPr id="1" name=""/>
        <p:cNvGrpSpPr/>
        <p:nvPr/>
      </p:nvGrpSpPr>
      <p:grpSpPr>
        <a:xfrm>
          <a:off x="0" y="0"/>
          <a:ext cx="0" cy="0"/>
          <a:chOff x="0" y="0"/>
          <a:chExt cx="0" cy="0"/>
        </a:xfrm>
      </p:grpSpPr>
      <p:sp>
        <p:nvSpPr>
          <p:cNvPr id="3" name="Rectangle 6"/>
          <p:cNvSpPr/>
          <p:nvPr userDrawn="1"/>
        </p:nvSpPr>
        <p:spPr bwMode="gray">
          <a:xfrm>
            <a:off x="0" y="5"/>
            <a:ext cx="12192000" cy="6164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rgbClr val="015174"/>
              </a:solidFill>
            </a:endParaRPr>
          </a:p>
        </p:txBody>
      </p:sp>
      <p:sp>
        <p:nvSpPr>
          <p:cNvPr id="5" name="Title 1"/>
          <p:cNvSpPr txBox="1">
            <a:spLocks/>
          </p:cNvSpPr>
          <p:nvPr userDrawn="1"/>
        </p:nvSpPr>
        <p:spPr>
          <a:xfrm>
            <a:off x="696000" y="2489485"/>
            <a:ext cx="4608312" cy="143839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6400" dirty="0"/>
              <a:t>Thank you.</a:t>
            </a:r>
          </a:p>
        </p:txBody>
      </p:sp>
      <p:sp>
        <p:nvSpPr>
          <p:cNvPr id="7" name="Content Placeholder 2"/>
          <p:cNvSpPr>
            <a:spLocks noGrp="1"/>
          </p:cNvSpPr>
          <p:nvPr>
            <p:ph idx="1" hasCustomPrompt="1"/>
          </p:nvPr>
        </p:nvSpPr>
        <p:spPr bwMode="gray">
          <a:xfrm>
            <a:off x="695328" y="4658096"/>
            <a:ext cx="2819773"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Legal company name</a:t>
            </a:r>
            <a:br>
              <a:rPr lang="en-GB" noProof="0" dirty="0">
                <a:effectLst/>
                <a:latin typeface="Arial" charset="0"/>
              </a:rPr>
            </a:br>
            <a:r>
              <a:rPr lang="en-GB" noProof="0" dirty="0">
                <a:effectLst/>
                <a:latin typeface="Arial" charset="0"/>
              </a:rPr>
              <a:t>1234 Street </a:t>
            </a:r>
            <a:r>
              <a:rPr lang="en-GB" noProof="0" dirty="0" err="1">
                <a:effectLst/>
                <a:latin typeface="Arial" charset="0"/>
              </a:rPr>
              <a:t>Adrdress</a:t>
            </a:r>
            <a:br>
              <a:rPr lang="en-GB" noProof="0" dirty="0">
                <a:effectLst/>
                <a:latin typeface="Arial" charset="0"/>
              </a:rPr>
            </a:br>
            <a:r>
              <a:rPr lang="en-GB" noProof="0" dirty="0">
                <a:effectLst/>
                <a:latin typeface="Arial" charset="0"/>
              </a:rPr>
              <a:t>City, State and code</a:t>
            </a:r>
            <a:br>
              <a:rPr lang="en-GB" noProof="0" dirty="0">
                <a:effectLst/>
                <a:latin typeface="Arial" charset="0"/>
              </a:rPr>
            </a:br>
            <a:r>
              <a:rPr lang="en-GB" noProof="0" dirty="0">
                <a:effectLst/>
                <a:latin typeface="Arial" charset="0"/>
              </a:rPr>
              <a:t>Country</a:t>
            </a:r>
          </a:p>
        </p:txBody>
      </p:sp>
      <p:sp>
        <p:nvSpPr>
          <p:cNvPr id="13" name="Content Placeholder 2"/>
          <p:cNvSpPr>
            <a:spLocks noGrp="1"/>
          </p:cNvSpPr>
          <p:nvPr>
            <p:ph idx="10" hasCustomPrompt="1"/>
          </p:nvPr>
        </p:nvSpPr>
        <p:spPr bwMode="gray">
          <a:xfrm>
            <a:off x="3657599" y="4658096"/>
            <a:ext cx="2971801"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Phone: +12 1234 567 890</a:t>
            </a:r>
            <a:br>
              <a:rPr lang="en-GB" noProof="0" dirty="0">
                <a:effectLst/>
                <a:latin typeface="Arial" charset="0"/>
              </a:rPr>
            </a:br>
            <a:r>
              <a:rPr lang="en-GB" noProof="0" dirty="0">
                <a:effectLst/>
                <a:latin typeface="Arial" charset="0"/>
              </a:rPr>
              <a:t>Email: </a:t>
            </a:r>
            <a:r>
              <a:rPr lang="en-GB" noProof="0" dirty="0" err="1">
                <a:effectLst/>
                <a:latin typeface="Arial" charset="0"/>
              </a:rPr>
              <a:t>name@arjo.com</a:t>
            </a:r>
            <a:br>
              <a:rPr lang="en-GB" noProof="0" dirty="0">
                <a:effectLst/>
                <a:latin typeface="Arial" charset="0"/>
              </a:rPr>
            </a:br>
            <a:r>
              <a:rPr lang="en-GB" noProof="0" dirty="0" err="1">
                <a:effectLst/>
                <a:latin typeface="Arial" charset="0"/>
              </a:rPr>
              <a:t>www.arjo.com</a:t>
            </a:r>
            <a:endParaRPr lang="en-GB" noProof="0" dirty="0">
              <a:effectLst/>
              <a:latin typeface="Arial" charset="0"/>
            </a:endParaRP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sp>
        <p:nvSpPr>
          <p:cNvPr id="2" name="Rektangel 1"/>
          <p:cNvSpPr/>
          <p:nvPr userDrawn="1"/>
        </p:nvSpPr>
        <p:spPr>
          <a:xfrm>
            <a:off x="704471" y="3775412"/>
            <a:ext cx="8843789" cy="738664"/>
          </a:xfrm>
          <a:prstGeom prst="rect">
            <a:avLst/>
          </a:prstGeom>
        </p:spPr>
        <p:txBody>
          <a:bodyPr wrap="square" lIns="0" tIns="0" rIns="0" bIns="0">
            <a:spAutoFit/>
          </a:bodyPr>
          <a:lstStyle/>
          <a:p>
            <a:r>
              <a:rPr lang="en-US" sz="1200" dirty="0">
                <a:solidFill>
                  <a:schemeClr val="bg1"/>
                </a:solidFill>
              </a:rPr>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Tree>
    <p:extLst>
      <p:ext uri="{BB962C8B-B14F-4D97-AF65-F5344CB8AC3E}">
        <p14:creationId xmlns:p14="http://schemas.microsoft.com/office/powerpoint/2010/main" val="4283396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ThankYou_slide">
    <p:spTree>
      <p:nvGrpSpPr>
        <p:cNvPr id="1" name=""/>
        <p:cNvGrpSpPr/>
        <p:nvPr/>
      </p:nvGrpSpPr>
      <p:grpSpPr>
        <a:xfrm>
          <a:off x="0" y="0"/>
          <a:ext cx="0" cy="0"/>
          <a:chOff x="0" y="0"/>
          <a:chExt cx="0" cy="0"/>
        </a:xfrm>
      </p:grpSpPr>
      <p:sp>
        <p:nvSpPr>
          <p:cNvPr id="3" name="Rectangle 6"/>
          <p:cNvSpPr/>
          <p:nvPr userDrawn="1"/>
        </p:nvSpPr>
        <p:spPr bwMode="gray">
          <a:xfrm>
            <a:off x="0" y="5"/>
            <a:ext cx="12192000" cy="61647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rgbClr val="015174"/>
              </a:solidFill>
            </a:endParaRPr>
          </a:p>
        </p:txBody>
      </p:sp>
      <p:sp>
        <p:nvSpPr>
          <p:cNvPr id="5" name="Title 1"/>
          <p:cNvSpPr txBox="1">
            <a:spLocks/>
          </p:cNvSpPr>
          <p:nvPr userDrawn="1"/>
        </p:nvSpPr>
        <p:spPr>
          <a:xfrm>
            <a:off x="696000" y="2489485"/>
            <a:ext cx="4608312" cy="143839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6400" dirty="0">
                <a:solidFill>
                  <a:schemeClr val="tx2"/>
                </a:solidFill>
              </a:rPr>
              <a:t>Thank you.</a:t>
            </a:r>
          </a:p>
        </p:txBody>
      </p:sp>
      <p:sp>
        <p:nvSpPr>
          <p:cNvPr id="7" name="Content Placeholder 2"/>
          <p:cNvSpPr>
            <a:spLocks noGrp="1"/>
          </p:cNvSpPr>
          <p:nvPr>
            <p:ph idx="1" hasCustomPrompt="1"/>
          </p:nvPr>
        </p:nvSpPr>
        <p:spPr bwMode="gray">
          <a:xfrm>
            <a:off x="695328" y="4658096"/>
            <a:ext cx="2819773"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Legal company name</a:t>
            </a:r>
            <a:br>
              <a:rPr lang="en-GB" noProof="0" dirty="0">
                <a:effectLst/>
                <a:latin typeface="Arial" charset="0"/>
              </a:rPr>
            </a:br>
            <a:r>
              <a:rPr lang="en-GB" noProof="0" dirty="0">
                <a:effectLst/>
                <a:latin typeface="Arial" charset="0"/>
              </a:rPr>
              <a:t>1234 Street </a:t>
            </a:r>
            <a:r>
              <a:rPr lang="en-GB" noProof="0" dirty="0" err="1">
                <a:effectLst/>
                <a:latin typeface="Arial" charset="0"/>
              </a:rPr>
              <a:t>Adrdress</a:t>
            </a:r>
            <a:br>
              <a:rPr lang="en-GB" noProof="0" dirty="0">
                <a:effectLst/>
                <a:latin typeface="Arial" charset="0"/>
              </a:rPr>
            </a:br>
            <a:r>
              <a:rPr lang="en-GB" noProof="0" dirty="0">
                <a:effectLst/>
                <a:latin typeface="Arial" charset="0"/>
              </a:rPr>
              <a:t>City, State and code</a:t>
            </a:r>
            <a:br>
              <a:rPr lang="en-GB" noProof="0" dirty="0">
                <a:effectLst/>
                <a:latin typeface="Arial" charset="0"/>
              </a:rPr>
            </a:br>
            <a:r>
              <a:rPr lang="en-GB" noProof="0" dirty="0">
                <a:effectLst/>
                <a:latin typeface="Arial" charset="0"/>
              </a:rPr>
              <a:t>Country</a:t>
            </a:r>
          </a:p>
        </p:txBody>
      </p:sp>
      <p:sp>
        <p:nvSpPr>
          <p:cNvPr id="13" name="Content Placeholder 2"/>
          <p:cNvSpPr>
            <a:spLocks noGrp="1"/>
          </p:cNvSpPr>
          <p:nvPr>
            <p:ph idx="10" hasCustomPrompt="1"/>
          </p:nvPr>
        </p:nvSpPr>
        <p:spPr bwMode="gray">
          <a:xfrm>
            <a:off x="3657599" y="4658096"/>
            <a:ext cx="2971801"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Phone: +12 1234 567 890</a:t>
            </a:r>
            <a:br>
              <a:rPr lang="en-GB" noProof="0" dirty="0">
                <a:effectLst/>
                <a:latin typeface="Arial" charset="0"/>
              </a:rPr>
            </a:br>
            <a:r>
              <a:rPr lang="en-GB" noProof="0" dirty="0">
                <a:effectLst/>
                <a:latin typeface="Arial" charset="0"/>
              </a:rPr>
              <a:t>Email: </a:t>
            </a:r>
            <a:r>
              <a:rPr lang="en-GB" noProof="0" dirty="0" err="1">
                <a:effectLst/>
                <a:latin typeface="Arial" charset="0"/>
              </a:rPr>
              <a:t>name@arjo.com</a:t>
            </a:r>
            <a:br>
              <a:rPr lang="en-GB" noProof="0" dirty="0">
                <a:effectLst/>
                <a:latin typeface="Arial" charset="0"/>
              </a:rPr>
            </a:br>
            <a:r>
              <a:rPr lang="en-GB" noProof="0" dirty="0" err="1">
                <a:effectLst/>
                <a:latin typeface="Arial" charset="0"/>
              </a:rPr>
              <a:t>www.arjo.com</a:t>
            </a:r>
            <a:endParaRPr lang="en-GB" noProof="0" dirty="0">
              <a:effectLst/>
              <a:latin typeface="Arial" charset="0"/>
            </a:endParaRP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sp>
        <p:nvSpPr>
          <p:cNvPr id="2" name="Rektangel 1"/>
          <p:cNvSpPr/>
          <p:nvPr userDrawn="1"/>
        </p:nvSpPr>
        <p:spPr>
          <a:xfrm>
            <a:off x="704471" y="3775412"/>
            <a:ext cx="8843789" cy="738664"/>
          </a:xfrm>
          <a:prstGeom prst="rect">
            <a:avLst/>
          </a:prstGeom>
        </p:spPr>
        <p:txBody>
          <a:bodyPr wrap="square" lIns="0" tIns="0" rIns="0" bIns="0">
            <a:spAutoFit/>
          </a:bodyPr>
          <a:lstStyle/>
          <a:p>
            <a:r>
              <a:rPr lang="en-US" sz="1200" dirty="0">
                <a:solidFill>
                  <a:schemeClr val="bg1"/>
                </a:solidFill>
              </a:rPr>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_ThankYou_slide">
    <p:spTree>
      <p:nvGrpSpPr>
        <p:cNvPr id="1" name=""/>
        <p:cNvGrpSpPr/>
        <p:nvPr/>
      </p:nvGrpSpPr>
      <p:grpSpPr>
        <a:xfrm>
          <a:off x="0" y="0"/>
          <a:ext cx="0" cy="0"/>
          <a:chOff x="0" y="0"/>
          <a:chExt cx="0" cy="0"/>
        </a:xfrm>
      </p:grpSpPr>
      <p:sp>
        <p:nvSpPr>
          <p:cNvPr id="3" name="Rectangle 6"/>
          <p:cNvSpPr/>
          <p:nvPr userDrawn="1"/>
        </p:nvSpPr>
        <p:spPr bwMode="gray">
          <a:xfrm>
            <a:off x="0" y="5"/>
            <a:ext cx="12192000" cy="61647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rgbClr val="015174"/>
              </a:solidFill>
            </a:endParaRPr>
          </a:p>
        </p:txBody>
      </p:sp>
      <p:sp>
        <p:nvSpPr>
          <p:cNvPr id="5" name="Title 1"/>
          <p:cNvSpPr txBox="1">
            <a:spLocks/>
          </p:cNvSpPr>
          <p:nvPr userDrawn="1"/>
        </p:nvSpPr>
        <p:spPr>
          <a:xfrm>
            <a:off x="696000" y="2489485"/>
            <a:ext cx="4608312" cy="143839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6400" dirty="0">
                <a:solidFill>
                  <a:schemeClr val="tx2"/>
                </a:solidFill>
              </a:rPr>
              <a:t>Thank you.</a:t>
            </a:r>
          </a:p>
        </p:txBody>
      </p:sp>
      <p:sp>
        <p:nvSpPr>
          <p:cNvPr id="7" name="Content Placeholder 2"/>
          <p:cNvSpPr>
            <a:spLocks noGrp="1"/>
          </p:cNvSpPr>
          <p:nvPr>
            <p:ph idx="1" hasCustomPrompt="1"/>
          </p:nvPr>
        </p:nvSpPr>
        <p:spPr bwMode="gray">
          <a:xfrm>
            <a:off x="695328" y="4658096"/>
            <a:ext cx="2819773" cy="1206353"/>
          </a:xfrm>
        </p:spPr>
        <p:txBody>
          <a:bodyPr/>
          <a:lstStyle>
            <a:lvl1pPr>
              <a:lnSpc>
                <a:spcPts val="1500"/>
              </a:lnSpc>
              <a:spcBef>
                <a:spcPts val="0"/>
              </a:spcBef>
              <a:spcAft>
                <a:spcPts val="600"/>
              </a:spcAft>
              <a:buFontTx/>
              <a:buNone/>
              <a:defRPr lang="en-GB" sz="1200" baseline="0" noProof="0" dirty="0">
                <a:solidFill>
                  <a:schemeClr val="tx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Legal company name</a:t>
            </a:r>
            <a:br>
              <a:rPr lang="en-GB" noProof="0" dirty="0">
                <a:effectLst/>
                <a:latin typeface="Arial" charset="0"/>
              </a:rPr>
            </a:br>
            <a:r>
              <a:rPr lang="en-GB" noProof="0" dirty="0">
                <a:effectLst/>
                <a:latin typeface="Arial" charset="0"/>
              </a:rPr>
              <a:t>1234 Street </a:t>
            </a:r>
            <a:r>
              <a:rPr lang="en-GB" noProof="0" dirty="0" err="1">
                <a:effectLst/>
                <a:latin typeface="Arial" charset="0"/>
              </a:rPr>
              <a:t>Adrdress</a:t>
            </a:r>
            <a:br>
              <a:rPr lang="en-GB" noProof="0" dirty="0">
                <a:effectLst/>
                <a:latin typeface="Arial" charset="0"/>
              </a:rPr>
            </a:br>
            <a:r>
              <a:rPr lang="en-GB" noProof="0" dirty="0">
                <a:effectLst/>
                <a:latin typeface="Arial" charset="0"/>
              </a:rPr>
              <a:t>City, State and code</a:t>
            </a:r>
            <a:br>
              <a:rPr lang="en-GB" noProof="0" dirty="0">
                <a:effectLst/>
                <a:latin typeface="Arial" charset="0"/>
              </a:rPr>
            </a:br>
            <a:r>
              <a:rPr lang="en-GB" noProof="0" dirty="0">
                <a:effectLst/>
                <a:latin typeface="Arial" charset="0"/>
              </a:rPr>
              <a:t>Country</a:t>
            </a:r>
          </a:p>
        </p:txBody>
      </p:sp>
      <p:sp>
        <p:nvSpPr>
          <p:cNvPr id="13" name="Content Placeholder 2"/>
          <p:cNvSpPr>
            <a:spLocks noGrp="1"/>
          </p:cNvSpPr>
          <p:nvPr>
            <p:ph idx="10" hasCustomPrompt="1"/>
          </p:nvPr>
        </p:nvSpPr>
        <p:spPr bwMode="gray">
          <a:xfrm>
            <a:off x="3657599" y="4658096"/>
            <a:ext cx="2971801" cy="1206353"/>
          </a:xfrm>
        </p:spPr>
        <p:txBody>
          <a:bodyPr/>
          <a:lstStyle>
            <a:lvl1pPr>
              <a:lnSpc>
                <a:spcPts val="1500"/>
              </a:lnSpc>
              <a:spcBef>
                <a:spcPts val="0"/>
              </a:spcBef>
              <a:spcAft>
                <a:spcPts val="600"/>
              </a:spcAft>
              <a:buFontTx/>
              <a:buNone/>
              <a:defRPr lang="en-GB" sz="1200" baseline="0" noProof="0" dirty="0">
                <a:solidFill>
                  <a:schemeClr val="tx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Phone: +12 1234 567 890</a:t>
            </a:r>
            <a:br>
              <a:rPr lang="en-GB" noProof="0" dirty="0">
                <a:effectLst/>
                <a:latin typeface="Arial" charset="0"/>
              </a:rPr>
            </a:br>
            <a:r>
              <a:rPr lang="en-GB" noProof="0" dirty="0">
                <a:effectLst/>
                <a:latin typeface="Arial" charset="0"/>
              </a:rPr>
              <a:t>Email: </a:t>
            </a:r>
            <a:r>
              <a:rPr lang="en-GB" noProof="0" dirty="0" err="1">
                <a:effectLst/>
                <a:latin typeface="Arial" charset="0"/>
              </a:rPr>
              <a:t>name@arjo.com</a:t>
            </a:r>
            <a:br>
              <a:rPr lang="en-GB" noProof="0" dirty="0">
                <a:effectLst/>
                <a:latin typeface="Arial" charset="0"/>
              </a:rPr>
            </a:br>
            <a:r>
              <a:rPr lang="en-GB" noProof="0" dirty="0" err="1">
                <a:effectLst/>
                <a:latin typeface="Arial" charset="0"/>
              </a:rPr>
              <a:t>www.arjo.com</a:t>
            </a:r>
            <a:endParaRPr lang="en-GB" noProof="0" dirty="0">
              <a:effectLst/>
              <a:latin typeface="Arial" charset="0"/>
            </a:endParaRP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sp>
        <p:nvSpPr>
          <p:cNvPr id="2" name="Rektangel 1"/>
          <p:cNvSpPr/>
          <p:nvPr userDrawn="1"/>
        </p:nvSpPr>
        <p:spPr>
          <a:xfrm>
            <a:off x="704471" y="3775412"/>
            <a:ext cx="8843789" cy="738664"/>
          </a:xfrm>
          <a:prstGeom prst="rect">
            <a:avLst/>
          </a:prstGeom>
        </p:spPr>
        <p:txBody>
          <a:bodyPr wrap="square" lIns="0" tIns="0" rIns="0" bIns="0">
            <a:spAutoFit/>
          </a:bodyPr>
          <a:lstStyle/>
          <a:p>
            <a:r>
              <a:rPr lang="en-US" sz="1200" dirty="0">
                <a:solidFill>
                  <a:schemeClr val="tx1"/>
                </a:solidFill>
              </a:rPr>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_End_slid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pic>
        <p:nvPicPr>
          <p:cNvPr id="8"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936000" y="2505570"/>
            <a:ext cx="4320000" cy="1866748"/>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3_Content_slide_with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105526" y="0"/>
            <a:ext cx="6086474" cy="6164780"/>
          </a:xfrm>
          <a:prstGeom prst="rect">
            <a:avLst/>
          </a:prstGeom>
          <a:ln>
            <a:noFill/>
          </a:ln>
        </p:spPr>
        <p:txBody>
          <a:bodyPr anchor="ctr"/>
          <a:lstStyle>
            <a:lvl1pPr marL="0" indent="0" algn="ctr">
              <a:buNone/>
              <a:defRPr/>
            </a:lvl1pPr>
          </a:lstStyle>
          <a:p>
            <a:r>
              <a:rPr lang="en-GB" noProof="0" dirty="0"/>
              <a:t>Click to add image</a:t>
            </a:r>
          </a:p>
        </p:txBody>
      </p:sp>
      <p:sp>
        <p:nvSpPr>
          <p:cNvPr id="10" name="Rubrik 1"/>
          <p:cNvSpPr>
            <a:spLocks noGrp="1"/>
          </p:cNvSpPr>
          <p:nvPr>
            <p:ph type="title" hasCustomPrompt="1"/>
          </p:nvPr>
        </p:nvSpPr>
        <p:spPr>
          <a:xfrm>
            <a:off x="695330" y="576000"/>
            <a:ext cx="5220673"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
        <p:nvSpPr>
          <p:cNvPr id="3" name="Text Placeholder 2">
            <a:extLst>
              <a:ext uri="{FF2B5EF4-FFF2-40B4-BE49-F238E27FC236}">
                <a16:creationId xmlns:a16="http://schemas.microsoft.com/office/drawing/2014/main" id="{08B9B9B8-5EEB-4B41-B2FF-EDC996776341}"/>
              </a:ext>
            </a:extLst>
          </p:cNvPr>
          <p:cNvSpPr>
            <a:spLocks noGrp="1"/>
          </p:cNvSpPr>
          <p:nvPr>
            <p:ph type="body" sz="quarter" idx="18" hasCustomPrompt="1"/>
          </p:nvPr>
        </p:nvSpPr>
        <p:spPr>
          <a:xfrm>
            <a:off x="695330" y="1772710"/>
            <a:ext cx="5221288" cy="4394089"/>
          </a:xfrm>
        </p:spPr>
        <p:txBody>
          <a:bodyPr>
            <a:noAutofit/>
          </a:bodyPr>
          <a:lstStyle>
            <a:lvl1pPr marL="0" indent="0">
              <a:lnSpc>
                <a:spcPct val="100000"/>
              </a:lnSpc>
              <a:spcBef>
                <a:spcPts val="0"/>
              </a:spcBef>
              <a:spcAft>
                <a:spcPts val="1000"/>
              </a:spcAft>
              <a:buNone/>
              <a:defRPr/>
            </a:lvl1pPr>
          </a:lstStyle>
          <a:p>
            <a:pPr lvl="0"/>
            <a:r>
              <a:rPr lang="en-US" dirty="0"/>
              <a:t>Click to add text</a:t>
            </a:r>
          </a:p>
        </p:txBody>
      </p:sp>
    </p:spTree>
    <p:extLst>
      <p:ext uri="{BB962C8B-B14F-4D97-AF65-F5344CB8AC3E}">
        <p14:creationId xmlns:p14="http://schemas.microsoft.com/office/powerpoint/2010/main" val="24835251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 </a:t>
            </a:r>
            <a:br>
              <a:rPr lang="en-GB" noProof="0" dirty="0"/>
            </a:br>
            <a:r>
              <a:rPr lang="en-GB" noProof="0" dirty="0"/>
              <a:t>max two lines</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Tree>
    <p:extLst>
      <p:ext uri="{BB962C8B-B14F-4D97-AF65-F5344CB8AC3E}">
        <p14:creationId xmlns:p14="http://schemas.microsoft.com/office/powerpoint/2010/main" val="12633907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Title/chapter_slide_with_image">
    <p:spTree>
      <p:nvGrpSpPr>
        <p:cNvPr id="1" name=""/>
        <p:cNvGrpSpPr/>
        <p:nvPr/>
      </p:nvGrpSpPr>
      <p:grpSpPr>
        <a:xfrm>
          <a:off x="0" y="0"/>
          <a:ext cx="0" cy="0"/>
          <a:chOff x="0" y="0"/>
          <a:chExt cx="0" cy="0"/>
        </a:xfrm>
      </p:grpSpPr>
      <p:sp>
        <p:nvSpPr>
          <p:cNvPr id="3" name="Platshållare för bild 2"/>
          <p:cNvSpPr>
            <a:spLocks noGrp="1"/>
          </p:cNvSpPr>
          <p:nvPr>
            <p:ph type="pic" sz="quarter" idx="10" hasCustomPrompt="1"/>
          </p:nvPr>
        </p:nvSpPr>
        <p:spPr>
          <a:xfrm>
            <a:off x="0" y="0"/>
            <a:ext cx="12192000" cy="3432517"/>
          </a:xfrm>
        </p:spPr>
        <p:txBody>
          <a:bodyPr anchor="ctr"/>
          <a:lstStyle>
            <a:lvl1pPr algn="ctr">
              <a:defRPr/>
            </a:lvl1pPr>
          </a:lstStyle>
          <a:p>
            <a:r>
              <a:rPr lang="en-GB" noProof="0" dirty="0"/>
              <a:t>Place image here</a:t>
            </a:r>
          </a:p>
        </p:txBody>
      </p:sp>
      <p:sp>
        <p:nvSpPr>
          <p:cNvPr id="4" name="Title 1"/>
          <p:cNvSpPr>
            <a:spLocks noGrp="1"/>
          </p:cNvSpPr>
          <p:nvPr>
            <p:ph type="ctrTitle" hasCustomPrompt="1"/>
          </p:nvPr>
        </p:nvSpPr>
        <p:spPr>
          <a:xfrm>
            <a:off x="695328" y="3451135"/>
            <a:ext cx="10800000" cy="1061119"/>
          </a:xfrm>
          <a:prstGeom prst="rect">
            <a:avLst/>
          </a:prstGeom>
        </p:spPr>
        <p:txBody>
          <a:bodyPr anchor="b"/>
          <a:lstStyle>
            <a:lvl1pPr algn="l">
              <a:lnSpc>
                <a:spcPct val="90000"/>
              </a:lnSpc>
              <a:defRPr sz="3200" baseline="0">
                <a:solidFill>
                  <a:schemeClr val="tx2"/>
                </a:solidFill>
              </a:defRPr>
            </a:lvl1pPr>
          </a:lstStyle>
          <a:p>
            <a:r>
              <a:rPr lang="en-GB" noProof="0" dirty="0"/>
              <a:t>Heading in Arial Bold on max two lines</a:t>
            </a:r>
          </a:p>
        </p:txBody>
      </p:sp>
      <p:sp>
        <p:nvSpPr>
          <p:cNvPr id="5" name="Subtitle 2"/>
          <p:cNvSpPr>
            <a:spLocks noGrp="1"/>
          </p:cNvSpPr>
          <p:nvPr>
            <p:ph type="subTitle" idx="1" hasCustomPrompt="1"/>
          </p:nvPr>
        </p:nvSpPr>
        <p:spPr>
          <a:xfrm>
            <a:off x="695328" y="4664407"/>
            <a:ext cx="10800000" cy="513348"/>
          </a:xfrm>
        </p:spPr>
        <p:txBody>
          <a:bodyPr/>
          <a:lstStyle>
            <a:lvl1pPr marL="0" indent="0" algn="l">
              <a:buNone/>
              <a:defRPr sz="2000">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Optional sub-heading in Arial Regular</a:t>
            </a:r>
          </a:p>
        </p:txBody>
      </p:sp>
      <p:sp>
        <p:nvSpPr>
          <p:cNvPr id="7" name="Text Placeholder 8"/>
          <p:cNvSpPr>
            <a:spLocks noGrp="1"/>
          </p:cNvSpPr>
          <p:nvPr>
            <p:ph type="body" sz="quarter" idx="11" hasCustomPrompt="1"/>
          </p:nvPr>
        </p:nvSpPr>
        <p:spPr>
          <a:xfrm>
            <a:off x="695328" y="5399320"/>
            <a:ext cx="7687200" cy="228600"/>
          </a:xfrm>
        </p:spPr>
        <p:txBody>
          <a:bodyPr anchor="ctr"/>
          <a:lstStyle>
            <a:lvl1pPr>
              <a:defRPr sz="1200">
                <a:solidFill>
                  <a:schemeClr val="tx1"/>
                </a:solidFill>
              </a:defRPr>
            </a:lvl1pPr>
          </a:lstStyle>
          <a:p>
            <a:pPr lvl="0"/>
            <a:r>
              <a:rPr lang="en-GB" noProof="0" dirty="0"/>
              <a:t>Optional text, date of document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spTree>
    <p:extLst>
      <p:ext uri="{BB962C8B-B14F-4D97-AF65-F5344CB8AC3E}">
        <p14:creationId xmlns:p14="http://schemas.microsoft.com/office/powerpoint/2010/main" val="550705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9_Title/chapter_slide_alternative">
    <p:spTree>
      <p:nvGrpSpPr>
        <p:cNvPr id="1" name=""/>
        <p:cNvGrpSpPr/>
        <p:nvPr/>
      </p:nvGrpSpPr>
      <p:grpSpPr>
        <a:xfrm>
          <a:off x="0" y="0"/>
          <a:ext cx="0" cy="0"/>
          <a:chOff x="0" y="0"/>
          <a:chExt cx="0" cy="0"/>
        </a:xfrm>
      </p:grpSpPr>
      <p:sp>
        <p:nvSpPr>
          <p:cNvPr id="7" name="Rectangle 6"/>
          <p:cNvSpPr/>
          <p:nvPr/>
        </p:nvSpPr>
        <p:spPr bwMode="gray">
          <a:xfrm>
            <a:off x="0" y="5"/>
            <a:ext cx="12192000" cy="61647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rgbClr val="015174"/>
              </a:solidFill>
            </a:endParaRPr>
          </a:p>
        </p:txBody>
      </p:sp>
      <p:sp>
        <p:nvSpPr>
          <p:cNvPr id="2"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tx2"/>
                </a:solidFill>
              </a:defRPr>
            </a:lvl1pPr>
          </a:lstStyle>
          <a:p>
            <a:r>
              <a:rPr lang="en-GB" noProof="0" dirty="0"/>
              <a:t>Heading in Arial Bold</a:t>
            </a:r>
            <a:br>
              <a:rPr lang="en-GB" noProof="0" dirty="0"/>
            </a:br>
            <a:r>
              <a:rPr lang="en-GB" noProof="0" dirty="0"/>
              <a:t>on max two lines</a:t>
            </a:r>
          </a:p>
        </p:txBody>
      </p:sp>
      <p:sp>
        <p:nvSpPr>
          <p:cNvPr id="3"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Optional sub-heading in Arial Regular</a:t>
            </a:r>
          </a:p>
        </p:txBody>
      </p:sp>
      <p:sp>
        <p:nvSpPr>
          <p:cNvPr id="13" name="Text Placeholder 8"/>
          <p:cNvSpPr>
            <a:spLocks noGrp="1"/>
          </p:cNvSpPr>
          <p:nvPr>
            <p:ph type="body" sz="quarter" idx="11" hasCustomPrompt="1"/>
          </p:nvPr>
        </p:nvSpPr>
        <p:spPr>
          <a:xfrm>
            <a:off x="694800" y="3831812"/>
            <a:ext cx="7687200" cy="228600"/>
          </a:xfrm>
        </p:spPr>
        <p:txBody>
          <a:bodyPr anchor="ctr"/>
          <a:lstStyle>
            <a:lvl1pPr>
              <a:defRPr sz="1200">
                <a:solidFill>
                  <a:schemeClr val="bg1"/>
                </a:solidFill>
              </a:defRPr>
            </a:lvl1pPr>
          </a:lstStyle>
          <a:p>
            <a:pPr lvl="0"/>
            <a:r>
              <a:rPr lang="en-GB" noProof="0"/>
              <a:t>Optional text, date of document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18048341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8_Title/chapter_slide_alternative">
    <p:spTree>
      <p:nvGrpSpPr>
        <p:cNvPr id="1" name=""/>
        <p:cNvGrpSpPr/>
        <p:nvPr/>
      </p:nvGrpSpPr>
      <p:grpSpPr>
        <a:xfrm>
          <a:off x="0" y="0"/>
          <a:ext cx="0" cy="0"/>
          <a:chOff x="0" y="0"/>
          <a:chExt cx="0" cy="0"/>
        </a:xfrm>
      </p:grpSpPr>
      <p:sp>
        <p:nvSpPr>
          <p:cNvPr id="6" name="Rectangle 6"/>
          <p:cNvSpPr/>
          <p:nvPr userDrawn="1"/>
        </p:nvSpPr>
        <p:spPr bwMode="gray">
          <a:xfrm>
            <a:off x="0" y="5"/>
            <a:ext cx="12192000" cy="61647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rgbClr val="015174"/>
              </a:solidFill>
            </a:endParaRPr>
          </a:p>
        </p:txBody>
      </p:sp>
      <p:sp>
        <p:nvSpPr>
          <p:cNvPr id="7"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accent1"/>
                </a:solidFill>
              </a:defRPr>
            </a:lvl1pPr>
          </a:lstStyle>
          <a:p>
            <a:r>
              <a:rPr lang="en-GB" noProof="0" dirty="0"/>
              <a:t>Heading in Arial Bold</a:t>
            </a:r>
            <a:br>
              <a:rPr lang="en-GB" noProof="0" dirty="0"/>
            </a:br>
            <a:r>
              <a:rPr lang="en-GB" noProof="0" dirty="0"/>
              <a:t>on max two lines</a:t>
            </a:r>
          </a:p>
        </p:txBody>
      </p:sp>
      <p:sp>
        <p:nvSpPr>
          <p:cNvPr id="8"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Optional sub-heading in Arial Regular</a:t>
            </a:r>
          </a:p>
        </p:txBody>
      </p:sp>
      <p:sp>
        <p:nvSpPr>
          <p:cNvPr id="9" name="Text Placeholder 8"/>
          <p:cNvSpPr>
            <a:spLocks noGrp="1"/>
          </p:cNvSpPr>
          <p:nvPr>
            <p:ph type="body" sz="quarter" idx="13" hasCustomPrompt="1"/>
          </p:nvPr>
        </p:nvSpPr>
        <p:spPr>
          <a:xfrm>
            <a:off x="694800" y="3831812"/>
            <a:ext cx="7687200" cy="228600"/>
          </a:xfrm>
        </p:spPr>
        <p:txBody>
          <a:bodyPr anchor="ctr"/>
          <a:lstStyle>
            <a:lvl1pPr>
              <a:defRPr sz="1200">
                <a:solidFill>
                  <a:schemeClr val="bg1"/>
                </a:solidFill>
              </a:defRPr>
            </a:lvl1pPr>
          </a:lstStyle>
          <a:p>
            <a:pPr lvl="0"/>
            <a:r>
              <a:rPr lang="en-GB" noProof="0"/>
              <a:t>Optional text, date of document</a:t>
            </a:r>
          </a:p>
        </p:txBody>
      </p:sp>
      <p:sp>
        <p:nvSpPr>
          <p:cNvPr id="10"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25697655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7_Title/chapter_slide_alternative">
    <p:spTree>
      <p:nvGrpSpPr>
        <p:cNvPr id="1" name=""/>
        <p:cNvGrpSpPr/>
        <p:nvPr/>
      </p:nvGrpSpPr>
      <p:grpSpPr>
        <a:xfrm>
          <a:off x="0" y="0"/>
          <a:ext cx="0" cy="0"/>
          <a:chOff x="0" y="0"/>
          <a:chExt cx="0" cy="0"/>
        </a:xfrm>
      </p:grpSpPr>
      <p:sp>
        <p:nvSpPr>
          <p:cNvPr id="6" name="Rectangle 6"/>
          <p:cNvSpPr/>
          <p:nvPr userDrawn="1"/>
        </p:nvSpPr>
        <p:spPr bwMode="gray">
          <a:xfrm>
            <a:off x="0" y="5"/>
            <a:ext cx="12192000" cy="6164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chemeClr val="accent5"/>
              </a:solidFill>
            </a:endParaRPr>
          </a:p>
        </p:txBody>
      </p:sp>
      <p:sp>
        <p:nvSpPr>
          <p:cNvPr id="7" name="Title 1"/>
          <p:cNvSpPr>
            <a:spLocks noGrp="1"/>
          </p:cNvSpPr>
          <p:nvPr>
            <p:ph type="ctrTitle" hasCustomPrompt="1"/>
          </p:nvPr>
        </p:nvSpPr>
        <p:spPr>
          <a:xfrm>
            <a:off x="696000" y="828000"/>
            <a:ext cx="10800000" cy="1584000"/>
          </a:xfrm>
          <a:prstGeom prst="rect">
            <a:avLst/>
          </a:prstGeom>
        </p:spPr>
        <p:txBody>
          <a:bodyPr tIns="0" anchor="t" anchorCtr="0"/>
          <a:lstStyle>
            <a:lvl1pPr algn="l">
              <a:lnSpc>
                <a:spcPct val="90000"/>
              </a:lnSpc>
              <a:defRPr sz="6400">
                <a:solidFill>
                  <a:schemeClr val="accent3"/>
                </a:solidFill>
              </a:defRPr>
            </a:lvl1pPr>
          </a:lstStyle>
          <a:p>
            <a:r>
              <a:rPr lang="en-GB" noProof="0" dirty="0"/>
              <a:t>Heading in Arial Bold</a:t>
            </a:r>
            <a:br>
              <a:rPr lang="en-GB" noProof="0" dirty="0"/>
            </a:br>
            <a:r>
              <a:rPr lang="en-GB" noProof="0" dirty="0"/>
              <a:t>on max two lines</a:t>
            </a:r>
          </a:p>
        </p:txBody>
      </p:sp>
      <p:sp>
        <p:nvSpPr>
          <p:cNvPr id="8"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Optional sub-heading in Arial Regular</a:t>
            </a:r>
          </a:p>
        </p:txBody>
      </p:sp>
      <p:sp>
        <p:nvSpPr>
          <p:cNvPr id="9" name="Text Placeholder 8"/>
          <p:cNvSpPr>
            <a:spLocks noGrp="1"/>
          </p:cNvSpPr>
          <p:nvPr>
            <p:ph type="body" sz="quarter" idx="13" hasCustomPrompt="1"/>
          </p:nvPr>
        </p:nvSpPr>
        <p:spPr>
          <a:xfrm>
            <a:off x="694800" y="3831812"/>
            <a:ext cx="7687200" cy="228600"/>
          </a:xfrm>
        </p:spPr>
        <p:txBody>
          <a:bodyPr anchor="ctr"/>
          <a:lstStyle>
            <a:lvl1pPr>
              <a:defRPr sz="1200">
                <a:solidFill>
                  <a:schemeClr val="bg1"/>
                </a:solidFill>
              </a:defRPr>
            </a:lvl1pPr>
          </a:lstStyle>
          <a:p>
            <a:pPr lvl="0"/>
            <a:r>
              <a:rPr lang="en-GB" noProof="0"/>
              <a:t>Optional text, date of document</a:t>
            </a:r>
          </a:p>
        </p:txBody>
      </p:sp>
      <p:sp>
        <p:nvSpPr>
          <p:cNvPr id="10"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16750867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6_Title/chapter_slide_alternative">
    <p:spTree>
      <p:nvGrpSpPr>
        <p:cNvPr id="1" name=""/>
        <p:cNvGrpSpPr/>
        <p:nvPr/>
      </p:nvGrpSpPr>
      <p:grpSpPr>
        <a:xfrm>
          <a:off x="0" y="0"/>
          <a:ext cx="0" cy="0"/>
          <a:chOff x="0" y="0"/>
          <a:chExt cx="0" cy="0"/>
        </a:xfrm>
      </p:grpSpPr>
      <p:sp>
        <p:nvSpPr>
          <p:cNvPr id="6" name="Rectangle 6"/>
          <p:cNvSpPr/>
          <p:nvPr userDrawn="1"/>
        </p:nvSpPr>
        <p:spPr bwMode="gray">
          <a:xfrm>
            <a:off x="0" y="5"/>
            <a:ext cx="12192000" cy="61647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chemeClr val="accent5"/>
              </a:solidFill>
            </a:endParaRPr>
          </a:p>
        </p:txBody>
      </p:sp>
      <p:sp>
        <p:nvSpPr>
          <p:cNvPr id="7" name="Title 1"/>
          <p:cNvSpPr>
            <a:spLocks noGrp="1"/>
          </p:cNvSpPr>
          <p:nvPr>
            <p:ph type="ctrTitle" hasCustomPrompt="1"/>
          </p:nvPr>
        </p:nvSpPr>
        <p:spPr>
          <a:xfrm>
            <a:off x="696000" y="828000"/>
            <a:ext cx="10800000" cy="1584000"/>
          </a:xfrm>
          <a:prstGeom prst="rect">
            <a:avLst/>
          </a:prstGeom>
        </p:spPr>
        <p:txBody>
          <a:bodyPr tIns="0" anchor="t" anchorCtr="0"/>
          <a:lstStyle>
            <a:lvl1pPr algn="l">
              <a:lnSpc>
                <a:spcPct val="90000"/>
              </a:lnSpc>
              <a:defRPr sz="6400">
                <a:solidFill>
                  <a:schemeClr val="tx2"/>
                </a:solidFill>
              </a:defRPr>
            </a:lvl1pPr>
          </a:lstStyle>
          <a:p>
            <a:r>
              <a:rPr lang="en-GB" noProof="0" dirty="0"/>
              <a:t>Heading in Arial Bold</a:t>
            </a:r>
            <a:br>
              <a:rPr lang="en-GB" noProof="0" dirty="0"/>
            </a:br>
            <a:r>
              <a:rPr lang="en-GB" noProof="0" dirty="0"/>
              <a:t>on max two lines</a:t>
            </a:r>
          </a:p>
        </p:txBody>
      </p:sp>
      <p:sp>
        <p:nvSpPr>
          <p:cNvPr id="8"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Optional sub-heading in Arial Regular</a:t>
            </a:r>
          </a:p>
        </p:txBody>
      </p:sp>
      <p:sp>
        <p:nvSpPr>
          <p:cNvPr id="9" name="Text Placeholder 8"/>
          <p:cNvSpPr>
            <a:spLocks noGrp="1"/>
          </p:cNvSpPr>
          <p:nvPr>
            <p:ph type="body" sz="quarter" idx="13" hasCustomPrompt="1"/>
          </p:nvPr>
        </p:nvSpPr>
        <p:spPr>
          <a:xfrm>
            <a:off x="694800" y="3831812"/>
            <a:ext cx="7687200" cy="228600"/>
          </a:xfrm>
        </p:spPr>
        <p:txBody>
          <a:bodyPr anchor="ctr"/>
          <a:lstStyle>
            <a:lvl1pPr>
              <a:defRPr sz="1200">
                <a:solidFill>
                  <a:schemeClr val="tx1"/>
                </a:solidFill>
              </a:defRPr>
            </a:lvl1pPr>
          </a:lstStyle>
          <a:p>
            <a:pPr lvl="0"/>
            <a:r>
              <a:rPr lang="en-GB" noProof="0" dirty="0"/>
              <a:t>Optional text, date of document</a:t>
            </a:r>
          </a:p>
        </p:txBody>
      </p:sp>
      <p:sp>
        <p:nvSpPr>
          <p:cNvPr id="10"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37168456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1_Content_slid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10800000" cy="684000"/>
          </a:xfrm>
        </p:spPr>
        <p:txBody>
          <a:bodyPr tIns="0" anchor="t" anchorCtr="0"/>
          <a:lstStyle>
            <a:lvl1pPr>
              <a:defRPr sz="2400">
                <a:solidFill>
                  <a:schemeClr val="tx2"/>
                </a:solidFill>
              </a:defRPr>
            </a:lvl1pPr>
          </a:lstStyle>
          <a:p>
            <a:r>
              <a:rPr lang="en-GB" noProof="0" dirty="0"/>
              <a:t>Heading in Arial Bold on max </a:t>
            </a:r>
            <a:br>
              <a:rPr lang="en-GB" noProof="0" dirty="0"/>
            </a:br>
            <a:r>
              <a:rPr lang="en-GB" noProof="0" dirty="0"/>
              <a:t>two lines</a:t>
            </a: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4" name="Platshållare för text 10"/>
          <p:cNvSpPr>
            <a:spLocks noGrp="1"/>
          </p:cNvSpPr>
          <p:nvPr>
            <p:ph type="body" sz="quarter" idx="11"/>
          </p:nvPr>
        </p:nvSpPr>
        <p:spPr>
          <a:xfrm>
            <a:off x="695328" y="1773239"/>
            <a:ext cx="8530711"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1238650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0_Content_slid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cu </a:t>
            </a:r>
            <a:r>
              <a:rPr lang="en-GB" noProof="0" dirty="0" err="1">
                <a:effectLst/>
                <a:latin typeface="Arial" charset="0"/>
              </a:rPr>
              <a:t>numquam</a:t>
            </a:r>
            <a:r>
              <a:rPr lang="en-GB" noProof="0" dirty="0">
                <a:effectLst/>
                <a:latin typeface="Arial" charset="0"/>
              </a:rPr>
              <a:t> </a:t>
            </a:r>
            <a:r>
              <a:rPr lang="en-GB" noProof="0" dirty="0" err="1">
                <a:effectLst/>
                <a:latin typeface="Arial" charset="0"/>
              </a:rPr>
              <a:t>scaevola</a:t>
            </a:r>
            <a:r>
              <a:rPr lang="en-GB" noProof="0" dirty="0">
                <a:effectLst/>
                <a:latin typeface="Arial" charset="0"/>
              </a:rPr>
              <a:t> </a:t>
            </a:r>
            <a:r>
              <a:rPr lang="en-GB" noProof="0" dirty="0" err="1">
                <a:effectLst/>
                <a:latin typeface="Arial" charset="0"/>
              </a:rPr>
              <a:t>mnesar</a:t>
            </a:r>
            <a:r>
              <a:rPr lang="en-GB" noProof="0" dirty="0">
                <a:effectLst/>
                <a:latin typeface="Arial" charset="0"/>
              </a:rPr>
              <a:t> chum sea. </a:t>
            </a:r>
          </a:p>
          <a:p>
            <a:r>
              <a:rPr lang="en-GB" noProof="0" dirty="0" err="1">
                <a:effectLst/>
                <a:latin typeface="Arial" charset="0"/>
              </a:rPr>
              <a:t>Nonumy</a:t>
            </a:r>
            <a:r>
              <a:rPr lang="en-GB" noProof="0" dirty="0">
                <a:effectLst/>
                <a:latin typeface="Arial" charset="0"/>
              </a:rPr>
              <a:t> </a:t>
            </a:r>
            <a:r>
              <a:rPr lang="en-GB" noProof="0" dirty="0" err="1">
                <a:effectLst/>
                <a:latin typeface="Arial" charset="0"/>
              </a:rPr>
              <a:t>iisque</a:t>
            </a:r>
            <a:r>
              <a:rPr lang="en-GB" noProof="0" dirty="0">
                <a:effectLst/>
                <a:latin typeface="Arial" charset="0"/>
              </a:rPr>
              <a:t> </a:t>
            </a:r>
            <a:r>
              <a:rPr lang="en-GB" noProof="0" dirty="0" err="1">
                <a:effectLst/>
                <a:latin typeface="Arial" charset="0"/>
              </a:rPr>
              <a:t>accusamus</a:t>
            </a:r>
            <a:r>
              <a:rPr lang="en-GB" noProof="0" dirty="0">
                <a:effectLst/>
                <a:latin typeface="Arial" charset="0"/>
              </a:rPr>
              <a:t> quo cu, </a:t>
            </a:r>
            <a:r>
              <a:rPr lang="en-GB" noProof="0" dirty="0" err="1">
                <a:effectLst/>
                <a:latin typeface="Arial" charset="0"/>
              </a:rPr>
              <a:t>pericula</a:t>
            </a:r>
            <a:r>
              <a:rPr lang="en-GB" noProof="0" dirty="0">
                <a:effectLst/>
                <a:latin typeface="Arial" charset="0"/>
              </a:rPr>
              <a:t> </a:t>
            </a:r>
            <a:r>
              <a:rPr lang="en-GB" noProof="0" dirty="0" err="1">
                <a:effectLst/>
                <a:latin typeface="Arial" charset="0"/>
              </a:rPr>
              <a:t>evertitur</a:t>
            </a:r>
            <a:r>
              <a:rPr lang="en-GB" noProof="0" dirty="0">
                <a:effectLst/>
                <a:latin typeface="Arial" charset="0"/>
              </a:rPr>
              <a:t> </a:t>
            </a:r>
            <a:r>
              <a:rPr lang="en-GB" noProof="0" dirty="0" err="1">
                <a:effectLst/>
                <a:latin typeface="Arial" charset="0"/>
              </a:rPr>
              <a:t>eu</a:t>
            </a:r>
            <a:r>
              <a:rPr lang="en-GB" noProof="0" dirty="0">
                <a:effectLst/>
                <a:latin typeface="Arial" charset="0"/>
              </a:rPr>
              <a:t> quo, </a:t>
            </a:r>
            <a:r>
              <a:rPr lang="en-GB" noProof="0" dirty="0" err="1">
                <a:effectLst/>
                <a:latin typeface="Arial" charset="0"/>
              </a:rPr>
              <a:t>accommodare</a:t>
            </a:r>
            <a:r>
              <a:rPr lang="en-GB" noProof="0" dirty="0">
                <a:effectLst/>
                <a:latin typeface="Arial" charset="0"/>
              </a:rPr>
              <a:t> </a:t>
            </a:r>
            <a:r>
              <a:rPr lang="en-GB" noProof="0" dirty="0" err="1">
                <a:effectLst/>
                <a:latin typeface="Arial" charset="0"/>
              </a:rPr>
              <a:t>delicatissimi</a:t>
            </a:r>
            <a:r>
              <a:rPr lang="en-GB" noProof="0" dirty="0">
                <a:effectLst/>
                <a:latin typeface="Arial" charset="0"/>
              </a:rPr>
              <a:t>.</a:t>
            </a:r>
          </a:p>
          <a:p>
            <a:r>
              <a:rPr lang="en-GB" noProof="0" dirty="0">
                <a:effectLst/>
                <a:latin typeface="Arial" charset="0"/>
              </a:rPr>
              <a:t>Sit </a:t>
            </a:r>
            <a:r>
              <a:rPr lang="en-GB" noProof="0" dirty="0" err="1">
                <a:effectLst/>
                <a:latin typeface="Arial" charset="0"/>
              </a:rPr>
              <a:t>sonet</a:t>
            </a:r>
            <a:r>
              <a:rPr lang="en-GB" noProof="0" dirty="0">
                <a:effectLst/>
                <a:latin typeface="Arial" charset="0"/>
              </a:rPr>
              <a:t> animal </a:t>
            </a:r>
            <a:r>
              <a:rPr lang="en-GB" noProof="0" dirty="0" err="1">
                <a:effectLst/>
                <a:latin typeface="Arial" charset="0"/>
              </a:rPr>
              <a:t>phaedrum</a:t>
            </a:r>
            <a:r>
              <a:rPr lang="en-GB" noProof="0" dirty="0">
                <a:effectLst/>
                <a:latin typeface="Arial" charset="0"/>
              </a:rPr>
              <a:t> </a:t>
            </a:r>
            <a:r>
              <a:rPr lang="en-GB" noProof="0" dirty="0" err="1">
                <a:effectLst/>
                <a:latin typeface="Arial" charset="0"/>
              </a:rPr>
              <a:t>ut.</a:t>
            </a:r>
            <a:r>
              <a:rPr lang="en-GB" noProof="0" dirty="0">
                <a:effectLst/>
                <a:latin typeface="Arial" charset="0"/>
              </a:rPr>
              <a:t> Ne nostrum </a:t>
            </a:r>
            <a:r>
              <a:rPr lang="en-GB" noProof="0" dirty="0" err="1">
                <a:effectLst/>
                <a:latin typeface="Arial" charset="0"/>
              </a:rPr>
              <a:t>recteque</a:t>
            </a:r>
            <a:r>
              <a:rPr lang="en-GB" noProof="0" dirty="0">
                <a:effectLst/>
                <a:latin typeface="Arial" charset="0"/>
              </a:rPr>
              <a:t> vim, </a:t>
            </a:r>
            <a:r>
              <a:rPr lang="en-GB" noProof="0" dirty="0" err="1">
                <a:effectLst/>
                <a:latin typeface="Arial" charset="0"/>
              </a:rPr>
              <a:t>placerat</a:t>
            </a:r>
            <a:r>
              <a:rPr lang="en-GB" noProof="0" dirty="0">
                <a:effectLst/>
                <a:latin typeface="Arial" charset="0"/>
              </a:rPr>
              <a:t> </a:t>
            </a:r>
            <a:r>
              <a:rPr lang="en-GB" noProof="0" dirty="0" err="1">
                <a:effectLst/>
                <a:latin typeface="Arial" charset="0"/>
              </a:rPr>
              <a:t>invenire</a:t>
            </a:r>
            <a:r>
              <a:rPr lang="en-GB" noProof="0" dirty="0">
                <a:effectLst/>
                <a:latin typeface="Arial" charset="0"/>
              </a:rPr>
              <a:t> </a:t>
            </a:r>
            <a:r>
              <a:rPr lang="en-GB" noProof="0" dirty="0" err="1">
                <a:effectLst/>
                <a:latin typeface="Arial" charset="0"/>
              </a:rPr>
              <a:t>assueverit</a:t>
            </a:r>
            <a:r>
              <a:rPr lang="en-GB" noProof="0" dirty="0">
                <a:effectLst/>
                <a:latin typeface="Arial" charset="0"/>
              </a:rPr>
              <a:t>. </a:t>
            </a:r>
          </a:p>
        </p:txBody>
      </p:sp>
      <p:sp>
        <p:nvSpPr>
          <p:cNvPr id="9" name="Rubrik 1"/>
          <p:cNvSpPr>
            <a:spLocks noGrp="1"/>
          </p:cNvSpPr>
          <p:nvPr>
            <p:ph type="title" hasCustomPrompt="1"/>
          </p:nvPr>
        </p:nvSpPr>
        <p:spPr>
          <a:xfrm>
            <a:off x="694800" y="576000"/>
            <a:ext cx="10800000" cy="684000"/>
          </a:xfrm>
        </p:spPr>
        <p:txBody>
          <a:bodyPr wrap="square" tIns="0" anchor="t" anchorCtr="0"/>
          <a:lstStyle>
            <a:lvl1pPr>
              <a:defRPr sz="2400" baseline="0">
                <a:solidFill>
                  <a:schemeClr val="tx2"/>
                </a:solidFill>
              </a:defRPr>
            </a:lvl1pPr>
          </a:lstStyle>
          <a:p>
            <a:r>
              <a:rPr lang="en-GB" noProof="0" dirty="0"/>
              <a:t>Heading in Arial Bold on max </a:t>
            </a:r>
            <a:br>
              <a:rPr lang="en-GB" noProof="0" dirty="0"/>
            </a:br>
            <a:r>
              <a:rPr lang="en-GB" noProof="0" dirty="0"/>
              <a:t>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8" name="Platshållare för text 10"/>
          <p:cNvSpPr>
            <a:spLocks noGrp="1"/>
          </p:cNvSpPr>
          <p:nvPr>
            <p:ph type="body" sz="quarter" idx="10"/>
          </p:nvPr>
        </p:nvSpPr>
        <p:spPr>
          <a:xfrm>
            <a:off x="6275996" y="1773239"/>
            <a:ext cx="5218803"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2438217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9_Content_slid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95328" y="1773240"/>
            <a:ext cx="3400017" cy="4009871"/>
          </a:xfrm>
        </p:spPr>
        <p:txBody>
          <a:bodyPr/>
          <a:lstStyle>
            <a:lvl1pPr>
              <a:lnSpc>
                <a:spcPts val="2000"/>
              </a:lnSpc>
              <a:spcBef>
                <a:spcPts val="0"/>
              </a:spcBef>
              <a:spcAft>
                <a:spcPts val="1000"/>
              </a:spcAft>
              <a:buFontTx/>
              <a:buNone/>
              <a:defRPr lang="en-GB" sz="1600" noProof="0" dirty="0"/>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a:t>
            </a:r>
            <a:r>
              <a:rPr lang="en-GB" noProof="0" dirty="0" err="1">
                <a:effectLst/>
                <a:latin typeface="Arial" charset="0"/>
              </a:rPr>
              <a:t>numquam</a:t>
            </a:r>
            <a:r>
              <a:rPr lang="en-GB" noProof="0" dirty="0">
                <a:effectLst/>
                <a:latin typeface="Arial" charset="0"/>
              </a:rPr>
              <a:t> </a:t>
            </a:r>
            <a:r>
              <a:rPr lang="en-GB" noProof="0" dirty="0" err="1">
                <a:effectLst/>
                <a:latin typeface="Arial" charset="0"/>
              </a:rPr>
              <a:t>scaevola</a:t>
            </a:r>
            <a:r>
              <a:rPr lang="en-GB" noProof="0" dirty="0">
                <a:effectLst/>
                <a:latin typeface="Arial" charset="0"/>
              </a:rPr>
              <a:t> </a:t>
            </a:r>
            <a:r>
              <a:rPr lang="en-GB" noProof="0" dirty="0" err="1">
                <a:effectLst/>
                <a:latin typeface="Arial" charset="0"/>
              </a:rPr>
              <a:t>mnesar</a:t>
            </a:r>
            <a:r>
              <a:rPr lang="en-GB" noProof="0" dirty="0">
                <a:effectLst/>
                <a:latin typeface="Arial" charset="0"/>
              </a:rPr>
              <a:t> chum sea. </a:t>
            </a:r>
          </a:p>
          <a:p>
            <a:r>
              <a:rPr lang="en-GB" noProof="0" dirty="0" err="1">
                <a:effectLst/>
                <a:latin typeface="Arial" charset="0"/>
              </a:rPr>
              <a:t>Nonumy</a:t>
            </a:r>
            <a:r>
              <a:rPr lang="en-GB" noProof="0" dirty="0">
                <a:effectLst/>
                <a:latin typeface="Arial" charset="0"/>
              </a:rPr>
              <a:t> </a:t>
            </a:r>
            <a:r>
              <a:rPr lang="en-GB" noProof="0" dirty="0" err="1">
                <a:effectLst/>
                <a:latin typeface="Arial" charset="0"/>
              </a:rPr>
              <a:t>iisque</a:t>
            </a:r>
            <a:r>
              <a:rPr lang="en-GB" noProof="0" dirty="0">
                <a:effectLst/>
                <a:latin typeface="Arial" charset="0"/>
              </a:rPr>
              <a:t> </a:t>
            </a:r>
            <a:r>
              <a:rPr lang="en-GB" noProof="0" dirty="0" err="1">
                <a:effectLst/>
                <a:latin typeface="Arial" charset="0"/>
              </a:rPr>
              <a:t>accusamus</a:t>
            </a:r>
            <a:r>
              <a:rPr lang="en-GB" noProof="0" dirty="0">
                <a:effectLst/>
                <a:latin typeface="Arial" charset="0"/>
              </a:rPr>
              <a:t> quo cu, </a:t>
            </a:r>
            <a:r>
              <a:rPr lang="en-GB" noProof="0" dirty="0" err="1">
                <a:effectLst/>
                <a:latin typeface="Arial" charset="0"/>
              </a:rPr>
              <a:t>pericula</a:t>
            </a:r>
            <a:r>
              <a:rPr lang="en-GB" noProof="0" dirty="0">
                <a:effectLst/>
                <a:latin typeface="Arial" charset="0"/>
              </a:rPr>
              <a:t> </a:t>
            </a:r>
            <a:r>
              <a:rPr lang="en-GB" noProof="0" dirty="0" err="1">
                <a:effectLst/>
                <a:latin typeface="Arial" charset="0"/>
              </a:rPr>
              <a:t>evertitur</a:t>
            </a:r>
            <a:r>
              <a:rPr lang="en-GB" noProof="0" dirty="0">
                <a:effectLst/>
                <a:latin typeface="Arial" charset="0"/>
              </a:rPr>
              <a:t> </a:t>
            </a:r>
            <a:r>
              <a:rPr lang="en-GB" noProof="0" dirty="0" err="1">
                <a:effectLst/>
                <a:latin typeface="Arial" charset="0"/>
              </a:rPr>
              <a:t>eu</a:t>
            </a:r>
            <a:r>
              <a:rPr lang="en-GB" noProof="0" dirty="0">
                <a:effectLst/>
                <a:latin typeface="Arial" charset="0"/>
              </a:rPr>
              <a:t> quo, </a:t>
            </a:r>
            <a:r>
              <a:rPr lang="en-GB" noProof="0" dirty="0" err="1">
                <a:effectLst/>
                <a:latin typeface="Arial" charset="0"/>
              </a:rPr>
              <a:t>accommodare</a:t>
            </a:r>
            <a:r>
              <a:rPr lang="en-GB" noProof="0" dirty="0">
                <a:effectLst/>
                <a:latin typeface="Arial" charset="0"/>
              </a:rPr>
              <a:t> </a:t>
            </a:r>
            <a:r>
              <a:rPr lang="en-GB" noProof="0" dirty="0" err="1">
                <a:effectLst/>
                <a:latin typeface="Arial" charset="0"/>
              </a:rPr>
              <a:t>delicatissimi</a:t>
            </a:r>
            <a:r>
              <a:rPr lang="en-GB" noProof="0" dirty="0">
                <a:effectLst/>
                <a:latin typeface="Arial" charset="0"/>
              </a:rPr>
              <a:t>.</a:t>
            </a:r>
          </a:p>
          <a:p>
            <a:r>
              <a:rPr lang="en-GB" noProof="0" dirty="0">
                <a:effectLst/>
                <a:latin typeface="Arial" charset="0"/>
              </a:rPr>
              <a:t>Sit </a:t>
            </a:r>
            <a:r>
              <a:rPr lang="en-GB" noProof="0" dirty="0" err="1">
                <a:effectLst/>
                <a:latin typeface="Arial" charset="0"/>
              </a:rPr>
              <a:t>sonet</a:t>
            </a:r>
            <a:r>
              <a:rPr lang="en-GB" noProof="0" dirty="0">
                <a:effectLst/>
                <a:latin typeface="Arial" charset="0"/>
              </a:rPr>
              <a:t> animal </a:t>
            </a:r>
            <a:r>
              <a:rPr lang="en-GB" noProof="0" dirty="0" err="1">
                <a:effectLst/>
                <a:latin typeface="Arial" charset="0"/>
              </a:rPr>
              <a:t>phaedrum</a:t>
            </a:r>
            <a:r>
              <a:rPr lang="en-GB" noProof="0" dirty="0">
                <a:effectLst/>
                <a:latin typeface="Arial" charset="0"/>
              </a:rPr>
              <a:t> </a:t>
            </a:r>
            <a:r>
              <a:rPr lang="en-GB" noProof="0" dirty="0" err="1">
                <a:effectLst/>
                <a:latin typeface="Arial" charset="0"/>
              </a:rPr>
              <a:t>ut.</a:t>
            </a:r>
            <a:r>
              <a:rPr lang="en-GB" noProof="0" dirty="0">
                <a:effectLst/>
                <a:latin typeface="Arial" charset="0"/>
              </a:rPr>
              <a:t> Ne </a:t>
            </a:r>
            <a:r>
              <a:rPr lang="en-GB" noProof="0" dirty="0" err="1">
                <a:effectLst/>
                <a:latin typeface="Arial" charset="0"/>
              </a:rPr>
              <a:t>placerat</a:t>
            </a:r>
            <a:r>
              <a:rPr lang="en-GB" noProof="0" dirty="0">
                <a:effectLst/>
                <a:latin typeface="Arial" charset="0"/>
              </a:rPr>
              <a:t> </a:t>
            </a:r>
            <a:r>
              <a:rPr lang="en-GB" noProof="0" dirty="0" err="1">
                <a:effectLst/>
                <a:latin typeface="Arial" charset="0"/>
              </a:rPr>
              <a:t>invenire</a:t>
            </a:r>
            <a:r>
              <a:rPr lang="en-GB" noProof="0" dirty="0">
                <a:effectLst/>
                <a:latin typeface="Arial" charset="0"/>
              </a:rPr>
              <a:t> </a:t>
            </a:r>
            <a:r>
              <a:rPr lang="en-GB" noProof="0" dirty="0" err="1">
                <a:effectLst/>
                <a:latin typeface="Arial" charset="0"/>
              </a:rPr>
              <a:t>assueverit</a:t>
            </a:r>
            <a:r>
              <a:rPr lang="en-GB" noProof="0" dirty="0">
                <a:effectLst/>
                <a:latin typeface="Arial" charset="0"/>
              </a:rPr>
              <a:t> </a:t>
            </a:r>
            <a:r>
              <a:rPr lang="en-GB" noProof="0" dirty="0" err="1">
                <a:effectLst/>
                <a:latin typeface="Arial" charset="0"/>
              </a:rPr>
              <a:t>te</a:t>
            </a:r>
            <a:r>
              <a:rPr lang="en-GB" noProof="0" dirty="0">
                <a:effectLst/>
                <a:latin typeface="Arial" charset="0"/>
              </a:rPr>
              <a:t>. </a:t>
            </a:r>
          </a:p>
        </p:txBody>
      </p:sp>
      <p:sp>
        <p:nvSpPr>
          <p:cNvPr id="9" name="Rubrik 1"/>
          <p:cNvSpPr>
            <a:spLocks noGrp="1"/>
          </p:cNvSpPr>
          <p:nvPr>
            <p:ph type="title" hasCustomPrompt="1"/>
          </p:nvPr>
        </p:nvSpPr>
        <p:spPr>
          <a:xfrm>
            <a:off x="694800" y="576000"/>
            <a:ext cx="10800000" cy="684000"/>
          </a:xfrm>
        </p:spPr>
        <p:txBody>
          <a:bodyPr wrap="square" tIns="0" anchor="t" anchorCtr="0"/>
          <a:lstStyle>
            <a:lvl1pPr>
              <a:defRPr sz="2400" baseline="0">
                <a:solidFill>
                  <a:schemeClr val="tx2"/>
                </a:solidFill>
              </a:defRPr>
            </a:lvl1pPr>
          </a:lstStyle>
          <a:p>
            <a:r>
              <a:rPr lang="en-GB" noProof="0" dirty="0"/>
              <a:t>Heading in Arial Bold on max </a:t>
            </a:r>
            <a:br>
              <a:rPr lang="en-GB" noProof="0" dirty="0"/>
            </a:br>
            <a:r>
              <a:rPr lang="en-GB" noProof="0" dirty="0"/>
              <a:t>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1" name="Platshållare för text 10"/>
          <p:cNvSpPr>
            <a:spLocks noGrp="1"/>
          </p:cNvSpPr>
          <p:nvPr>
            <p:ph type="body" sz="quarter" idx="10"/>
          </p:nvPr>
        </p:nvSpPr>
        <p:spPr>
          <a:xfrm>
            <a:off x="4395057" y="1773239"/>
            <a:ext cx="3400017"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tshållare för text 10"/>
          <p:cNvSpPr>
            <a:spLocks noGrp="1"/>
          </p:cNvSpPr>
          <p:nvPr>
            <p:ph type="body" sz="quarter" idx="17"/>
          </p:nvPr>
        </p:nvSpPr>
        <p:spPr>
          <a:xfrm>
            <a:off x="8094786" y="1773239"/>
            <a:ext cx="3400014"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277325487"/>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0_Content_slide_with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096001" y="0"/>
            <a:ext cx="6096000" cy="6159832"/>
          </a:xfrm>
        </p:spPr>
        <p:txBody>
          <a:bodyPr anchor="ctr"/>
          <a:lstStyle>
            <a:lvl1pPr algn="ctr">
              <a:defRPr/>
            </a:lvl1pPr>
          </a:lstStyle>
          <a:p>
            <a:r>
              <a:rPr lang="en-GB" noProof="0" dirty="0"/>
              <a:t>Place image here</a:t>
            </a:r>
          </a:p>
        </p:txBody>
      </p:sp>
      <p:sp>
        <p:nvSpPr>
          <p:cNvPr id="9"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cu </a:t>
            </a:r>
            <a:r>
              <a:rPr lang="en-GB" noProof="0" dirty="0" err="1">
                <a:effectLst/>
                <a:latin typeface="Arial" charset="0"/>
              </a:rPr>
              <a:t>numquam</a:t>
            </a:r>
            <a:r>
              <a:rPr lang="en-GB" noProof="0" dirty="0">
                <a:effectLst/>
                <a:latin typeface="Arial" charset="0"/>
              </a:rPr>
              <a:t> </a:t>
            </a:r>
            <a:r>
              <a:rPr lang="en-GB" noProof="0" dirty="0" err="1">
                <a:effectLst/>
                <a:latin typeface="Arial" charset="0"/>
              </a:rPr>
              <a:t>scaevola</a:t>
            </a:r>
            <a:r>
              <a:rPr lang="en-GB" noProof="0" dirty="0">
                <a:effectLst/>
                <a:latin typeface="Arial" charset="0"/>
              </a:rPr>
              <a:t> </a:t>
            </a:r>
            <a:r>
              <a:rPr lang="en-GB" noProof="0" dirty="0" err="1">
                <a:effectLst/>
                <a:latin typeface="Arial" charset="0"/>
              </a:rPr>
              <a:t>mnesar</a:t>
            </a:r>
            <a:r>
              <a:rPr lang="en-GB" noProof="0" dirty="0">
                <a:effectLst/>
                <a:latin typeface="Arial" charset="0"/>
              </a:rPr>
              <a:t> chum sea. </a:t>
            </a:r>
          </a:p>
          <a:p>
            <a:r>
              <a:rPr lang="en-GB" noProof="0" dirty="0" err="1">
                <a:effectLst/>
                <a:latin typeface="Arial" charset="0"/>
              </a:rPr>
              <a:t>Nonumy</a:t>
            </a:r>
            <a:r>
              <a:rPr lang="en-GB" noProof="0" dirty="0">
                <a:effectLst/>
                <a:latin typeface="Arial" charset="0"/>
              </a:rPr>
              <a:t> </a:t>
            </a:r>
            <a:r>
              <a:rPr lang="en-GB" noProof="0" dirty="0" err="1">
                <a:effectLst/>
                <a:latin typeface="Arial" charset="0"/>
              </a:rPr>
              <a:t>iisque</a:t>
            </a:r>
            <a:r>
              <a:rPr lang="en-GB" noProof="0" dirty="0">
                <a:effectLst/>
                <a:latin typeface="Arial" charset="0"/>
              </a:rPr>
              <a:t> </a:t>
            </a:r>
            <a:r>
              <a:rPr lang="en-GB" noProof="0" dirty="0" err="1">
                <a:effectLst/>
                <a:latin typeface="Arial" charset="0"/>
              </a:rPr>
              <a:t>accusamus</a:t>
            </a:r>
            <a:r>
              <a:rPr lang="en-GB" noProof="0" dirty="0">
                <a:effectLst/>
                <a:latin typeface="Arial" charset="0"/>
              </a:rPr>
              <a:t> quo cu, </a:t>
            </a:r>
            <a:r>
              <a:rPr lang="en-GB" noProof="0" dirty="0" err="1">
                <a:effectLst/>
                <a:latin typeface="Arial" charset="0"/>
              </a:rPr>
              <a:t>pericula</a:t>
            </a:r>
            <a:r>
              <a:rPr lang="en-GB" noProof="0" dirty="0">
                <a:effectLst/>
                <a:latin typeface="Arial" charset="0"/>
              </a:rPr>
              <a:t> </a:t>
            </a:r>
            <a:r>
              <a:rPr lang="en-GB" noProof="0" dirty="0" err="1">
                <a:effectLst/>
                <a:latin typeface="Arial" charset="0"/>
              </a:rPr>
              <a:t>evertitur</a:t>
            </a:r>
            <a:r>
              <a:rPr lang="en-GB" noProof="0" dirty="0">
                <a:effectLst/>
                <a:latin typeface="Arial" charset="0"/>
              </a:rPr>
              <a:t> </a:t>
            </a:r>
            <a:r>
              <a:rPr lang="en-GB" noProof="0" dirty="0" err="1">
                <a:effectLst/>
                <a:latin typeface="Arial" charset="0"/>
              </a:rPr>
              <a:t>eu</a:t>
            </a:r>
            <a:r>
              <a:rPr lang="en-GB" noProof="0" dirty="0">
                <a:effectLst/>
                <a:latin typeface="Arial" charset="0"/>
              </a:rPr>
              <a:t> quo, </a:t>
            </a:r>
            <a:r>
              <a:rPr lang="en-GB" noProof="0" dirty="0" err="1">
                <a:effectLst/>
                <a:latin typeface="Arial" charset="0"/>
              </a:rPr>
              <a:t>accommodare</a:t>
            </a:r>
            <a:r>
              <a:rPr lang="en-GB" noProof="0" dirty="0">
                <a:effectLst/>
                <a:latin typeface="Arial" charset="0"/>
              </a:rPr>
              <a:t> </a:t>
            </a:r>
            <a:r>
              <a:rPr lang="en-GB" noProof="0" dirty="0" err="1">
                <a:effectLst/>
                <a:latin typeface="Arial" charset="0"/>
              </a:rPr>
              <a:t>delicatissimi</a:t>
            </a:r>
            <a:r>
              <a:rPr lang="en-GB" noProof="0" dirty="0">
                <a:effectLst/>
                <a:latin typeface="Arial" charset="0"/>
              </a:rPr>
              <a:t>.</a:t>
            </a:r>
          </a:p>
          <a:p>
            <a:r>
              <a:rPr lang="en-GB" noProof="0" dirty="0">
                <a:effectLst/>
                <a:latin typeface="Arial" charset="0"/>
              </a:rPr>
              <a:t>Sit </a:t>
            </a:r>
            <a:r>
              <a:rPr lang="en-GB" noProof="0" dirty="0" err="1">
                <a:effectLst/>
                <a:latin typeface="Arial" charset="0"/>
              </a:rPr>
              <a:t>sonet</a:t>
            </a:r>
            <a:r>
              <a:rPr lang="en-GB" noProof="0" dirty="0">
                <a:effectLst/>
                <a:latin typeface="Arial" charset="0"/>
              </a:rPr>
              <a:t> animal </a:t>
            </a:r>
            <a:r>
              <a:rPr lang="en-GB" noProof="0" dirty="0" err="1">
                <a:effectLst/>
                <a:latin typeface="Arial" charset="0"/>
              </a:rPr>
              <a:t>phaedrum</a:t>
            </a:r>
            <a:r>
              <a:rPr lang="en-GB" noProof="0" dirty="0">
                <a:effectLst/>
                <a:latin typeface="Arial" charset="0"/>
              </a:rPr>
              <a:t> </a:t>
            </a:r>
            <a:r>
              <a:rPr lang="en-GB" noProof="0" dirty="0" err="1">
                <a:effectLst/>
                <a:latin typeface="Arial" charset="0"/>
              </a:rPr>
              <a:t>ut.</a:t>
            </a:r>
            <a:r>
              <a:rPr lang="en-GB" noProof="0" dirty="0">
                <a:effectLst/>
                <a:latin typeface="Arial" charset="0"/>
              </a:rPr>
              <a:t> Ne nostrum </a:t>
            </a:r>
            <a:r>
              <a:rPr lang="en-GB" noProof="0" dirty="0" err="1">
                <a:effectLst/>
                <a:latin typeface="Arial" charset="0"/>
              </a:rPr>
              <a:t>recteque</a:t>
            </a:r>
            <a:r>
              <a:rPr lang="en-GB" noProof="0" dirty="0">
                <a:effectLst/>
                <a:latin typeface="Arial" charset="0"/>
              </a:rPr>
              <a:t> vim, </a:t>
            </a:r>
            <a:r>
              <a:rPr lang="en-GB" noProof="0" dirty="0" err="1">
                <a:effectLst/>
                <a:latin typeface="Arial" charset="0"/>
              </a:rPr>
              <a:t>placerat</a:t>
            </a:r>
            <a:r>
              <a:rPr lang="en-GB" noProof="0" dirty="0">
                <a:effectLst/>
                <a:latin typeface="Arial" charset="0"/>
              </a:rPr>
              <a:t> </a:t>
            </a:r>
            <a:r>
              <a:rPr lang="en-GB" noProof="0" dirty="0" err="1">
                <a:effectLst/>
                <a:latin typeface="Arial" charset="0"/>
              </a:rPr>
              <a:t>invenire</a:t>
            </a:r>
            <a:r>
              <a:rPr lang="en-GB" noProof="0" dirty="0">
                <a:effectLst/>
                <a:latin typeface="Arial" charset="0"/>
              </a:rPr>
              <a:t> </a:t>
            </a:r>
            <a:r>
              <a:rPr lang="en-GB" noProof="0" dirty="0" err="1">
                <a:effectLst/>
                <a:latin typeface="Arial" charset="0"/>
              </a:rPr>
              <a:t>assueverit</a:t>
            </a:r>
            <a:r>
              <a:rPr lang="en-GB" noProof="0" dirty="0">
                <a:effectLst/>
                <a:latin typeface="Arial" charset="0"/>
              </a:rPr>
              <a:t>. </a:t>
            </a:r>
          </a:p>
        </p:txBody>
      </p:sp>
      <p:sp>
        <p:nvSpPr>
          <p:cNvPr id="10" name="Rubrik 1"/>
          <p:cNvSpPr>
            <a:spLocks noGrp="1"/>
          </p:cNvSpPr>
          <p:nvPr>
            <p:ph type="title" hasCustomPrompt="1"/>
          </p:nvPr>
        </p:nvSpPr>
        <p:spPr>
          <a:xfrm>
            <a:off x="695330" y="576000"/>
            <a:ext cx="5220673" cy="684000"/>
          </a:xfrm>
        </p:spPr>
        <p:txBody>
          <a:bodyPr tIns="0" anchor="t" anchorCtr="0"/>
          <a:lstStyle>
            <a:lvl1pPr>
              <a:defRPr sz="2400">
                <a:solidFill>
                  <a:schemeClr val="tx2"/>
                </a:solidFill>
              </a:defRPr>
            </a:lvl1pPr>
          </a:lstStyle>
          <a:p>
            <a:r>
              <a:rPr lang="en-GB" noProof="0" dirty="0"/>
              <a:t>Heading in Arial Bold on </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36033696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1_Content_slide_with_cut-out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096001" y="0"/>
            <a:ext cx="6096000" cy="6159832"/>
          </a:xfrm>
        </p:spPr>
        <p:txBody>
          <a:bodyPr anchor="ctr"/>
          <a:lstStyle>
            <a:lvl1pPr algn="ctr">
              <a:defRPr/>
            </a:lvl1pPr>
          </a:lstStyle>
          <a:p>
            <a:r>
              <a:rPr lang="en-GB" noProof="0" dirty="0"/>
              <a:t>Place cut-out image here</a:t>
            </a:r>
          </a:p>
        </p:txBody>
      </p:sp>
      <p:sp>
        <p:nvSpPr>
          <p:cNvPr id="9"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cu </a:t>
            </a:r>
            <a:r>
              <a:rPr lang="en-GB" noProof="0" dirty="0" err="1">
                <a:effectLst/>
                <a:latin typeface="Arial" charset="0"/>
              </a:rPr>
              <a:t>numquam</a:t>
            </a:r>
            <a:r>
              <a:rPr lang="en-GB" noProof="0" dirty="0">
                <a:effectLst/>
                <a:latin typeface="Arial" charset="0"/>
              </a:rPr>
              <a:t> </a:t>
            </a:r>
            <a:r>
              <a:rPr lang="en-GB" noProof="0" dirty="0" err="1">
                <a:effectLst/>
                <a:latin typeface="Arial" charset="0"/>
              </a:rPr>
              <a:t>scaevola</a:t>
            </a:r>
            <a:r>
              <a:rPr lang="en-GB" noProof="0" dirty="0">
                <a:effectLst/>
                <a:latin typeface="Arial" charset="0"/>
              </a:rPr>
              <a:t> </a:t>
            </a:r>
            <a:r>
              <a:rPr lang="en-GB" noProof="0" dirty="0" err="1">
                <a:effectLst/>
                <a:latin typeface="Arial" charset="0"/>
              </a:rPr>
              <a:t>mnesar</a:t>
            </a:r>
            <a:r>
              <a:rPr lang="en-GB" noProof="0" dirty="0">
                <a:effectLst/>
                <a:latin typeface="Arial" charset="0"/>
              </a:rPr>
              <a:t> chum sea. </a:t>
            </a:r>
          </a:p>
          <a:p>
            <a:r>
              <a:rPr lang="en-GB" noProof="0" dirty="0" err="1">
                <a:effectLst/>
                <a:latin typeface="Arial" charset="0"/>
              </a:rPr>
              <a:t>Nonumy</a:t>
            </a:r>
            <a:r>
              <a:rPr lang="en-GB" noProof="0" dirty="0">
                <a:effectLst/>
                <a:latin typeface="Arial" charset="0"/>
              </a:rPr>
              <a:t> </a:t>
            </a:r>
            <a:r>
              <a:rPr lang="en-GB" noProof="0" dirty="0" err="1">
                <a:effectLst/>
                <a:latin typeface="Arial" charset="0"/>
              </a:rPr>
              <a:t>iisque</a:t>
            </a:r>
            <a:r>
              <a:rPr lang="en-GB" noProof="0" dirty="0">
                <a:effectLst/>
                <a:latin typeface="Arial" charset="0"/>
              </a:rPr>
              <a:t> </a:t>
            </a:r>
            <a:r>
              <a:rPr lang="en-GB" noProof="0" dirty="0" err="1">
                <a:effectLst/>
                <a:latin typeface="Arial" charset="0"/>
              </a:rPr>
              <a:t>accusamus</a:t>
            </a:r>
            <a:r>
              <a:rPr lang="en-GB" noProof="0" dirty="0">
                <a:effectLst/>
                <a:latin typeface="Arial" charset="0"/>
              </a:rPr>
              <a:t> quo cu, </a:t>
            </a:r>
            <a:r>
              <a:rPr lang="en-GB" noProof="0" dirty="0" err="1">
                <a:effectLst/>
                <a:latin typeface="Arial" charset="0"/>
              </a:rPr>
              <a:t>pericula</a:t>
            </a:r>
            <a:r>
              <a:rPr lang="en-GB" noProof="0" dirty="0">
                <a:effectLst/>
                <a:latin typeface="Arial" charset="0"/>
              </a:rPr>
              <a:t> </a:t>
            </a:r>
            <a:r>
              <a:rPr lang="en-GB" noProof="0" dirty="0" err="1">
                <a:effectLst/>
                <a:latin typeface="Arial" charset="0"/>
              </a:rPr>
              <a:t>evertitur</a:t>
            </a:r>
            <a:r>
              <a:rPr lang="en-GB" noProof="0" dirty="0">
                <a:effectLst/>
                <a:latin typeface="Arial" charset="0"/>
              </a:rPr>
              <a:t> </a:t>
            </a:r>
            <a:r>
              <a:rPr lang="en-GB" noProof="0" dirty="0" err="1">
                <a:effectLst/>
                <a:latin typeface="Arial" charset="0"/>
              </a:rPr>
              <a:t>eu</a:t>
            </a:r>
            <a:r>
              <a:rPr lang="en-GB" noProof="0" dirty="0">
                <a:effectLst/>
                <a:latin typeface="Arial" charset="0"/>
              </a:rPr>
              <a:t> quo, </a:t>
            </a:r>
            <a:r>
              <a:rPr lang="en-GB" noProof="0" dirty="0" err="1">
                <a:effectLst/>
                <a:latin typeface="Arial" charset="0"/>
              </a:rPr>
              <a:t>accommodare</a:t>
            </a:r>
            <a:r>
              <a:rPr lang="en-GB" noProof="0" dirty="0">
                <a:effectLst/>
                <a:latin typeface="Arial" charset="0"/>
              </a:rPr>
              <a:t> </a:t>
            </a:r>
            <a:r>
              <a:rPr lang="en-GB" noProof="0" dirty="0" err="1">
                <a:effectLst/>
                <a:latin typeface="Arial" charset="0"/>
              </a:rPr>
              <a:t>delicatissimi</a:t>
            </a:r>
            <a:r>
              <a:rPr lang="en-GB" noProof="0" dirty="0">
                <a:effectLst/>
                <a:latin typeface="Arial" charset="0"/>
              </a:rPr>
              <a:t>.</a:t>
            </a:r>
          </a:p>
          <a:p>
            <a:r>
              <a:rPr lang="en-GB" noProof="0" dirty="0">
                <a:effectLst/>
                <a:latin typeface="Arial" charset="0"/>
              </a:rPr>
              <a:t>Sit </a:t>
            </a:r>
            <a:r>
              <a:rPr lang="en-GB" noProof="0" dirty="0" err="1">
                <a:effectLst/>
                <a:latin typeface="Arial" charset="0"/>
              </a:rPr>
              <a:t>sonet</a:t>
            </a:r>
            <a:r>
              <a:rPr lang="en-GB" noProof="0" dirty="0">
                <a:effectLst/>
                <a:latin typeface="Arial" charset="0"/>
              </a:rPr>
              <a:t> animal </a:t>
            </a:r>
            <a:r>
              <a:rPr lang="en-GB" noProof="0" dirty="0" err="1">
                <a:effectLst/>
                <a:latin typeface="Arial" charset="0"/>
              </a:rPr>
              <a:t>phaedrum</a:t>
            </a:r>
            <a:r>
              <a:rPr lang="en-GB" noProof="0" dirty="0">
                <a:effectLst/>
                <a:latin typeface="Arial" charset="0"/>
              </a:rPr>
              <a:t> </a:t>
            </a:r>
            <a:r>
              <a:rPr lang="en-GB" noProof="0" dirty="0" err="1">
                <a:effectLst/>
                <a:latin typeface="Arial" charset="0"/>
              </a:rPr>
              <a:t>ut.</a:t>
            </a:r>
            <a:r>
              <a:rPr lang="en-GB" noProof="0" dirty="0">
                <a:effectLst/>
                <a:latin typeface="Arial" charset="0"/>
              </a:rPr>
              <a:t> Ne nostrum </a:t>
            </a:r>
            <a:r>
              <a:rPr lang="en-GB" noProof="0" dirty="0" err="1">
                <a:effectLst/>
                <a:latin typeface="Arial" charset="0"/>
              </a:rPr>
              <a:t>recteque</a:t>
            </a:r>
            <a:r>
              <a:rPr lang="en-GB" noProof="0" dirty="0">
                <a:effectLst/>
                <a:latin typeface="Arial" charset="0"/>
              </a:rPr>
              <a:t> vim, </a:t>
            </a:r>
            <a:r>
              <a:rPr lang="en-GB" noProof="0" dirty="0" err="1">
                <a:effectLst/>
                <a:latin typeface="Arial" charset="0"/>
              </a:rPr>
              <a:t>placerat</a:t>
            </a:r>
            <a:r>
              <a:rPr lang="en-GB" noProof="0" dirty="0">
                <a:effectLst/>
                <a:latin typeface="Arial" charset="0"/>
              </a:rPr>
              <a:t> </a:t>
            </a:r>
            <a:r>
              <a:rPr lang="en-GB" noProof="0" dirty="0" err="1">
                <a:effectLst/>
                <a:latin typeface="Arial" charset="0"/>
              </a:rPr>
              <a:t>invenire</a:t>
            </a:r>
            <a:r>
              <a:rPr lang="en-GB" noProof="0" dirty="0">
                <a:effectLst/>
                <a:latin typeface="Arial" charset="0"/>
              </a:rPr>
              <a:t> </a:t>
            </a:r>
            <a:r>
              <a:rPr lang="en-GB" noProof="0" dirty="0" err="1">
                <a:effectLst/>
                <a:latin typeface="Arial" charset="0"/>
              </a:rPr>
              <a:t>assueverit</a:t>
            </a:r>
            <a:r>
              <a:rPr lang="en-GB" noProof="0" dirty="0">
                <a:effectLst/>
                <a:latin typeface="Arial" charset="0"/>
              </a:rPr>
              <a:t>. </a:t>
            </a:r>
          </a:p>
        </p:txBody>
      </p:sp>
      <p:sp>
        <p:nvSpPr>
          <p:cNvPr id="10" name="Rubrik 1"/>
          <p:cNvSpPr>
            <a:spLocks noGrp="1"/>
          </p:cNvSpPr>
          <p:nvPr>
            <p:ph type="title" hasCustomPrompt="1"/>
          </p:nvPr>
        </p:nvSpPr>
        <p:spPr>
          <a:xfrm>
            <a:off x="695330" y="576000"/>
            <a:ext cx="5220673" cy="684000"/>
          </a:xfrm>
        </p:spPr>
        <p:txBody>
          <a:bodyPr tIns="0" anchor="t" anchorCtr="0"/>
          <a:lstStyle>
            <a:lvl1pPr>
              <a:defRPr sz="2400">
                <a:solidFill>
                  <a:schemeClr val="tx2"/>
                </a:solidFill>
              </a:defRPr>
            </a:lvl1pPr>
          </a:lstStyle>
          <a:p>
            <a:r>
              <a:rPr lang="en-GB" noProof="0" dirty="0"/>
              <a:t>Heading in Arial Bold on </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6382050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2_Content_slide_with_circular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7054277" y="1260000"/>
            <a:ext cx="3926230" cy="3967342"/>
          </a:xfrm>
          <a:prstGeom prst="ellipse">
            <a:avLst/>
          </a:prstGeom>
        </p:spPr>
        <p:txBody>
          <a:bodyPr anchor="ctr"/>
          <a:lstStyle>
            <a:lvl1pPr algn="ctr">
              <a:spcBef>
                <a:spcPts val="0"/>
              </a:spcBef>
              <a:defRPr lang="en-GB" b="0" i="0" smtClean="0">
                <a:effectLst/>
              </a:defRPr>
            </a:lvl1pPr>
          </a:lstStyle>
          <a:p>
            <a:r>
              <a:rPr lang="en-GB" noProof="0" dirty="0"/>
              <a:t>Place image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to move or resize </a:t>
            </a:r>
            <a:br>
              <a:rPr lang="en-GB" noProof="0" dirty="0"/>
            </a:br>
            <a:r>
              <a:rPr lang="en-GB" noProof="0" dirty="0"/>
              <a:t>the image.</a:t>
            </a:r>
          </a:p>
        </p:txBody>
      </p:sp>
      <p:sp>
        <p:nvSpPr>
          <p:cNvPr id="9"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cu </a:t>
            </a:r>
            <a:r>
              <a:rPr lang="en-GB" noProof="0" dirty="0" err="1">
                <a:effectLst/>
                <a:latin typeface="Arial" charset="0"/>
              </a:rPr>
              <a:t>numquam</a:t>
            </a:r>
            <a:r>
              <a:rPr lang="en-GB" noProof="0" dirty="0">
                <a:effectLst/>
                <a:latin typeface="Arial" charset="0"/>
              </a:rPr>
              <a:t> </a:t>
            </a:r>
            <a:r>
              <a:rPr lang="en-GB" noProof="0" dirty="0" err="1">
                <a:effectLst/>
                <a:latin typeface="Arial" charset="0"/>
              </a:rPr>
              <a:t>scaevola</a:t>
            </a:r>
            <a:r>
              <a:rPr lang="en-GB" noProof="0" dirty="0">
                <a:effectLst/>
                <a:latin typeface="Arial" charset="0"/>
              </a:rPr>
              <a:t> </a:t>
            </a:r>
            <a:r>
              <a:rPr lang="en-GB" noProof="0" dirty="0" err="1">
                <a:effectLst/>
                <a:latin typeface="Arial" charset="0"/>
              </a:rPr>
              <a:t>mnesar</a:t>
            </a:r>
            <a:r>
              <a:rPr lang="en-GB" noProof="0" dirty="0">
                <a:effectLst/>
                <a:latin typeface="Arial" charset="0"/>
              </a:rPr>
              <a:t> chum sea. </a:t>
            </a:r>
          </a:p>
          <a:p>
            <a:r>
              <a:rPr lang="en-GB" noProof="0" dirty="0" err="1">
                <a:effectLst/>
                <a:latin typeface="Arial" charset="0"/>
              </a:rPr>
              <a:t>Nonumy</a:t>
            </a:r>
            <a:r>
              <a:rPr lang="en-GB" noProof="0" dirty="0">
                <a:effectLst/>
                <a:latin typeface="Arial" charset="0"/>
              </a:rPr>
              <a:t> </a:t>
            </a:r>
            <a:r>
              <a:rPr lang="en-GB" noProof="0" dirty="0" err="1">
                <a:effectLst/>
                <a:latin typeface="Arial" charset="0"/>
              </a:rPr>
              <a:t>iisque</a:t>
            </a:r>
            <a:r>
              <a:rPr lang="en-GB" noProof="0" dirty="0">
                <a:effectLst/>
                <a:latin typeface="Arial" charset="0"/>
              </a:rPr>
              <a:t> </a:t>
            </a:r>
            <a:r>
              <a:rPr lang="en-GB" noProof="0" dirty="0" err="1">
                <a:effectLst/>
                <a:latin typeface="Arial" charset="0"/>
              </a:rPr>
              <a:t>accusamus</a:t>
            </a:r>
            <a:r>
              <a:rPr lang="en-GB" noProof="0" dirty="0">
                <a:effectLst/>
                <a:latin typeface="Arial" charset="0"/>
              </a:rPr>
              <a:t> quo cu, </a:t>
            </a:r>
            <a:r>
              <a:rPr lang="en-GB" noProof="0" dirty="0" err="1">
                <a:effectLst/>
                <a:latin typeface="Arial" charset="0"/>
              </a:rPr>
              <a:t>pericula</a:t>
            </a:r>
            <a:r>
              <a:rPr lang="en-GB" noProof="0" dirty="0">
                <a:effectLst/>
                <a:latin typeface="Arial" charset="0"/>
              </a:rPr>
              <a:t> </a:t>
            </a:r>
            <a:r>
              <a:rPr lang="en-GB" noProof="0" dirty="0" err="1">
                <a:effectLst/>
                <a:latin typeface="Arial" charset="0"/>
              </a:rPr>
              <a:t>evertitur</a:t>
            </a:r>
            <a:r>
              <a:rPr lang="en-GB" noProof="0" dirty="0">
                <a:effectLst/>
                <a:latin typeface="Arial" charset="0"/>
              </a:rPr>
              <a:t> </a:t>
            </a:r>
            <a:r>
              <a:rPr lang="en-GB" noProof="0" dirty="0" err="1">
                <a:effectLst/>
                <a:latin typeface="Arial" charset="0"/>
              </a:rPr>
              <a:t>eu</a:t>
            </a:r>
            <a:r>
              <a:rPr lang="en-GB" noProof="0" dirty="0">
                <a:effectLst/>
                <a:latin typeface="Arial" charset="0"/>
              </a:rPr>
              <a:t> quo, </a:t>
            </a:r>
            <a:r>
              <a:rPr lang="en-GB" noProof="0" dirty="0" err="1">
                <a:effectLst/>
                <a:latin typeface="Arial" charset="0"/>
              </a:rPr>
              <a:t>accommodare</a:t>
            </a:r>
            <a:r>
              <a:rPr lang="en-GB" noProof="0" dirty="0">
                <a:effectLst/>
                <a:latin typeface="Arial" charset="0"/>
              </a:rPr>
              <a:t> </a:t>
            </a:r>
            <a:r>
              <a:rPr lang="en-GB" noProof="0" dirty="0" err="1">
                <a:effectLst/>
                <a:latin typeface="Arial" charset="0"/>
              </a:rPr>
              <a:t>delicatissimi</a:t>
            </a:r>
            <a:r>
              <a:rPr lang="en-GB" noProof="0" dirty="0">
                <a:effectLst/>
                <a:latin typeface="Arial" charset="0"/>
              </a:rPr>
              <a:t>.</a:t>
            </a:r>
          </a:p>
          <a:p>
            <a:r>
              <a:rPr lang="en-GB" noProof="0" dirty="0">
                <a:effectLst/>
                <a:latin typeface="Arial" charset="0"/>
              </a:rPr>
              <a:t>Sit </a:t>
            </a:r>
            <a:r>
              <a:rPr lang="en-GB" noProof="0" dirty="0" err="1">
                <a:effectLst/>
                <a:latin typeface="Arial" charset="0"/>
              </a:rPr>
              <a:t>sonet</a:t>
            </a:r>
            <a:r>
              <a:rPr lang="en-GB" noProof="0" dirty="0">
                <a:effectLst/>
                <a:latin typeface="Arial" charset="0"/>
              </a:rPr>
              <a:t> animal </a:t>
            </a:r>
            <a:r>
              <a:rPr lang="en-GB" noProof="0" dirty="0" err="1">
                <a:effectLst/>
                <a:latin typeface="Arial" charset="0"/>
              </a:rPr>
              <a:t>phaedrum</a:t>
            </a:r>
            <a:r>
              <a:rPr lang="en-GB" noProof="0" dirty="0">
                <a:effectLst/>
                <a:latin typeface="Arial" charset="0"/>
              </a:rPr>
              <a:t> </a:t>
            </a:r>
            <a:r>
              <a:rPr lang="en-GB" noProof="0" dirty="0" err="1">
                <a:effectLst/>
                <a:latin typeface="Arial" charset="0"/>
              </a:rPr>
              <a:t>ut.</a:t>
            </a:r>
            <a:r>
              <a:rPr lang="en-GB" noProof="0" dirty="0">
                <a:effectLst/>
                <a:latin typeface="Arial" charset="0"/>
              </a:rPr>
              <a:t> Ne nostrum </a:t>
            </a:r>
            <a:r>
              <a:rPr lang="en-GB" noProof="0" dirty="0" err="1">
                <a:effectLst/>
                <a:latin typeface="Arial" charset="0"/>
              </a:rPr>
              <a:t>recteque</a:t>
            </a:r>
            <a:r>
              <a:rPr lang="en-GB" noProof="0" dirty="0">
                <a:effectLst/>
                <a:latin typeface="Arial" charset="0"/>
              </a:rPr>
              <a:t> vim, </a:t>
            </a:r>
            <a:r>
              <a:rPr lang="en-GB" noProof="0" dirty="0" err="1">
                <a:effectLst/>
                <a:latin typeface="Arial" charset="0"/>
              </a:rPr>
              <a:t>placerat</a:t>
            </a:r>
            <a:r>
              <a:rPr lang="en-GB" noProof="0" dirty="0">
                <a:effectLst/>
                <a:latin typeface="Arial" charset="0"/>
              </a:rPr>
              <a:t> </a:t>
            </a:r>
            <a:r>
              <a:rPr lang="en-GB" noProof="0" dirty="0" err="1">
                <a:effectLst/>
                <a:latin typeface="Arial" charset="0"/>
              </a:rPr>
              <a:t>invenire</a:t>
            </a:r>
            <a:r>
              <a:rPr lang="en-GB" noProof="0" dirty="0">
                <a:effectLst/>
                <a:latin typeface="Arial" charset="0"/>
              </a:rPr>
              <a:t> </a:t>
            </a:r>
            <a:r>
              <a:rPr lang="en-GB" noProof="0" dirty="0" err="1">
                <a:effectLst/>
                <a:latin typeface="Arial" charset="0"/>
              </a:rPr>
              <a:t>assueverit</a:t>
            </a:r>
            <a:r>
              <a:rPr lang="en-GB" noProof="0" dirty="0">
                <a:effectLst/>
                <a:latin typeface="Arial" charset="0"/>
              </a:rPr>
              <a:t>. </a:t>
            </a:r>
          </a:p>
        </p:txBody>
      </p:sp>
      <p:sp>
        <p:nvSpPr>
          <p:cNvPr id="10" name="Rubrik 1"/>
          <p:cNvSpPr>
            <a:spLocks noGrp="1"/>
          </p:cNvSpPr>
          <p:nvPr>
            <p:ph type="title" hasCustomPrompt="1"/>
          </p:nvPr>
        </p:nvSpPr>
        <p:spPr>
          <a:xfrm>
            <a:off x="695330" y="576000"/>
            <a:ext cx="5220673" cy="684000"/>
          </a:xfrm>
        </p:spPr>
        <p:txBody>
          <a:bodyPr tIns="0" anchor="t" anchorCtr="0"/>
          <a:lstStyle>
            <a:lvl1pPr>
              <a:defRPr sz="2400">
                <a:solidFill>
                  <a:schemeClr val="tx2"/>
                </a:solidFill>
              </a:defRPr>
            </a:lvl1pPr>
          </a:lstStyle>
          <a:p>
            <a:r>
              <a:rPr lang="en-GB" noProof="0" dirty="0"/>
              <a:t>Heading in Arial Bold on </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12461843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3_Content_slide_with_circles">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8240337" y="2010383"/>
            <a:ext cx="2515648" cy="2541990"/>
          </a:xfrm>
          <a:prstGeom prst="ellipse">
            <a:avLst/>
          </a:prstGeom>
        </p:spPr>
        <p:txBody>
          <a:bodyPr anchor="ctr"/>
          <a:lstStyle>
            <a:lvl1pPr algn="ctr">
              <a:spcBef>
                <a:spcPts val="0"/>
              </a:spcBef>
              <a:defRPr sz="1200"/>
            </a:lvl1pPr>
          </a:lstStyle>
          <a:p>
            <a:r>
              <a:rPr lang="en-GB" noProof="0" dirty="0"/>
              <a:t>Place image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a:t>
            </a:r>
            <a:br>
              <a:rPr lang="en-GB" noProof="0" dirty="0"/>
            </a:br>
            <a:r>
              <a:rPr lang="en-GB" noProof="0" dirty="0"/>
              <a:t>to move or resize </a:t>
            </a:r>
            <a:br>
              <a:rPr lang="en-GB" noProof="0" dirty="0"/>
            </a:br>
            <a:r>
              <a:rPr lang="en-GB" noProof="0" dirty="0"/>
              <a:t>the image.</a:t>
            </a:r>
          </a:p>
        </p:txBody>
      </p:sp>
      <p:sp>
        <p:nvSpPr>
          <p:cNvPr id="10" name="Rubrik 1"/>
          <p:cNvSpPr>
            <a:spLocks noGrp="1"/>
          </p:cNvSpPr>
          <p:nvPr>
            <p:ph type="title" hasCustomPrompt="1"/>
          </p:nvPr>
        </p:nvSpPr>
        <p:spPr>
          <a:xfrm>
            <a:off x="695330" y="576000"/>
            <a:ext cx="10800670" cy="684000"/>
          </a:xfrm>
        </p:spPr>
        <p:txBody>
          <a:bodyPr tIns="0" anchor="t" anchorCtr="0"/>
          <a:lstStyle>
            <a:lvl1pPr>
              <a:defRPr sz="2400">
                <a:solidFill>
                  <a:schemeClr val="tx2"/>
                </a:solidFill>
              </a:defRPr>
            </a:lvl1pPr>
          </a:lstStyle>
          <a:p>
            <a:r>
              <a:rPr lang="en-GB" noProof="0" dirty="0"/>
              <a:t>Heading in Arial Bold on </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7" name="Platshållare för bild 4"/>
          <p:cNvSpPr>
            <a:spLocks noGrp="1"/>
          </p:cNvSpPr>
          <p:nvPr>
            <p:ph type="pic" sz="quarter" idx="18" hasCustomPrompt="1"/>
          </p:nvPr>
        </p:nvSpPr>
        <p:spPr>
          <a:xfrm>
            <a:off x="4837260" y="2010383"/>
            <a:ext cx="2515648" cy="2541990"/>
          </a:xfrm>
          <a:prstGeom prst="ellipse">
            <a:avLst/>
          </a:prstGeom>
        </p:spPr>
        <p:txBody>
          <a:bodyPr anchor="ctr"/>
          <a:lstStyle>
            <a:lvl1pPr marL="0" marR="0" indent="0" algn="ctr" defTabSz="914309" rtl="0" eaLnBrk="1" fontAlgn="auto" latinLnBrk="0" hangingPunct="1">
              <a:lnSpc>
                <a:spcPct val="100000"/>
              </a:lnSpc>
              <a:spcBef>
                <a:spcPts val="0"/>
              </a:spcBef>
              <a:spcAft>
                <a:spcPts val="0"/>
              </a:spcAft>
              <a:buClr>
                <a:srgbClr val="86657C"/>
              </a:buClr>
              <a:buSzPct val="115000"/>
              <a:buFont typeface="Arial" panose="020B0604020202020204" pitchFamily="34" charset="0"/>
              <a:buNone/>
              <a:tabLst/>
              <a:defRPr sz="1200"/>
            </a:lvl1pPr>
          </a:lstStyle>
          <a:p>
            <a:r>
              <a:rPr lang="en-GB" noProof="0" dirty="0"/>
              <a:t>Place image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a:t>
            </a:r>
            <a:br>
              <a:rPr lang="en-GB" noProof="0" dirty="0"/>
            </a:br>
            <a:r>
              <a:rPr lang="en-GB" noProof="0" dirty="0"/>
              <a:t>to move or resize </a:t>
            </a:r>
            <a:br>
              <a:rPr lang="en-GB" noProof="0" dirty="0"/>
            </a:br>
            <a:r>
              <a:rPr lang="en-GB" noProof="0" dirty="0"/>
              <a:t>the image.</a:t>
            </a:r>
          </a:p>
        </p:txBody>
      </p:sp>
      <p:sp>
        <p:nvSpPr>
          <p:cNvPr id="11" name="Platshållare för bild 4"/>
          <p:cNvSpPr>
            <a:spLocks noGrp="1"/>
          </p:cNvSpPr>
          <p:nvPr>
            <p:ph type="pic" sz="quarter" idx="19" hasCustomPrompt="1"/>
          </p:nvPr>
        </p:nvSpPr>
        <p:spPr>
          <a:xfrm>
            <a:off x="1434183" y="2010383"/>
            <a:ext cx="2515648" cy="2541990"/>
          </a:xfrm>
          <a:prstGeom prst="ellipse">
            <a:avLst/>
          </a:prstGeom>
        </p:spPr>
        <p:txBody>
          <a:bodyPr anchor="ctr"/>
          <a:lstStyle>
            <a:lvl1pPr algn="ctr">
              <a:spcBef>
                <a:spcPts val="0"/>
              </a:spcBef>
              <a:defRPr sz="1200"/>
            </a:lvl1pPr>
          </a:lstStyle>
          <a:p>
            <a:r>
              <a:rPr lang="en-GB" noProof="0" dirty="0"/>
              <a:t>Place image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a:t>
            </a:r>
            <a:br>
              <a:rPr lang="en-GB" noProof="0" dirty="0"/>
            </a:br>
            <a:r>
              <a:rPr lang="en-GB" noProof="0" dirty="0"/>
              <a:t>to move or resize </a:t>
            </a:r>
            <a:br>
              <a:rPr lang="en-GB" noProof="0" dirty="0"/>
            </a:br>
            <a:r>
              <a:rPr lang="en-GB" noProof="0" dirty="0"/>
              <a:t>the image.</a:t>
            </a:r>
          </a:p>
        </p:txBody>
      </p:sp>
      <p:sp>
        <p:nvSpPr>
          <p:cNvPr id="14" name="Content Placeholder 2"/>
          <p:cNvSpPr>
            <a:spLocks noGrp="1"/>
          </p:cNvSpPr>
          <p:nvPr>
            <p:ph idx="1" hasCustomPrompt="1"/>
          </p:nvPr>
        </p:nvSpPr>
        <p:spPr bwMode="gray">
          <a:xfrm>
            <a:off x="1434183" y="4722828"/>
            <a:ext cx="2515648" cy="806173"/>
          </a:xfrm>
        </p:spPr>
        <p:txBody>
          <a:bodyPr/>
          <a:lstStyle>
            <a:lvl1pPr algn="ctr">
              <a:lnSpc>
                <a:spcPts val="2000"/>
              </a:lnSpc>
              <a:spcBef>
                <a:spcPts val="0"/>
              </a:spcBef>
              <a:spcAft>
                <a:spcPts val="1000"/>
              </a:spcAft>
              <a:buFontTx/>
              <a:buNone/>
              <a:defRPr lang="sv-SE" sz="14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a:t>
            </a:r>
          </a:p>
        </p:txBody>
      </p:sp>
      <p:sp>
        <p:nvSpPr>
          <p:cNvPr id="15" name="Content Placeholder 2"/>
          <p:cNvSpPr>
            <a:spLocks noGrp="1"/>
          </p:cNvSpPr>
          <p:nvPr>
            <p:ph idx="20" hasCustomPrompt="1"/>
          </p:nvPr>
        </p:nvSpPr>
        <p:spPr bwMode="gray">
          <a:xfrm>
            <a:off x="4838176" y="4722828"/>
            <a:ext cx="2515648" cy="806173"/>
          </a:xfrm>
        </p:spPr>
        <p:txBody>
          <a:bodyPr/>
          <a:lstStyle>
            <a:lvl1pPr algn="ctr">
              <a:lnSpc>
                <a:spcPts val="2000"/>
              </a:lnSpc>
              <a:spcBef>
                <a:spcPts val="0"/>
              </a:spcBef>
              <a:spcAft>
                <a:spcPts val="1000"/>
              </a:spcAft>
              <a:buFontTx/>
              <a:buNone/>
              <a:defRPr lang="sv-SE" sz="14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a:t>
            </a:r>
          </a:p>
        </p:txBody>
      </p:sp>
      <p:sp>
        <p:nvSpPr>
          <p:cNvPr id="16" name="Content Placeholder 2"/>
          <p:cNvSpPr>
            <a:spLocks noGrp="1"/>
          </p:cNvSpPr>
          <p:nvPr>
            <p:ph idx="21" hasCustomPrompt="1"/>
          </p:nvPr>
        </p:nvSpPr>
        <p:spPr bwMode="gray">
          <a:xfrm>
            <a:off x="8240337" y="4722828"/>
            <a:ext cx="2515648" cy="806173"/>
          </a:xfrm>
        </p:spPr>
        <p:txBody>
          <a:bodyPr/>
          <a:lstStyle>
            <a:lvl1pPr algn="ctr">
              <a:lnSpc>
                <a:spcPts val="2000"/>
              </a:lnSpc>
              <a:spcBef>
                <a:spcPts val="0"/>
              </a:spcBef>
              <a:spcAft>
                <a:spcPts val="1000"/>
              </a:spcAft>
              <a:buFontTx/>
              <a:buNone/>
              <a:defRPr lang="sv-SE" sz="14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a:t>
            </a:r>
          </a:p>
        </p:txBody>
      </p:sp>
    </p:spTree>
    <p:extLst>
      <p:ext uri="{BB962C8B-B14F-4D97-AF65-F5344CB8AC3E}">
        <p14:creationId xmlns:p14="http://schemas.microsoft.com/office/powerpoint/2010/main" val="37122096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4_Image_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0" y="5"/>
            <a:ext cx="12192000" cy="6161617"/>
          </a:xfrm>
        </p:spPr>
        <p:txBody>
          <a:bodyPr anchor="ctr"/>
          <a:lstStyle>
            <a:lvl1pPr algn="ctr">
              <a:defRPr/>
            </a:lvl1pPr>
          </a:lstStyle>
          <a:p>
            <a:r>
              <a:rPr lang="en-GB" noProof="0" dirty="0"/>
              <a:t>Place image here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32892283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5_Content_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p:spPr>
        <p:txBody>
          <a:bodyPr wrap="square" tIns="0" anchor="t" anchorCtr="0"/>
          <a:lstStyle>
            <a:lvl1pPr>
              <a:defRPr sz="2400" baseline="0">
                <a:solidFill>
                  <a:schemeClr val="tx2"/>
                </a:solidFill>
              </a:defRPr>
            </a:lvl1pPr>
          </a:lstStyle>
          <a:p>
            <a:r>
              <a:rPr lang="en-GB" noProof="0" dirty="0"/>
              <a:t>Heading in Arial Bold on max </a:t>
            </a:r>
            <a:br>
              <a:rPr lang="en-GB" noProof="0" dirty="0"/>
            </a:br>
            <a:r>
              <a:rPr lang="en-GB" noProof="0" dirty="0"/>
              <a:t>two lines</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30290708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20_ThankYou_slide">
    <p:spTree>
      <p:nvGrpSpPr>
        <p:cNvPr id="1" name=""/>
        <p:cNvGrpSpPr/>
        <p:nvPr/>
      </p:nvGrpSpPr>
      <p:grpSpPr>
        <a:xfrm>
          <a:off x="0" y="0"/>
          <a:ext cx="0" cy="0"/>
          <a:chOff x="0" y="0"/>
          <a:chExt cx="0" cy="0"/>
        </a:xfrm>
      </p:grpSpPr>
      <p:sp>
        <p:nvSpPr>
          <p:cNvPr id="3" name="Rectangle 6"/>
          <p:cNvSpPr/>
          <p:nvPr userDrawn="1"/>
        </p:nvSpPr>
        <p:spPr bwMode="gray">
          <a:xfrm>
            <a:off x="0" y="5"/>
            <a:ext cx="12192000" cy="6164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rgbClr val="015174"/>
              </a:solidFill>
            </a:endParaRPr>
          </a:p>
        </p:txBody>
      </p:sp>
      <p:sp>
        <p:nvSpPr>
          <p:cNvPr id="5" name="Title 1"/>
          <p:cNvSpPr txBox="1">
            <a:spLocks/>
          </p:cNvSpPr>
          <p:nvPr userDrawn="1"/>
        </p:nvSpPr>
        <p:spPr>
          <a:xfrm>
            <a:off x="696000" y="2489485"/>
            <a:ext cx="4608312" cy="143839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6400" dirty="0"/>
              <a:t>Thank you.</a:t>
            </a:r>
          </a:p>
        </p:txBody>
      </p:sp>
      <p:sp>
        <p:nvSpPr>
          <p:cNvPr id="7" name="Content Placeholder 2"/>
          <p:cNvSpPr>
            <a:spLocks noGrp="1"/>
          </p:cNvSpPr>
          <p:nvPr>
            <p:ph idx="1" hasCustomPrompt="1"/>
          </p:nvPr>
        </p:nvSpPr>
        <p:spPr bwMode="gray">
          <a:xfrm>
            <a:off x="695328" y="4658096"/>
            <a:ext cx="2819773"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Legal company name</a:t>
            </a:r>
            <a:br>
              <a:rPr lang="en-GB" noProof="0" dirty="0">
                <a:effectLst/>
                <a:latin typeface="Arial" charset="0"/>
              </a:rPr>
            </a:br>
            <a:r>
              <a:rPr lang="en-GB" noProof="0" dirty="0">
                <a:effectLst/>
                <a:latin typeface="Arial" charset="0"/>
              </a:rPr>
              <a:t>1234 Street </a:t>
            </a:r>
            <a:r>
              <a:rPr lang="en-GB" noProof="0" dirty="0" err="1">
                <a:effectLst/>
                <a:latin typeface="Arial" charset="0"/>
              </a:rPr>
              <a:t>Adrdress</a:t>
            </a:r>
            <a:br>
              <a:rPr lang="en-GB" noProof="0" dirty="0">
                <a:effectLst/>
                <a:latin typeface="Arial" charset="0"/>
              </a:rPr>
            </a:br>
            <a:r>
              <a:rPr lang="en-GB" noProof="0" dirty="0">
                <a:effectLst/>
                <a:latin typeface="Arial" charset="0"/>
              </a:rPr>
              <a:t>City, State and code</a:t>
            </a:r>
            <a:br>
              <a:rPr lang="en-GB" noProof="0" dirty="0">
                <a:effectLst/>
                <a:latin typeface="Arial" charset="0"/>
              </a:rPr>
            </a:br>
            <a:r>
              <a:rPr lang="en-GB" noProof="0" dirty="0">
                <a:effectLst/>
                <a:latin typeface="Arial" charset="0"/>
              </a:rPr>
              <a:t>Country</a:t>
            </a:r>
          </a:p>
        </p:txBody>
      </p:sp>
      <p:sp>
        <p:nvSpPr>
          <p:cNvPr id="13" name="Content Placeholder 2"/>
          <p:cNvSpPr>
            <a:spLocks noGrp="1"/>
          </p:cNvSpPr>
          <p:nvPr>
            <p:ph idx="10" hasCustomPrompt="1"/>
          </p:nvPr>
        </p:nvSpPr>
        <p:spPr bwMode="gray">
          <a:xfrm>
            <a:off x="3657599" y="4658096"/>
            <a:ext cx="2971801"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Phone: +12 1234 567 890</a:t>
            </a:r>
            <a:br>
              <a:rPr lang="en-GB" noProof="0" dirty="0">
                <a:effectLst/>
                <a:latin typeface="Arial" charset="0"/>
              </a:rPr>
            </a:br>
            <a:r>
              <a:rPr lang="en-GB" noProof="0" dirty="0">
                <a:effectLst/>
                <a:latin typeface="Arial" charset="0"/>
              </a:rPr>
              <a:t>Email: </a:t>
            </a:r>
            <a:r>
              <a:rPr lang="en-GB" noProof="0" dirty="0" err="1">
                <a:effectLst/>
                <a:latin typeface="Arial" charset="0"/>
              </a:rPr>
              <a:t>name@arjo.com</a:t>
            </a:r>
            <a:br>
              <a:rPr lang="en-GB" noProof="0" dirty="0">
                <a:effectLst/>
                <a:latin typeface="Arial" charset="0"/>
              </a:rPr>
            </a:br>
            <a:r>
              <a:rPr lang="en-GB" noProof="0" dirty="0" err="1">
                <a:effectLst/>
                <a:latin typeface="Arial" charset="0"/>
              </a:rPr>
              <a:t>www.arjo.com</a:t>
            </a:r>
            <a:endParaRPr lang="en-GB" noProof="0" dirty="0">
              <a:effectLst/>
              <a:latin typeface="Arial" charset="0"/>
            </a:endParaRP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sp>
        <p:nvSpPr>
          <p:cNvPr id="2" name="Rektangel 1"/>
          <p:cNvSpPr/>
          <p:nvPr userDrawn="1"/>
        </p:nvSpPr>
        <p:spPr>
          <a:xfrm>
            <a:off x="704471" y="3775412"/>
            <a:ext cx="8843789" cy="738664"/>
          </a:xfrm>
          <a:prstGeom prst="rect">
            <a:avLst/>
          </a:prstGeom>
        </p:spPr>
        <p:txBody>
          <a:bodyPr wrap="square" lIns="0" tIns="0" rIns="0" bIns="0">
            <a:spAutoFit/>
          </a:bodyPr>
          <a:lstStyle/>
          <a:p>
            <a:r>
              <a:rPr lang="en-US" sz="1200" dirty="0">
                <a:solidFill>
                  <a:schemeClr val="bg1"/>
                </a:solidFill>
              </a:rPr>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Tree>
    <p:extLst>
      <p:ext uri="{BB962C8B-B14F-4D97-AF65-F5344CB8AC3E}">
        <p14:creationId xmlns:p14="http://schemas.microsoft.com/office/powerpoint/2010/main" val="21826176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9_ThankYou_slide">
    <p:spTree>
      <p:nvGrpSpPr>
        <p:cNvPr id="1" name=""/>
        <p:cNvGrpSpPr/>
        <p:nvPr/>
      </p:nvGrpSpPr>
      <p:grpSpPr>
        <a:xfrm>
          <a:off x="0" y="0"/>
          <a:ext cx="0" cy="0"/>
          <a:chOff x="0" y="0"/>
          <a:chExt cx="0" cy="0"/>
        </a:xfrm>
      </p:grpSpPr>
      <p:sp>
        <p:nvSpPr>
          <p:cNvPr id="3" name="Rectangle 6"/>
          <p:cNvSpPr/>
          <p:nvPr userDrawn="1"/>
        </p:nvSpPr>
        <p:spPr bwMode="gray">
          <a:xfrm>
            <a:off x="0" y="5"/>
            <a:ext cx="12192000" cy="61647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rgbClr val="015174"/>
              </a:solidFill>
            </a:endParaRPr>
          </a:p>
        </p:txBody>
      </p:sp>
      <p:sp>
        <p:nvSpPr>
          <p:cNvPr id="5" name="Title 1"/>
          <p:cNvSpPr txBox="1">
            <a:spLocks/>
          </p:cNvSpPr>
          <p:nvPr userDrawn="1"/>
        </p:nvSpPr>
        <p:spPr>
          <a:xfrm>
            <a:off x="696000" y="2489485"/>
            <a:ext cx="4608312" cy="143839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6400" dirty="0">
                <a:solidFill>
                  <a:schemeClr val="tx2"/>
                </a:solidFill>
              </a:rPr>
              <a:t>Thank you.</a:t>
            </a:r>
          </a:p>
        </p:txBody>
      </p:sp>
      <p:sp>
        <p:nvSpPr>
          <p:cNvPr id="7" name="Content Placeholder 2"/>
          <p:cNvSpPr>
            <a:spLocks noGrp="1"/>
          </p:cNvSpPr>
          <p:nvPr>
            <p:ph idx="1" hasCustomPrompt="1"/>
          </p:nvPr>
        </p:nvSpPr>
        <p:spPr bwMode="gray">
          <a:xfrm>
            <a:off x="695328" y="4658096"/>
            <a:ext cx="2819773"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Legal company name</a:t>
            </a:r>
            <a:br>
              <a:rPr lang="en-GB" noProof="0" dirty="0">
                <a:effectLst/>
                <a:latin typeface="Arial" charset="0"/>
              </a:rPr>
            </a:br>
            <a:r>
              <a:rPr lang="en-GB" noProof="0" dirty="0">
                <a:effectLst/>
                <a:latin typeface="Arial" charset="0"/>
              </a:rPr>
              <a:t>1234 Street </a:t>
            </a:r>
            <a:r>
              <a:rPr lang="en-GB" noProof="0" dirty="0" err="1">
                <a:effectLst/>
                <a:latin typeface="Arial" charset="0"/>
              </a:rPr>
              <a:t>Adrdress</a:t>
            </a:r>
            <a:br>
              <a:rPr lang="en-GB" noProof="0" dirty="0">
                <a:effectLst/>
                <a:latin typeface="Arial" charset="0"/>
              </a:rPr>
            </a:br>
            <a:r>
              <a:rPr lang="en-GB" noProof="0" dirty="0">
                <a:effectLst/>
                <a:latin typeface="Arial" charset="0"/>
              </a:rPr>
              <a:t>City, State and code</a:t>
            </a:r>
            <a:br>
              <a:rPr lang="en-GB" noProof="0" dirty="0">
                <a:effectLst/>
                <a:latin typeface="Arial" charset="0"/>
              </a:rPr>
            </a:br>
            <a:r>
              <a:rPr lang="en-GB" noProof="0" dirty="0">
                <a:effectLst/>
                <a:latin typeface="Arial" charset="0"/>
              </a:rPr>
              <a:t>Country</a:t>
            </a:r>
          </a:p>
        </p:txBody>
      </p:sp>
      <p:sp>
        <p:nvSpPr>
          <p:cNvPr id="13" name="Content Placeholder 2"/>
          <p:cNvSpPr>
            <a:spLocks noGrp="1"/>
          </p:cNvSpPr>
          <p:nvPr>
            <p:ph idx="10" hasCustomPrompt="1"/>
          </p:nvPr>
        </p:nvSpPr>
        <p:spPr bwMode="gray">
          <a:xfrm>
            <a:off x="3657599" y="4658096"/>
            <a:ext cx="2971801"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Phone: +12 1234 567 890</a:t>
            </a:r>
            <a:br>
              <a:rPr lang="en-GB" noProof="0" dirty="0">
                <a:effectLst/>
                <a:latin typeface="Arial" charset="0"/>
              </a:rPr>
            </a:br>
            <a:r>
              <a:rPr lang="en-GB" noProof="0" dirty="0">
                <a:effectLst/>
                <a:latin typeface="Arial" charset="0"/>
              </a:rPr>
              <a:t>Email: </a:t>
            </a:r>
            <a:r>
              <a:rPr lang="en-GB" noProof="0" dirty="0" err="1">
                <a:effectLst/>
                <a:latin typeface="Arial" charset="0"/>
              </a:rPr>
              <a:t>name@arjo.com</a:t>
            </a:r>
            <a:br>
              <a:rPr lang="en-GB" noProof="0" dirty="0">
                <a:effectLst/>
                <a:latin typeface="Arial" charset="0"/>
              </a:rPr>
            </a:br>
            <a:r>
              <a:rPr lang="en-GB" noProof="0" dirty="0" err="1">
                <a:effectLst/>
                <a:latin typeface="Arial" charset="0"/>
              </a:rPr>
              <a:t>www.arjo.com</a:t>
            </a:r>
            <a:endParaRPr lang="en-GB" noProof="0" dirty="0">
              <a:effectLst/>
              <a:latin typeface="Arial" charset="0"/>
            </a:endParaRP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sp>
        <p:nvSpPr>
          <p:cNvPr id="2" name="Rektangel 1"/>
          <p:cNvSpPr/>
          <p:nvPr userDrawn="1"/>
        </p:nvSpPr>
        <p:spPr>
          <a:xfrm>
            <a:off x="704471" y="3775412"/>
            <a:ext cx="8843789" cy="738664"/>
          </a:xfrm>
          <a:prstGeom prst="rect">
            <a:avLst/>
          </a:prstGeom>
        </p:spPr>
        <p:txBody>
          <a:bodyPr wrap="square" lIns="0" tIns="0" rIns="0" bIns="0">
            <a:spAutoFit/>
          </a:bodyPr>
          <a:lstStyle/>
          <a:p>
            <a:r>
              <a:rPr lang="en-US" sz="1200" dirty="0">
                <a:solidFill>
                  <a:schemeClr val="bg1"/>
                </a:solidFill>
              </a:rPr>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Tree>
    <p:extLst>
      <p:ext uri="{BB962C8B-B14F-4D97-AF65-F5344CB8AC3E}">
        <p14:creationId xmlns:p14="http://schemas.microsoft.com/office/powerpoint/2010/main" val="34791093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8_ThankYou_slide">
    <p:spTree>
      <p:nvGrpSpPr>
        <p:cNvPr id="1" name=""/>
        <p:cNvGrpSpPr/>
        <p:nvPr/>
      </p:nvGrpSpPr>
      <p:grpSpPr>
        <a:xfrm>
          <a:off x="0" y="0"/>
          <a:ext cx="0" cy="0"/>
          <a:chOff x="0" y="0"/>
          <a:chExt cx="0" cy="0"/>
        </a:xfrm>
      </p:grpSpPr>
      <p:sp>
        <p:nvSpPr>
          <p:cNvPr id="3" name="Rectangle 6"/>
          <p:cNvSpPr/>
          <p:nvPr userDrawn="1"/>
        </p:nvSpPr>
        <p:spPr bwMode="gray">
          <a:xfrm>
            <a:off x="0" y="5"/>
            <a:ext cx="12192000" cy="61647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rgbClr val="015174"/>
              </a:solidFill>
            </a:endParaRPr>
          </a:p>
        </p:txBody>
      </p:sp>
      <p:sp>
        <p:nvSpPr>
          <p:cNvPr id="5" name="Title 1"/>
          <p:cNvSpPr txBox="1">
            <a:spLocks/>
          </p:cNvSpPr>
          <p:nvPr userDrawn="1"/>
        </p:nvSpPr>
        <p:spPr>
          <a:xfrm>
            <a:off x="696000" y="2489485"/>
            <a:ext cx="4608312" cy="143839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6400" dirty="0">
                <a:solidFill>
                  <a:schemeClr val="tx2"/>
                </a:solidFill>
              </a:rPr>
              <a:t>Thank you.</a:t>
            </a:r>
          </a:p>
        </p:txBody>
      </p:sp>
      <p:sp>
        <p:nvSpPr>
          <p:cNvPr id="7" name="Content Placeholder 2"/>
          <p:cNvSpPr>
            <a:spLocks noGrp="1"/>
          </p:cNvSpPr>
          <p:nvPr>
            <p:ph idx="1" hasCustomPrompt="1"/>
          </p:nvPr>
        </p:nvSpPr>
        <p:spPr bwMode="gray">
          <a:xfrm>
            <a:off x="695328" y="4658096"/>
            <a:ext cx="2819773" cy="1206353"/>
          </a:xfrm>
        </p:spPr>
        <p:txBody>
          <a:bodyPr/>
          <a:lstStyle>
            <a:lvl1pPr>
              <a:lnSpc>
                <a:spcPts val="1500"/>
              </a:lnSpc>
              <a:spcBef>
                <a:spcPts val="0"/>
              </a:spcBef>
              <a:spcAft>
                <a:spcPts val="600"/>
              </a:spcAft>
              <a:buFontTx/>
              <a:buNone/>
              <a:defRPr lang="en-GB" sz="1200" baseline="0" noProof="0" dirty="0">
                <a:solidFill>
                  <a:schemeClr val="tx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Legal company name</a:t>
            </a:r>
            <a:br>
              <a:rPr lang="en-GB" noProof="0" dirty="0">
                <a:effectLst/>
                <a:latin typeface="Arial" charset="0"/>
              </a:rPr>
            </a:br>
            <a:r>
              <a:rPr lang="en-GB" noProof="0" dirty="0">
                <a:effectLst/>
                <a:latin typeface="Arial" charset="0"/>
              </a:rPr>
              <a:t>1234 Street </a:t>
            </a:r>
            <a:r>
              <a:rPr lang="en-GB" noProof="0" dirty="0" err="1">
                <a:effectLst/>
                <a:latin typeface="Arial" charset="0"/>
              </a:rPr>
              <a:t>Adrdress</a:t>
            </a:r>
            <a:br>
              <a:rPr lang="en-GB" noProof="0" dirty="0">
                <a:effectLst/>
                <a:latin typeface="Arial" charset="0"/>
              </a:rPr>
            </a:br>
            <a:r>
              <a:rPr lang="en-GB" noProof="0" dirty="0">
                <a:effectLst/>
                <a:latin typeface="Arial" charset="0"/>
              </a:rPr>
              <a:t>City, State and code</a:t>
            </a:r>
            <a:br>
              <a:rPr lang="en-GB" noProof="0" dirty="0">
                <a:effectLst/>
                <a:latin typeface="Arial" charset="0"/>
              </a:rPr>
            </a:br>
            <a:r>
              <a:rPr lang="en-GB" noProof="0" dirty="0">
                <a:effectLst/>
                <a:latin typeface="Arial" charset="0"/>
              </a:rPr>
              <a:t>Country</a:t>
            </a:r>
          </a:p>
        </p:txBody>
      </p:sp>
      <p:sp>
        <p:nvSpPr>
          <p:cNvPr id="13" name="Content Placeholder 2"/>
          <p:cNvSpPr>
            <a:spLocks noGrp="1"/>
          </p:cNvSpPr>
          <p:nvPr>
            <p:ph idx="10" hasCustomPrompt="1"/>
          </p:nvPr>
        </p:nvSpPr>
        <p:spPr bwMode="gray">
          <a:xfrm>
            <a:off x="3657599" y="4658096"/>
            <a:ext cx="2971801" cy="1206353"/>
          </a:xfrm>
        </p:spPr>
        <p:txBody>
          <a:bodyPr/>
          <a:lstStyle>
            <a:lvl1pPr>
              <a:lnSpc>
                <a:spcPts val="1500"/>
              </a:lnSpc>
              <a:spcBef>
                <a:spcPts val="0"/>
              </a:spcBef>
              <a:spcAft>
                <a:spcPts val="600"/>
              </a:spcAft>
              <a:buFontTx/>
              <a:buNone/>
              <a:defRPr lang="en-GB" sz="1200" baseline="0" noProof="0" dirty="0">
                <a:solidFill>
                  <a:schemeClr val="tx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Phone: +12 1234 567 890</a:t>
            </a:r>
            <a:br>
              <a:rPr lang="en-GB" noProof="0" dirty="0">
                <a:effectLst/>
                <a:latin typeface="Arial" charset="0"/>
              </a:rPr>
            </a:br>
            <a:r>
              <a:rPr lang="en-GB" noProof="0" dirty="0">
                <a:effectLst/>
                <a:latin typeface="Arial" charset="0"/>
              </a:rPr>
              <a:t>Email: </a:t>
            </a:r>
            <a:r>
              <a:rPr lang="en-GB" noProof="0" dirty="0" err="1">
                <a:effectLst/>
                <a:latin typeface="Arial" charset="0"/>
              </a:rPr>
              <a:t>name@arjo.com</a:t>
            </a:r>
            <a:br>
              <a:rPr lang="en-GB" noProof="0" dirty="0">
                <a:effectLst/>
                <a:latin typeface="Arial" charset="0"/>
              </a:rPr>
            </a:br>
            <a:r>
              <a:rPr lang="en-GB" noProof="0" dirty="0" err="1">
                <a:effectLst/>
                <a:latin typeface="Arial" charset="0"/>
              </a:rPr>
              <a:t>www.arjo.com</a:t>
            </a:r>
            <a:endParaRPr lang="en-GB" noProof="0" dirty="0">
              <a:effectLst/>
              <a:latin typeface="Arial" charset="0"/>
            </a:endParaRP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sp>
        <p:nvSpPr>
          <p:cNvPr id="2" name="Rektangel 1"/>
          <p:cNvSpPr/>
          <p:nvPr userDrawn="1"/>
        </p:nvSpPr>
        <p:spPr>
          <a:xfrm>
            <a:off x="704471" y="3775412"/>
            <a:ext cx="8843789" cy="738664"/>
          </a:xfrm>
          <a:prstGeom prst="rect">
            <a:avLst/>
          </a:prstGeom>
        </p:spPr>
        <p:txBody>
          <a:bodyPr wrap="square" lIns="0" tIns="0" rIns="0" bIns="0">
            <a:spAutoFit/>
          </a:bodyPr>
          <a:lstStyle/>
          <a:p>
            <a:r>
              <a:rPr lang="en-US" sz="1200" dirty="0">
                <a:solidFill>
                  <a:schemeClr val="tx1"/>
                </a:solidFill>
              </a:rPr>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Tree>
    <p:extLst>
      <p:ext uri="{BB962C8B-B14F-4D97-AF65-F5344CB8AC3E}">
        <p14:creationId xmlns:p14="http://schemas.microsoft.com/office/powerpoint/2010/main" val="18219456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9_End_slid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pic>
        <p:nvPicPr>
          <p:cNvPr id="8"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936000" y="2505570"/>
            <a:ext cx="4320000" cy="1866748"/>
          </a:xfrm>
          <a:prstGeom prst="rect">
            <a:avLst/>
          </a:prstGeom>
        </p:spPr>
      </p:pic>
    </p:spTree>
    <p:extLst>
      <p:ext uri="{BB962C8B-B14F-4D97-AF65-F5344CB8AC3E}">
        <p14:creationId xmlns:p14="http://schemas.microsoft.com/office/powerpoint/2010/main" val="15450949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4_Content_slide_with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105526" y="0"/>
            <a:ext cx="6086474" cy="6164780"/>
          </a:xfrm>
          <a:prstGeom prst="rect">
            <a:avLst/>
          </a:prstGeom>
          <a:ln>
            <a:noFill/>
          </a:ln>
        </p:spPr>
        <p:txBody>
          <a:bodyPr anchor="ctr"/>
          <a:lstStyle>
            <a:lvl1pPr marL="0" indent="0" algn="ctr">
              <a:buNone/>
              <a:defRPr/>
            </a:lvl1pPr>
          </a:lstStyle>
          <a:p>
            <a:r>
              <a:rPr lang="en-GB" noProof="0" dirty="0"/>
              <a:t>Click to add image</a:t>
            </a:r>
          </a:p>
        </p:txBody>
      </p:sp>
      <p:sp>
        <p:nvSpPr>
          <p:cNvPr id="10" name="Rubrik 1"/>
          <p:cNvSpPr>
            <a:spLocks noGrp="1"/>
          </p:cNvSpPr>
          <p:nvPr>
            <p:ph type="title" hasCustomPrompt="1"/>
          </p:nvPr>
        </p:nvSpPr>
        <p:spPr>
          <a:xfrm>
            <a:off x="695330" y="576000"/>
            <a:ext cx="5220673"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
        <p:nvSpPr>
          <p:cNvPr id="3" name="Text Placeholder 2">
            <a:extLst>
              <a:ext uri="{FF2B5EF4-FFF2-40B4-BE49-F238E27FC236}">
                <a16:creationId xmlns:a16="http://schemas.microsoft.com/office/drawing/2014/main" id="{08B9B9B8-5EEB-4B41-B2FF-EDC996776341}"/>
              </a:ext>
            </a:extLst>
          </p:cNvPr>
          <p:cNvSpPr>
            <a:spLocks noGrp="1"/>
          </p:cNvSpPr>
          <p:nvPr>
            <p:ph type="body" sz="quarter" idx="18" hasCustomPrompt="1"/>
          </p:nvPr>
        </p:nvSpPr>
        <p:spPr>
          <a:xfrm>
            <a:off x="695330" y="1772710"/>
            <a:ext cx="5221288" cy="4394089"/>
          </a:xfrm>
        </p:spPr>
        <p:txBody>
          <a:bodyPr>
            <a:noAutofit/>
          </a:bodyPr>
          <a:lstStyle>
            <a:lvl1pPr marL="0" indent="0">
              <a:lnSpc>
                <a:spcPct val="100000"/>
              </a:lnSpc>
              <a:spcBef>
                <a:spcPts val="0"/>
              </a:spcBef>
              <a:spcAft>
                <a:spcPts val="1000"/>
              </a:spcAft>
              <a:buNone/>
              <a:defRPr/>
            </a:lvl1pPr>
          </a:lstStyle>
          <a:p>
            <a:pPr lvl="0"/>
            <a:r>
              <a:rPr lang="en-US" dirty="0"/>
              <a:t>Click to add text</a:t>
            </a:r>
          </a:p>
        </p:txBody>
      </p:sp>
    </p:spTree>
    <p:extLst>
      <p:ext uri="{BB962C8B-B14F-4D97-AF65-F5344CB8AC3E}">
        <p14:creationId xmlns:p14="http://schemas.microsoft.com/office/powerpoint/2010/main" val="24648748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1_6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 </a:t>
            </a:r>
            <a:br>
              <a:rPr lang="en-GB" noProof="0" dirty="0"/>
            </a:br>
            <a:r>
              <a:rPr lang="en-GB" noProof="0" dirty="0"/>
              <a:t>max two lines</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Tree>
    <p:extLst>
      <p:ext uri="{BB962C8B-B14F-4D97-AF65-F5344CB8AC3E}">
        <p14:creationId xmlns:p14="http://schemas.microsoft.com/office/powerpoint/2010/main" val="6430314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3_Title/chapter_slide_with_image">
    <p:spTree>
      <p:nvGrpSpPr>
        <p:cNvPr id="1" name=""/>
        <p:cNvGrpSpPr/>
        <p:nvPr/>
      </p:nvGrpSpPr>
      <p:grpSpPr>
        <a:xfrm>
          <a:off x="0" y="0"/>
          <a:ext cx="0" cy="0"/>
          <a:chOff x="0" y="0"/>
          <a:chExt cx="0" cy="0"/>
        </a:xfrm>
      </p:grpSpPr>
      <p:sp>
        <p:nvSpPr>
          <p:cNvPr id="3" name="Platshållare för bild 2"/>
          <p:cNvSpPr>
            <a:spLocks noGrp="1"/>
          </p:cNvSpPr>
          <p:nvPr>
            <p:ph type="pic" sz="quarter" idx="10" hasCustomPrompt="1"/>
          </p:nvPr>
        </p:nvSpPr>
        <p:spPr>
          <a:xfrm>
            <a:off x="0" y="0"/>
            <a:ext cx="12192000" cy="3432517"/>
          </a:xfrm>
        </p:spPr>
        <p:txBody>
          <a:bodyPr anchor="ctr"/>
          <a:lstStyle>
            <a:lvl1pPr algn="ctr">
              <a:defRPr/>
            </a:lvl1pPr>
          </a:lstStyle>
          <a:p>
            <a:r>
              <a:rPr lang="en-GB" noProof="0" dirty="0"/>
              <a:t>Place image here</a:t>
            </a:r>
          </a:p>
        </p:txBody>
      </p:sp>
      <p:sp>
        <p:nvSpPr>
          <p:cNvPr id="4" name="Title 1"/>
          <p:cNvSpPr>
            <a:spLocks noGrp="1"/>
          </p:cNvSpPr>
          <p:nvPr>
            <p:ph type="ctrTitle" hasCustomPrompt="1"/>
          </p:nvPr>
        </p:nvSpPr>
        <p:spPr>
          <a:xfrm>
            <a:off x="695328" y="3451135"/>
            <a:ext cx="10800000" cy="1061119"/>
          </a:xfrm>
          <a:prstGeom prst="rect">
            <a:avLst/>
          </a:prstGeom>
        </p:spPr>
        <p:txBody>
          <a:bodyPr anchor="b"/>
          <a:lstStyle>
            <a:lvl1pPr algn="l">
              <a:lnSpc>
                <a:spcPct val="90000"/>
              </a:lnSpc>
              <a:defRPr sz="3200" baseline="0">
                <a:solidFill>
                  <a:schemeClr val="tx2"/>
                </a:solidFill>
              </a:defRPr>
            </a:lvl1pPr>
          </a:lstStyle>
          <a:p>
            <a:r>
              <a:rPr lang="en-GB" noProof="0" dirty="0"/>
              <a:t>Heading in Arial Bold on max two lines</a:t>
            </a:r>
          </a:p>
        </p:txBody>
      </p:sp>
      <p:sp>
        <p:nvSpPr>
          <p:cNvPr id="5" name="Subtitle 2"/>
          <p:cNvSpPr>
            <a:spLocks noGrp="1"/>
          </p:cNvSpPr>
          <p:nvPr>
            <p:ph type="subTitle" idx="1" hasCustomPrompt="1"/>
          </p:nvPr>
        </p:nvSpPr>
        <p:spPr>
          <a:xfrm>
            <a:off x="695328" y="4664407"/>
            <a:ext cx="10800000" cy="513348"/>
          </a:xfrm>
        </p:spPr>
        <p:txBody>
          <a:bodyPr/>
          <a:lstStyle>
            <a:lvl1pPr marL="0" indent="0" algn="l">
              <a:buNone/>
              <a:defRPr sz="2000">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Optional sub-heading in Arial Regular</a:t>
            </a:r>
          </a:p>
        </p:txBody>
      </p:sp>
      <p:sp>
        <p:nvSpPr>
          <p:cNvPr id="7" name="Text Placeholder 8"/>
          <p:cNvSpPr>
            <a:spLocks noGrp="1"/>
          </p:cNvSpPr>
          <p:nvPr>
            <p:ph type="body" sz="quarter" idx="11" hasCustomPrompt="1"/>
          </p:nvPr>
        </p:nvSpPr>
        <p:spPr>
          <a:xfrm>
            <a:off x="695328" y="5399320"/>
            <a:ext cx="7687200" cy="228600"/>
          </a:xfrm>
        </p:spPr>
        <p:txBody>
          <a:bodyPr anchor="ctr"/>
          <a:lstStyle>
            <a:lvl1pPr>
              <a:defRPr sz="1200">
                <a:solidFill>
                  <a:schemeClr val="tx1"/>
                </a:solidFill>
              </a:defRPr>
            </a:lvl1pPr>
          </a:lstStyle>
          <a:p>
            <a:pPr lvl="0"/>
            <a:r>
              <a:rPr lang="en-GB" noProof="0" dirty="0"/>
              <a:t>Optional text, date of document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spTree>
    <p:extLst>
      <p:ext uri="{BB962C8B-B14F-4D97-AF65-F5344CB8AC3E}">
        <p14:creationId xmlns:p14="http://schemas.microsoft.com/office/powerpoint/2010/main" val="10244911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3_Title/chapter_slide_alternative">
    <p:spTree>
      <p:nvGrpSpPr>
        <p:cNvPr id="1" name=""/>
        <p:cNvGrpSpPr/>
        <p:nvPr/>
      </p:nvGrpSpPr>
      <p:grpSpPr>
        <a:xfrm>
          <a:off x="0" y="0"/>
          <a:ext cx="0" cy="0"/>
          <a:chOff x="0" y="0"/>
          <a:chExt cx="0" cy="0"/>
        </a:xfrm>
      </p:grpSpPr>
      <p:sp>
        <p:nvSpPr>
          <p:cNvPr id="7" name="Rectangle 6"/>
          <p:cNvSpPr/>
          <p:nvPr/>
        </p:nvSpPr>
        <p:spPr bwMode="gray">
          <a:xfrm>
            <a:off x="0" y="5"/>
            <a:ext cx="12192000" cy="61647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rgbClr val="015174"/>
              </a:solidFill>
            </a:endParaRPr>
          </a:p>
        </p:txBody>
      </p:sp>
      <p:sp>
        <p:nvSpPr>
          <p:cNvPr id="2"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tx2"/>
                </a:solidFill>
              </a:defRPr>
            </a:lvl1pPr>
          </a:lstStyle>
          <a:p>
            <a:r>
              <a:rPr lang="en-GB" noProof="0" dirty="0"/>
              <a:t>Heading in Arial Bold</a:t>
            </a:r>
            <a:br>
              <a:rPr lang="en-GB" noProof="0" dirty="0"/>
            </a:br>
            <a:r>
              <a:rPr lang="en-GB" noProof="0" dirty="0"/>
              <a:t>on max two lines</a:t>
            </a:r>
          </a:p>
        </p:txBody>
      </p:sp>
      <p:sp>
        <p:nvSpPr>
          <p:cNvPr id="3"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Optional sub-heading in Arial Regular</a:t>
            </a:r>
          </a:p>
        </p:txBody>
      </p:sp>
      <p:sp>
        <p:nvSpPr>
          <p:cNvPr id="13" name="Text Placeholder 8"/>
          <p:cNvSpPr>
            <a:spLocks noGrp="1"/>
          </p:cNvSpPr>
          <p:nvPr>
            <p:ph type="body" sz="quarter" idx="11" hasCustomPrompt="1"/>
          </p:nvPr>
        </p:nvSpPr>
        <p:spPr>
          <a:xfrm>
            <a:off x="694800" y="3831812"/>
            <a:ext cx="7687200" cy="228600"/>
          </a:xfrm>
        </p:spPr>
        <p:txBody>
          <a:bodyPr anchor="ctr"/>
          <a:lstStyle>
            <a:lvl1pPr>
              <a:defRPr sz="1200">
                <a:solidFill>
                  <a:schemeClr val="bg1"/>
                </a:solidFill>
              </a:defRPr>
            </a:lvl1pPr>
          </a:lstStyle>
          <a:p>
            <a:pPr lvl="0"/>
            <a:r>
              <a:rPr lang="en-GB" noProof="0"/>
              <a:t>Optional text, date of document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6287796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2_Title/chapter_slide_alternative">
    <p:spTree>
      <p:nvGrpSpPr>
        <p:cNvPr id="1" name=""/>
        <p:cNvGrpSpPr/>
        <p:nvPr/>
      </p:nvGrpSpPr>
      <p:grpSpPr>
        <a:xfrm>
          <a:off x="0" y="0"/>
          <a:ext cx="0" cy="0"/>
          <a:chOff x="0" y="0"/>
          <a:chExt cx="0" cy="0"/>
        </a:xfrm>
      </p:grpSpPr>
      <p:sp>
        <p:nvSpPr>
          <p:cNvPr id="6" name="Rectangle 6"/>
          <p:cNvSpPr/>
          <p:nvPr userDrawn="1"/>
        </p:nvSpPr>
        <p:spPr bwMode="gray">
          <a:xfrm>
            <a:off x="0" y="5"/>
            <a:ext cx="12192000" cy="61647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rgbClr val="015174"/>
              </a:solidFill>
            </a:endParaRPr>
          </a:p>
        </p:txBody>
      </p:sp>
      <p:sp>
        <p:nvSpPr>
          <p:cNvPr id="7"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accent1"/>
                </a:solidFill>
              </a:defRPr>
            </a:lvl1pPr>
          </a:lstStyle>
          <a:p>
            <a:r>
              <a:rPr lang="en-GB" noProof="0" dirty="0"/>
              <a:t>Heading in Arial Bold</a:t>
            </a:r>
            <a:br>
              <a:rPr lang="en-GB" noProof="0" dirty="0"/>
            </a:br>
            <a:r>
              <a:rPr lang="en-GB" noProof="0" dirty="0"/>
              <a:t>on max two lines</a:t>
            </a:r>
          </a:p>
        </p:txBody>
      </p:sp>
      <p:sp>
        <p:nvSpPr>
          <p:cNvPr id="8"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Optional sub-heading in Arial Regular</a:t>
            </a:r>
          </a:p>
        </p:txBody>
      </p:sp>
      <p:sp>
        <p:nvSpPr>
          <p:cNvPr id="9" name="Text Placeholder 8"/>
          <p:cNvSpPr>
            <a:spLocks noGrp="1"/>
          </p:cNvSpPr>
          <p:nvPr>
            <p:ph type="body" sz="quarter" idx="13" hasCustomPrompt="1"/>
          </p:nvPr>
        </p:nvSpPr>
        <p:spPr>
          <a:xfrm>
            <a:off x="694800" y="3831812"/>
            <a:ext cx="7687200" cy="228600"/>
          </a:xfrm>
        </p:spPr>
        <p:txBody>
          <a:bodyPr anchor="ctr"/>
          <a:lstStyle>
            <a:lvl1pPr>
              <a:defRPr sz="1200">
                <a:solidFill>
                  <a:schemeClr val="bg1"/>
                </a:solidFill>
              </a:defRPr>
            </a:lvl1pPr>
          </a:lstStyle>
          <a:p>
            <a:pPr lvl="0"/>
            <a:r>
              <a:rPr lang="en-GB" noProof="0"/>
              <a:t>Optional text, date of document</a:t>
            </a:r>
          </a:p>
        </p:txBody>
      </p:sp>
      <p:sp>
        <p:nvSpPr>
          <p:cNvPr id="10"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36709119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1_Title/chapter_slide_alternative">
    <p:spTree>
      <p:nvGrpSpPr>
        <p:cNvPr id="1" name=""/>
        <p:cNvGrpSpPr/>
        <p:nvPr/>
      </p:nvGrpSpPr>
      <p:grpSpPr>
        <a:xfrm>
          <a:off x="0" y="0"/>
          <a:ext cx="0" cy="0"/>
          <a:chOff x="0" y="0"/>
          <a:chExt cx="0" cy="0"/>
        </a:xfrm>
      </p:grpSpPr>
      <p:sp>
        <p:nvSpPr>
          <p:cNvPr id="6" name="Rectangle 6"/>
          <p:cNvSpPr/>
          <p:nvPr userDrawn="1"/>
        </p:nvSpPr>
        <p:spPr bwMode="gray">
          <a:xfrm>
            <a:off x="0" y="5"/>
            <a:ext cx="12192000" cy="6164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chemeClr val="accent5"/>
              </a:solidFill>
            </a:endParaRPr>
          </a:p>
        </p:txBody>
      </p:sp>
      <p:sp>
        <p:nvSpPr>
          <p:cNvPr id="7" name="Title 1"/>
          <p:cNvSpPr>
            <a:spLocks noGrp="1"/>
          </p:cNvSpPr>
          <p:nvPr>
            <p:ph type="ctrTitle" hasCustomPrompt="1"/>
          </p:nvPr>
        </p:nvSpPr>
        <p:spPr>
          <a:xfrm>
            <a:off x="696000" y="828000"/>
            <a:ext cx="10800000" cy="1584000"/>
          </a:xfrm>
          <a:prstGeom prst="rect">
            <a:avLst/>
          </a:prstGeom>
        </p:spPr>
        <p:txBody>
          <a:bodyPr tIns="0" anchor="t" anchorCtr="0"/>
          <a:lstStyle>
            <a:lvl1pPr algn="l">
              <a:lnSpc>
                <a:spcPct val="90000"/>
              </a:lnSpc>
              <a:defRPr sz="6400">
                <a:solidFill>
                  <a:schemeClr val="accent3"/>
                </a:solidFill>
              </a:defRPr>
            </a:lvl1pPr>
          </a:lstStyle>
          <a:p>
            <a:r>
              <a:rPr lang="en-GB" noProof="0" dirty="0"/>
              <a:t>Heading in Arial Bold</a:t>
            </a:r>
            <a:br>
              <a:rPr lang="en-GB" noProof="0" dirty="0"/>
            </a:br>
            <a:r>
              <a:rPr lang="en-GB" noProof="0" dirty="0"/>
              <a:t>on max two lines</a:t>
            </a:r>
          </a:p>
        </p:txBody>
      </p:sp>
      <p:sp>
        <p:nvSpPr>
          <p:cNvPr id="8"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Optional sub-heading in Arial Regular</a:t>
            </a:r>
          </a:p>
        </p:txBody>
      </p:sp>
      <p:sp>
        <p:nvSpPr>
          <p:cNvPr id="9" name="Text Placeholder 8"/>
          <p:cNvSpPr>
            <a:spLocks noGrp="1"/>
          </p:cNvSpPr>
          <p:nvPr>
            <p:ph type="body" sz="quarter" idx="13" hasCustomPrompt="1"/>
          </p:nvPr>
        </p:nvSpPr>
        <p:spPr>
          <a:xfrm>
            <a:off x="694800" y="3831812"/>
            <a:ext cx="7687200" cy="228600"/>
          </a:xfrm>
        </p:spPr>
        <p:txBody>
          <a:bodyPr anchor="ctr"/>
          <a:lstStyle>
            <a:lvl1pPr>
              <a:defRPr sz="1200">
                <a:solidFill>
                  <a:schemeClr val="bg1"/>
                </a:solidFill>
              </a:defRPr>
            </a:lvl1pPr>
          </a:lstStyle>
          <a:p>
            <a:pPr lvl="0"/>
            <a:r>
              <a:rPr lang="en-GB" noProof="0"/>
              <a:t>Optional text, date of document</a:t>
            </a:r>
          </a:p>
        </p:txBody>
      </p:sp>
      <p:sp>
        <p:nvSpPr>
          <p:cNvPr id="10"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5105362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0_Title/chapter_slide_alternative">
    <p:spTree>
      <p:nvGrpSpPr>
        <p:cNvPr id="1" name=""/>
        <p:cNvGrpSpPr/>
        <p:nvPr/>
      </p:nvGrpSpPr>
      <p:grpSpPr>
        <a:xfrm>
          <a:off x="0" y="0"/>
          <a:ext cx="0" cy="0"/>
          <a:chOff x="0" y="0"/>
          <a:chExt cx="0" cy="0"/>
        </a:xfrm>
      </p:grpSpPr>
      <p:sp>
        <p:nvSpPr>
          <p:cNvPr id="6" name="Rectangle 6"/>
          <p:cNvSpPr/>
          <p:nvPr userDrawn="1"/>
        </p:nvSpPr>
        <p:spPr bwMode="gray">
          <a:xfrm>
            <a:off x="0" y="5"/>
            <a:ext cx="12192000" cy="61647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chemeClr val="accent5"/>
              </a:solidFill>
            </a:endParaRPr>
          </a:p>
        </p:txBody>
      </p:sp>
      <p:sp>
        <p:nvSpPr>
          <p:cNvPr id="7" name="Title 1"/>
          <p:cNvSpPr>
            <a:spLocks noGrp="1"/>
          </p:cNvSpPr>
          <p:nvPr>
            <p:ph type="ctrTitle" hasCustomPrompt="1"/>
          </p:nvPr>
        </p:nvSpPr>
        <p:spPr>
          <a:xfrm>
            <a:off x="696000" y="828000"/>
            <a:ext cx="10800000" cy="1584000"/>
          </a:xfrm>
          <a:prstGeom prst="rect">
            <a:avLst/>
          </a:prstGeom>
        </p:spPr>
        <p:txBody>
          <a:bodyPr tIns="0" anchor="t" anchorCtr="0"/>
          <a:lstStyle>
            <a:lvl1pPr algn="l">
              <a:lnSpc>
                <a:spcPct val="90000"/>
              </a:lnSpc>
              <a:defRPr sz="6400">
                <a:solidFill>
                  <a:schemeClr val="tx2"/>
                </a:solidFill>
              </a:defRPr>
            </a:lvl1pPr>
          </a:lstStyle>
          <a:p>
            <a:r>
              <a:rPr lang="en-GB" noProof="0" dirty="0"/>
              <a:t>Heading in Arial Bold</a:t>
            </a:r>
            <a:br>
              <a:rPr lang="en-GB" noProof="0" dirty="0"/>
            </a:br>
            <a:r>
              <a:rPr lang="en-GB" noProof="0" dirty="0"/>
              <a:t>on max two lines</a:t>
            </a:r>
          </a:p>
        </p:txBody>
      </p:sp>
      <p:sp>
        <p:nvSpPr>
          <p:cNvPr id="8"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Optional sub-heading in Arial Regular</a:t>
            </a:r>
          </a:p>
        </p:txBody>
      </p:sp>
      <p:sp>
        <p:nvSpPr>
          <p:cNvPr id="9" name="Text Placeholder 8"/>
          <p:cNvSpPr>
            <a:spLocks noGrp="1"/>
          </p:cNvSpPr>
          <p:nvPr>
            <p:ph type="body" sz="quarter" idx="13" hasCustomPrompt="1"/>
          </p:nvPr>
        </p:nvSpPr>
        <p:spPr>
          <a:xfrm>
            <a:off x="694800" y="3831812"/>
            <a:ext cx="7687200" cy="228600"/>
          </a:xfrm>
        </p:spPr>
        <p:txBody>
          <a:bodyPr anchor="ctr"/>
          <a:lstStyle>
            <a:lvl1pPr>
              <a:defRPr sz="1200">
                <a:solidFill>
                  <a:schemeClr val="tx1"/>
                </a:solidFill>
              </a:defRPr>
            </a:lvl1pPr>
          </a:lstStyle>
          <a:p>
            <a:pPr lvl="0"/>
            <a:r>
              <a:rPr lang="en-GB" noProof="0" dirty="0"/>
              <a:t>Optional text, date of document</a:t>
            </a:r>
          </a:p>
        </p:txBody>
      </p:sp>
      <p:sp>
        <p:nvSpPr>
          <p:cNvPr id="10"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12462837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7_Content_slid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10800000" cy="684000"/>
          </a:xfrm>
        </p:spPr>
        <p:txBody>
          <a:bodyPr tIns="0" anchor="t" anchorCtr="0"/>
          <a:lstStyle>
            <a:lvl1pPr>
              <a:defRPr sz="2400">
                <a:solidFill>
                  <a:schemeClr val="tx2"/>
                </a:solidFill>
              </a:defRPr>
            </a:lvl1pPr>
          </a:lstStyle>
          <a:p>
            <a:r>
              <a:rPr lang="en-GB" noProof="0" dirty="0"/>
              <a:t>Heading in Arial Bold on max </a:t>
            </a:r>
            <a:br>
              <a:rPr lang="en-GB" noProof="0" dirty="0"/>
            </a:br>
            <a:r>
              <a:rPr lang="en-GB" noProof="0" dirty="0"/>
              <a:t>two lines</a:t>
            </a: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4" name="Platshållare för text 10"/>
          <p:cNvSpPr>
            <a:spLocks noGrp="1"/>
          </p:cNvSpPr>
          <p:nvPr>
            <p:ph type="body" sz="quarter" idx="11"/>
          </p:nvPr>
        </p:nvSpPr>
        <p:spPr>
          <a:xfrm>
            <a:off x="695328" y="1773239"/>
            <a:ext cx="8530711"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61142949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3_Content_slid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cu </a:t>
            </a:r>
            <a:r>
              <a:rPr lang="en-GB" noProof="0" dirty="0" err="1">
                <a:effectLst/>
                <a:latin typeface="Arial" charset="0"/>
              </a:rPr>
              <a:t>numquam</a:t>
            </a:r>
            <a:r>
              <a:rPr lang="en-GB" noProof="0" dirty="0">
                <a:effectLst/>
                <a:latin typeface="Arial" charset="0"/>
              </a:rPr>
              <a:t> </a:t>
            </a:r>
            <a:r>
              <a:rPr lang="en-GB" noProof="0" dirty="0" err="1">
                <a:effectLst/>
                <a:latin typeface="Arial" charset="0"/>
              </a:rPr>
              <a:t>scaevola</a:t>
            </a:r>
            <a:r>
              <a:rPr lang="en-GB" noProof="0" dirty="0">
                <a:effectLst/>
                <a:latin typeface="Arial" charset="0"/>
              </a:rPr>
              <a:t> </a:t>
            </a:r>
            <a:r>
              <a:rPr lang="en-GB" noProof="0" dirty="0" err="1">
                <a:effectLst/>
                <a:latin typeface="Arial" charset="0"/>
              </a:rPr>
              <a:t>mnesar</a:t>
            </a:r>
            <a:r>
              <a:rPr lang="en-GB" noProof="0" dirty="0">
                <a:effectLst/>
                <a:latin typeface="Arial" charset="0"/>
              </a:rPr>
              <a:t> chum sea. </a:t>
            </a:r>
          </a:p>
          <a:p>
            <a:r>
              <a:rPr lang="en-GB" noProof="0" dirty="0" err="1">
                <a:effectLst/>
                <a:latin typeface="Arial" charset="0"/>
              </a:rPr>
              <a:t>Nonumy</a:t>
            </a:r>
            <a:r>
              <a:rPr lang="en-GB" noProof="0" dirty="0">
                <a:effectLst/>
                <a:latin typeface="Arial" charset="0"/>
              </a:rPr>
              <a:t> </a:t>
            </a:r>
            <a:r>
              <a:rPr lang="en-GB" noProof="0" dirty="0" err="1">
                <a:effectLst/>
                <a:latin typeface="Arial" charset="0"/>
              </a:rPr>
              <a:t>iisque</a:t>
            </a:r>
            <a:r>
              <a:rPr lang="en-GB" noProof="0" dirty="0">
                <a:effectLst/>
                <a:latin typeface="Arial" charset="0"/>
              </a:rPr>
              <a:t> </a:t>
            </a:r>
            <a:r>
              <a:rPr lang="en-GB" noProof="0" dirty="0" err="1">
                <a:effectLst/>
                <a:latin typeface="Arial" charset="0"/>
              </a:rPr>
              <a:t>accusamus</a:t>
            </a:r>
            <a:r>
              <a:rPr lang="en-GB" noProof="0" dirty="0">
                <a:effectLst/>
                <a:latin typeface="Arial" charset="0"/>
              </a:rPr>
              <a:t> quo cu, </a:t>
            </a:r>
            <a:r>
              <a:rPr lang="en-GB" noProof="0" dirty="0" err="1">
                <a:effectLst/>
                <a:latin typeface="Arial" charset="0"/>
              </a:rPr>
              <a:t>pericula</a:t>
            </a:r>
            <a:r>
              <a:rPr lang="en-GB" noProof="0" dirty="0">
                <a:effectLst/>
                <a:latin typeface="Arial" charset="0"/>
              </a:rPr>
              <a:t> </a:t>
            </a:r>
            <a:r>
              <a:rPr lang="en-GB" noProof="0" dirty="0" err="1">
                <a:effectLst/>
                <a:latin typeface="Arial" charset="0"/>
              </a:rPr>
              <a:t>evertitur</a:t>
            </a:r>
            <a:r>
              <a:rPr lang="en-GB" noProof="0" dirty="0">
                <a:effectLst/>
                <a:latin typeface="Arial" charset="0"/>
              </a:rPr>
              <a:t> </a:t>
            </a:r>
            <a:r>
              <a:rPr lang="en-GB" noProof="0" dirty="0" err="1">
                <a:effectLst/>
                <a:latin typeface="Arial" charset="0"/>
              </a:rPr>
              <a:t>eu</a:t>
            </a:r>
            <a:r>
              <a:rPr lang="en-GB" noProof="0" dirty="0">
                <a:effectLst/>
                <a:latin typeface="Arial" charset="0"/>
              </a:rPr>
              <a:t> quo, </a:t>
            </a:r>
            <a:r>
              <a:rPr lang="en-GB" noProof="0" dirty="0" err="1">
                <a:effectLst/>
                <a:latin typeface="Arial" charset="0"/>
              </a:rPr>
              <a:t>accommodare</a:t>
            </a:r>
            <a:r>
              <a:rPr lang="en-GB" noProof="0" dirty="0">
                <a:effectLst/>
                <a:latin typeface="Arial" charset="0"/>
              </a:rPr>
              <a:t> </a:t>
            </a:r>
            <a:r>
              <a:rPr lang="en-GB" noProof="0" dirty="0" err="1">
                <a:effectLst/>
                <a:latin typeface="Arial" charset="0"/>
              </a:rPr>
              <a:t>delicatissimi</a:t>
            </a:r>
            <a:r>
              <a:rPr lang="en-GB" noProof="0" dirty="0">
                <a:effectLst/>
                <a:latin typeface="Arial" charset="0"/>
              </a:rPr>
              <a:t>.</a:t>
            </a:r>
          </a:p>
          <a:p>
            <a:r>
              <a:rPr lang="en-GB" noProof="0" dirty="0">
                <a:effectLst/>
                <a:latin typeface="Arial" charset="0"/>
              </a:rPr>
              <a:t>Sit </a:t>
            </a:r>
            <a:r>
              <a:rPr lang="en-GB" noProof="0" dirty="0" err="1">
                <a:effectLst/>
                <a:latin typeface="Arial" charset="0"/>
              </a:rPr>
              <a:t>sonet</a:t>
            </a:r>
            <a:r>
              <a:rPr lang="en-GB" noProof="0" dirty="0">
                <a:effectLst/>
                <a:latin typeface="Arial" charset="0"/>
              </a:rPr>
              <a:t> animal </a:t>
            </a:r>
            <a:r>
              <a:rPr lang="en-GB" noProof="0" dirty="0" err="1">
                <a:effectLst/>
                <a:latin typeface="Arial" charset="0"/>
              </a:rPr>
              <a:t>phaedrum</a:t>
            </a:r>
            <a:r>
              <a:rPr lang="en-GB" noProof="0" dirty="0">
                <a:effectLst/>
                <a:latin typeface="Arial" charset="0"/>
              </a:rPr>
              <a:t> </a:t>
            </a:r>
            <a:r>
              <a:rPr lang="en-GB" noProof="0" dirty="0" err="1">
                <a:effectLst/>
                <a:latin typeface="Arial" charset="0"/>
              </a:rPr>
              <a:t>ut.</a:t>
            </a:r>
            <a:r>
              <a:rPr lang="en-GB" noProof="0" dirty="0">
                <a:effectLst/>
                <a:latin typeface="Arial" charset="0"/>
              </a:rPr>
              <a:t> Ne nostrum </a:t>
            </a:r>
            <a:r>
              <a:rPr lang="en-GB" noProof="0" dirty="0" err="1">
                <a:effectLst/>
                <a:latin typeface="Arial" charset="0"/>
              </a:rPr>
              <a:t>recteque</a:t>
            </a:r>
            <a:r>
              <a:rPr lang="en-GB" noProof="0" dirty="0">
                <a:effectLst/>
                <a:latin typeface="Arial" charset="0"/>
              </a:rPr>
              <a:t> vim, </a:t>
            </a:r>
            <a:r>
              <a:rPr lang="en-GB" noProof="0" dirty="0" err="1">
                <a:effectLst/>
                <a:latin typeface="Arial" charset="0"/>
              </a:rPr>
              <a:t>placerat</a:t>
            </a:r>
            <a:r>
              <a:rPr lang="en-GB" noProof="0" dirty="0">
                <a:effectLst/>
                <a:latin typeface="Arial" charset="0"/>
              </a:rPr>
              <a:t> </a:t>
            </a:r>
            <a:r>
              <a:rPr lang="en-GB" noProof="0" dirty="0" err="1">
                <a:effectLst/>
                <a:latin typeface="Arial" charset="0"/>
              </a:rPr>
              <a:t>invenire</a:t>
            </a:r>
            <a:r>
              <a:rPr lang="en-GB" noProof="0" dirty="0">
                <a:effectLst/>
                <a:latin typeface="Arial" charset="0"/>
              </a:rPr>
              <a:t> </a:t>
            </a:r>
            <a:r>
              <a:rPr lang="en-GB" noProof="0" dirty="0" err="1">
                <a:effectLst/>
                <a:latin typeface="Arial" charset="0"/>
              </a:rPr>
              <a:t>assueverit</a:t>
            </a:r>
            <a:r>
              <a:rPr lang="en-GB" noProof="0" dirty="0">
                <a:effectLst/>
                <a:latin typeface="Arial" charset="0"/>
              </a:rPr>
              <a:t>. </a:t>
            </a:r>
          </a:p>
        </p:txBody>
      </p:sp>
      <p:sp>
        <p:nvSpPr>
          <p:cNvPr id="9" name="Rubrik 1"/>
          <p:cNvSpPr>
            <a:spLocks noGrp="1"/>
          </p:cNvSpPr>
          <p:nvPr>
            <p:ph type="title" hasCustomPrompt="1"/>
          </p:nvPr>
        </p:nvSpPr>
        <p:spPr>
          <a:xfrm>
            <a:off x="694800" y="576000"/>
            <a:ext cx="10800000" cy="684000"/>
          </a:xfrm>
        </p:spPr>
        <p:txBody>
          <a:bodyPr wrap="square" tIns="0" anchor="t" anchorCtr="0"/>
          <a:lstStyle>
            <a:lvl1pPr>
              <a:defRPr sz="2400" baseline="0">
                <a:solidFill>
                  <a:schemeClr val="tx2"/>
                </a:solidFill>
              </a:defRPr>
            </a:lvl1pPr>
          </a:lstStyle>
          <a:p>
            <a:r>
              <a:rPr lang="en-GB" noProof="0" dirty="0"/>
              <a:t>Heading in Arial Bold on max </a:t>
            </a:r>
            <a:br>
              <a:rPr lang="en-GB" noProof="0" dirty="0"/>
            </a:br>
            <a:r>
              <a:rPr lang="en-GB" noProof="0" dirty="0"/>
              <a:t>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8" name="Platshållare för text 10"/>
          <p:cNvSpPr>
            <a:spLocks noGrp="1"/>
          </p:cNvSpPr>
          <p:nvPr>
            <p:ph type="body" sz="quarter" idx="10"/>
          </p:nvPr>
        </p:nvSpPr>
        <p:spPr>
          <a:xfrm>
            <a:off x="6275996" y="1773239"/>
            <a:ext cx="5218803"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225452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2_Content_slid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95328" y="1773240"/>
            <a:ext cx="3400017" cy="4009871"/>
          </a:xfrm>
        </p:spPr>
        <p:txBody>
          <a:bodyPr/>
          <a:lstStyle>
            <a:lvl1pPr>
              <a:lnSpc>
                <a:spcPts val="2000"/>
              </a:lnSpc>
              <a:spcBef>
                <a:spcPts val="0"/>
              </a:spcBef>
              <a:spcAft>
                <a:spcPts val="1000"/>
              </a:spcAft>
              <a:buFontTx/>
              <a:buNone/>
              <a:defRPr lang="en-GB" sz="1600" noProof="0" dirty="0"/>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a:t>
            </a:r>
            <a:r>
              <a:rPr lang="en-GB" noProof="0" dirty="0" err="1">
                <a:effectLst/>
                <a:latin typeface="Arial" charset="0"/>
              </a:rPr>
              <a:t>numquam</a:t>
            </a:r>
            <a:r>
              <a:rPr lang="en-GB" noProof="0" dirty="0">
                <a:effectLst/>
                <a:latin typeface="Arial" charset="0"/>
              </a:rPr>
              <a:t> </a:t>
            </a:r>
            <a:r>
              <a:rPr lang="en-GB" noProof="0" dirty="0" err="1">
                <a:effectLst/>
                <a:latin typeface="Arial" charset="0"/>
              </a:rPr>
              <a:t>scaevola</a:t>
            </a:r>
            <a:r>
              <a:rPr lang="en-GB" noProof="0" dirty="0">
                <a:effectLst/>
                <a:latin typeface="Arial" charset="0"/>
              </a:rPr>
              <a:t> </a:t>
            </a:r>
            <a:r>
              <a:rPr lang="en-GB" noProof="0" dirty="0" err="1">
                <a:effectLst/>
                <a:latin typeface="Arial" charset="0"/>
              </a:rPr>
              <a:t>mnesar</a:t>
            </a:r>
            <a:r>
              <a:rPr lang="en-GB" noProof="0" dirty="0">
                <a:effectLst/>
                <a:latin typeface="Arial" charset="0"/>
              </a:rPr>
              <a:t> chum sea. </a:t>
            </a:r>
          </a:p>
          <a:p>
            <a:r>
              <a:rPr lang="en-GB" noProof="0" dirty="0" err="1">
                <a:effectLst/>
                <a:latin typeface="Arial" charset="0"/>
              </a:rPr>
              <a:t>Nonumy</a:t>
            </a:r>
            <a:r>
              <a:rPr lang="en-GB" noProof="0" dirty="0">
                <a:effectLst/>
                <a:latin typeface="Arial" charset="0"/>
              </a:rPr>
              <a:t> </a:t>
            </a:r>
            <a:r>
              <a:rPr lang="en-GB" noProof="0" dirty="0" err="1">
                <a:effectLst/>
                <a:latin typeface="Arial" charset="0"/>
              </a:rPr>
              <a:t>iisque</a:t>
            </a:r>
            <a:r>
              <a:rPr lang="en-GB" noProof="0" dirty="0">
                <a:effectLst/>
                <a:latin typeface="Arial" charset="0"/>
              </a:rPr>
              <a:t> </a:t>
            </a:r>
            <a:r>
              <a:rPr lang="en-GB" noProof="0" dirty="0" err="1">
                <a:effectLst/>
                <a:latin typeface="Arial" charset="0"/>
              </a:rPr>
              <a:t>accusamus</a:t>
            </a:r>
            <a:r>
              <a:rPr lang="en-GB" noProof="0" dirty="0">
                <a:effectLst/>
                <a:latin typeface="Arial" charset="0"/>
              </a:rPr>
              <a:t> quo cu, </a:t>
            </a:r>
            <a:r>
              <a:rPr lang="en-GB" noProof="0" dirty="0" err="1">
                <a:effectLst/>
                <a:latin typeface="Arial" charset="0"/>
              </a:rPr>
              <a:t>pericula</a:t>
            </a:r>
            <a:r>
              <a:rPr lang="en-GB" noProof="0" dirty="0">
                <a:effectLst/>
                <a:latin typeface="Arial" charset="0"/>
              </a:rPr>
              <a:t> </a:t>
            </a:r>
            <a:r>
              <a:rPr lang="en-GB" noProof="0" dirty="0" err="1">
                <a:effectLst/>
                <a:latin typeface="Arial" charset="0"/>
              </a:rPr>
              <a:t>evertitur</a:t>
            </a:r>
            <a:r>
              <a:rPr lang="en-GB" noProof="0" dirty="0">
                <a:effectLst/>
                <a:latin typeface="Arial" charset="0"/>
              </a:rPr>
              <a:t> </a:t>
            </a:r>
            <a:r>
              <a:rPr lang="en-GB" noProof="0" dirty="0" err="1">
                <a:effectLst/>
                <a:latin typeface="Arial" charset="0"/>
              </a:rPr>
              <a:t>eu</a:t>
            </a:r>
            <a:r>
              <a:rPr lang="en-GB" noProof="0" dirty="0">
                <a:effectLst/>
                <a:latin typeface="Arial" charset="0"/>
              </a:rPr>
              <a:t> quo, </a:t>
            </a:r>
            <a:r>
              <a:rPr lang="en-GB" noProof="0" dirty="0" err="1">
                <a:effectLst/>
                <a:latin typeface="Arial" charset="0"/>
              </a:rPr>
              <a:t>accommodare</a:t>
            </a:r>
            <a:r>
              <a:rPr lang="en-GB" noProof="0" dirty="0">
                <a:effectLst/>
                <a:latin typeface="Arial" charset="0"/>
              </a:rPr>
              <a:t> </a:t>
            </a:r>
            <a:r>
              <a:rPr lang="en-GB" noProof="0" dirty="0" err="1">
                <a:effectLst/>
                <a:latin typeface="Arial" charset="0"/>
              </a:rPr>
              <a:t>delicatissimi</a:t>
            </a:r>
            <a:r>
              <a:rPr lang="en-GB" noProof="0" dirty="0">
                <a:effectLst/>
                <a:latin typeface="Arial" charset="0"/>
              </a:rPr>
              <a:t>.</a:t>
            </a:r>
          </a:p>
          <a:p>
            <a:r>
              <a:rPr lang="en-GB" noProof="0" dirty="0">
                <a:effectLst/>
                <a:latin typeface="Arial" charset="0"/>
              </a:rPr>
              <a:t>Sit </a:t>
            </a:r>
            <a:r>
              <a:rPr lang="en-GB" noProof="0" dirty="0" err="1">
                <a:effectLst/>
                <a:latin typeface="Arial" charset="0"/>
              </a:rPr>
              <a:t>sonet</a:t>
            </a:r>
            <a:r>
              <a:rPr lang="en-GB" noProof="0" dirty="0">
                <a:effectLst/>
                <a:latin typeface="Arial" charset="0"/>
              </a:rPr>
              <a:t> animal </a:t>
            </a:r>
            <a:r>
              <a:rPr lang="en-GB" noProof="0" dirty="0" err="1">
                <a:effectLst/>
                <a:latin typeface="Arial" charset="0"/>
              </a:rPr>
              <a:t>phaedrum</a:t>
            </a:r>
            <a:r>
              <a:rPr lang="en-GB" noProof="0" dirty="0">
                <a:effectLst/>
                <a:latin typeface="Arial" charset="0"/>
              </a:rPr>
              <a:t> </a:t>
            </a:r>
            <a:r>
              <a:rPr lang="en-GB" noProof="0" dirty="0" err="1">
                <a:effectLst/>
                <a:latin typeface="Arial" charset="0"/>
              </a:rPr>
              <a:t>ut.</a:t>
            </a:r>
            <a:r>
              <a:rPr lang="en-GB" noProof="0" dirty="0">
                <a:effectLst/>
                <a:latin typeface="Arial" charset="0"/>
              </a:rPr>
              <a:t> Ne </a:t>
            </a:r>
            <a:r>
              <a:rPr lang="en-GB" noProof="0" dirty="0" err="1">
                <a:effectLst/>
                <a:latin typeface="Arial" charset="0"/>
              </a:rPr>
              <a:t>placerat</a:t>
            </a:r>
            <a:r>
              <a:rPr lang="en-GB" noProof="0" dirty="0">
                <a:effectLst/>
                <a:latin typeface="Arial" charset="0"/>
              </a:rPr>
              <a:t> </a:t>
            </a:r>
            <a:r>
              <a:rPr lang="en-GB" noProof="0" dirty="0" err="1">
                <a:effectLst/>
                <a:latin typeface="Arial" charset="0"/>
              </a:rPr>
              <a:t>invenire</a:t>
            </a:r>
            <a:r>
              <a:rPr lang="en-GB" noProof="0" dirty="0">
                <a:effectLst/>
                <a:latin typeface="Arial" charset="0"/>
              </a:rPr>
              <a:t> </a:t>
            </a:r>
            <a:r>
              <a:rPr lang="en-GB" noProof="0" dirty="0" err="1">
                <a:effectLst/>
                <a:latin typeface="Arial" charset="0"/>
              </a:rPr>
              <a:t>assueverit</a:t>
            </a:r>
            <a:r>
              <a:rPr lang="en-GB" noProof="0" dirty="0">
                <a:effectLst/>
                <a:latin typeface="Arial" charset="0"/>
              </a:rPr>
              <a:t> </a:t>
            </a:r>
            <a:r>
              <a:rPr lang="en-GB" noProof="0" dirty="0" err="1">
                <a:effectLst/>
                <a:latin typeface="Arial" charset="0"/>
              </a:rPr>
              <a:t>te</a:t>
            </a:r>
            <a:r>
              <a:rPr lang="en-GB" noProof="0" dirty="0">
                <a:effectLst/>
                <a:latin typeface="Arial" charset="0"/>
              </a:rPr>
              <a:t>. </a:t>
            </a:r>
          </a:p>
        </p:txBody>
      </p:sp>
      <p:sp>
        <p:nvSpPr>
          <p:cNvPr id="9" name="Rubrik 1"/>
          <p:cNvSpPr>
            <a:spLocks noGrp="1"/>
          </p:cNvSpPr>
          <p:nvPr>
            <p:ph type="title" hasCustomPrompt="1"/>
          </p:nvPr>
        </p:nvSpPr>
        <p:spPr>
          <a:xfrm>
            <a:off x="694800" y="576000"/>
            <a:ext cx="10800000" cy="684000"/>
          </a:xfrm>
        </p:spPr>
        <p:txBody>
          <a:bodyPr wrap="square" tIns="0" anchor="t" anchorCtr="0"/>
          <a:lstStyle>
            <a:lvl1pPr>
              <a:defRPr sz="2400" baseline="0">
                <a:solidFill>
                  <a:schemeClr val="tx2"/>
                </a:solidFill>
              </a:defRPr>
            </a:lvl1pPr>
          </a:lstStyle>
          <a:p>
            <a:r>
              <a:rPr lang="en-GB" noProof="0" dirty="0"/>
              <a:t>Heading in Arial Bold on max </a:t>
            </a:r>
            <a:br>
              <a:rPr lang="en-GB" noProof="0" dirty="0"/>
            </a:br>
            <a:r>
              <a:rPr lang="en-GB" noProof="0" dirty="0"/>
              <a:t>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1" name="Platshållare för text 10"/>
          <p:cNvSpPr>
            <a:spLocks noGrp="1"/>
          </p:cNvSpPr>
          <p:nvPr>
            <p:ph type="body" sz="quarter" idx="10"/>
          </p:nvPr>
        </p:nvSpPr>
        <p:spPr>
          <a:xfrm>
            <a:off x="4395057" y="1773239"/>
            <a:ext cx="3400017"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tshållare för text 10"/>
          <p:cNvSpPr>
            <a:spLocks noGrp="1"/>
          </p:cNvSpPr>
          <p:nvPr>
            <p:ph type="body" sz="quarter" idx="17"/>
          </p:nvPr>
        </p:nvSpPr>
        <p:spPr>
          <a:xfrm>
            <a:off x="8094786" y="1773239"/>
            <a:ext cx="3400014"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260412635"/>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1_Content_slide_with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096001" y="0"/>
            <a:ext cx="6096000" cy="6159832"/>
          </a:xfrm>
        </p:spPr>
        <p:txBody>
          <a:bodyPr anchor="ctr"/>
          <a:lstStyle>
            <a:lvl1pPr algn="ctr">
              <a:defRPr/>
            </a:lvl1pPr>
          </a:lstStyle>
          <a:p>
            <a:r>
              <a:rPr lang="en-GB" noProof="0" dirty="0"/>
              <a:t>Place image here</a:t>
            </a:r>
          </a:p>
        </p:txBody>
      </p:sp>
      <p:sp>
        <p:nvSpPr>
          <p:cNvPr id="9"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cu </a:t>
            </a:r>
            <a:r>
              <a:rPr lang="en-GB" noProof="0" dirty="0" err="1">
                <a:effectLst/>
                <a:latin typeface="Arial" charset="0"/>
              </a:rPr>
              <a:t>numquam</a:t>
            </a:r>
            <a:r>
              <a:rPr lang="en-GB" noProof="0" dirty="0">
                <a:effectLst/>
                <a:latin typeface="Arial" charset="0"/>
              </a:rPr>
              <a:t> </a:t>
            </a:r>
            <a:r>
              <a:rPr lang="en-GB" noProof="0" dirty="0" err="1">
                <a:effectLst/>
                <a:latin typeface="Arial" charset="0"/>
              </a:rPr>
              <a:t>scaevola</a:t>
            </a:r>
            <a:r>
              <a:rPr lang="en-GB" noProof="0" dirty="0">
                <a:effectLst/>
                <a:latin typeface="Arial" charset="0"/>
              </a:rPr>
              <a:t> </a:t>
            </a:r>
            <a:r>
              <a:rPr lang="en-GB" noProof="0" dirty="0" err="1">
                <a:effectLst/>
                <a:latin typeface="Arial" charset="0"/>
              </a:rPr>
              <a:t>mnesar</a:t>
            </a:r>
            <a:r>
              <a:rPr lang="en-GB" noProof="0" dirty="0">
                <a:effectLst/>
                <a:latin typeface="Arial" charset="0"/>
              </a:rPr>
              <a:t> chum sea. </a:t>
            </a:r>
          </a:p>
          <a:p>
            <a:r>
              <a:rPr lang="en-GB" noProof="0" dirty="0" err="1">
                <a:effectLst/>
                <a:latin typeface="Arial" charset="0"/>
              </a:rPr>
              <a:t>Nonumy</a:t>
            </a:r>
            <a:r>
              <a:rPr lang="en-GB" noProof="0" dirty="0">
                <a:effectLst/>
                <a:latin typeface="Arial" charset="0"/>
              </a:rPr>
              <a:t> </a:t>
            </a:r>
            <a:r>
              <a:rPr lang="en-GB" noProof="0" dirty="0" err="1">
                <a:effectLst/>
                <a:latin typeface="Arial" charset="0"/>
              </a:rPr>
              <a:t>iisque</a:t>
            </a:r>
            <a:r>
              <a:rPr lang="en-GB" noProof="0" dirty="0">
                <a:effectLst/>
                <a:latin typeface="Arial" charset="0"/>
              </a:rPr>
              <a:t> </a:t>
            </a:r>
            <a:r>
              <a:rPr lang="en-GB" noProof="0" dirty="0" err="1">
                <a:effectLst/>
                <a:latin typeface="Arial" charset="0"/>
              </a:rPr>
              <a:t>accusamus</a:t>
            </a:r>
            <a:r>
              <a:rPr lang="en-GB" noProof="0" dirty="0">
                <a:effectLst/>
                <a:latin typeface="Arial" charset="0"/>
              </a:rPr>
              <a:t> quo cu, </a:t>
            </a:r>
            <a:r>
              <a:rPr lang="en-GB" noProof="0" dirty="0" err="1">
                <a:effectLst/>
                <a:latin typeface="Arial" charset="0"/>
              </a:rPr>
              <a:t>pericula</a:t>
            </a:r>
            <a:r>
              <a:rPr lang="en-GB" noProof="0" dirty="0">
                <a:effectLst/>
                <a:latin typeface="Arial" charset="0"/>
              </a:rPr>
              <a:t> </a:t>
            </a:r>
            <a:r>
              <a:rPr lang="en-GB" noProof="0" dirty="0" err="1">
                <a:effectLst/>
                <a:latin typeface="Arial" charset="0"/>
              </a:rPr>
              <a:t>evertitur</a:t>
            </a:r>
            <a:r>
              <a:rPr lang="en-GB" noProof="0" dirty="0">
                <a:effectLst/>
                <a:latin typeface="Arial" charset="0"/>
              </a:rPr>
              <a:t> </a:t>
            </a:r>
            <a:r>
              <a:rPr lang="en-GB" noProof="0" dirty="0" err="1">
                <a:effectLst/>
                <a:latin typeface="Arial" charset="0"/>
              </a:rPr>
              <a:t>eu</a:t>
            </a:r>
            <a:r>
              <a:rPr lang="en-GB" noProof="0" dirty="0">
                <a:effectLst/>
                <a:latin typeface="Arial" charset="0"/>
              </a:rPr>
              <a:t> quo, </a:t>
            </a:r>
            <a:r>
              <a:rPr lang="en-GB" noProof="0" dirty="0" err="1">
                <a:effectLst/>
                <a:latin typeface="Arial" charset="0"/>
              </a:rPr>
              <a:t>accommodare</a:t>
            </a:r>
            <a:r>
              <a:rPr lang="en-GB" noProof="0" dirty="0">
                <a:effectLst/>
                <a:latin typeface="Arial" charset="0"/>
              </a:rPr>
              <a:t> </a:t>
            </a:r>
            <a:r>
              <a:rPr lang="en-GB" noProof="0" dirty="0" err="1">
                <a:effectLst/>
                <a:latin typeface="Arial" charset="0"/>
              </a:rPr>
              <a:t>delicatissimi</a:t>
            </a:r>
            <a:r>
              <a:rPr lang="en-GB" noProof="0" dirty="0">
                <a:effectLst/>
                <a:latin typeface="Arial" charset="0"/>
              </a:rPr>
              <a:t>.</a:t>
            </a:r>
          </a:p>
          <a:p>
            <a:r>
              <a:rPr lang="en-GB" noProof="0" dirty="0">
                <a:effectLst/>
                <a:latin typeface="Arial" charset="0"/>
              </a:rPr>
              <a:t>Sit </a:t>
            </a:r>
            <a:r>
              <a:rPr lang="en-GB" noProof="0" dirty="0" err="1">
                <a:effectLst/>
                <a:latin typeface="Arial" charset="0"/>
              </a:rPr>
              <a:t>sonet</a:t>
            </a:r>
            <a:r>
              <a:rPr lang="en-GB" noProof="0" dirty="0">
                <a:effectLst/>
                <a:latin typeface="Arial" charset="0"/>
              </a:rPr>
              <a:t> animal </a:t>
            </a:r>
            <a:r>
              <a:rPr lang="en-GB" noProof="0" dirty="0" err="1">
                <a:effectLst/>
                <a:latin typeface="Arial" charset="0"/>
              </a:rPr>
              <a:t>phaedrum</a:t>
            </a:r>
            <a:r>
              <a:rPr lang="en-GB" noProof="0" dirty="0">
                <a:effectLst/>
                <a:latin typeface="Arial" charset="0"/>
              </a:rPr>
              <a:t> </a:t>
            </a:r>
            <a:r>
              <a:rPr lang="en-GB" noProof="0" dirty="0" err="1">
                <a:effectLst/>
                <a:latin typeface="Arial" charset="0"/>
              </a:rPr>
              <a:t>ut.</a:t>
            </a:r>
            <a:r>
              <a:rPr lang="en-GB" noProof="0" dirty="0">
                <a:effectLst/>
                <a:latin typeface="Arial" charset="0"/>
              </a:rPr>
              <a:t> Ne nostrum </a:t>
            </a:r>
            <a:r>
              <a:rPr lang="en-GB" noProof="0" dirty="0" err="1">
                <a:effectLst/>
                <a:latin typeface="Arial" charset="0"/>
              </a:rPr>
              <a:t>recteque</a:t>
            </a:r>
            <a:r>
              <a:rPr lang="en-GB" noProof="0" dirty="0">
                <a:effectLst/>
                <a:latin typeface="Arial" charset="0"/>
              </a:rPr>
              <a:t> vim, </a:t>
            </a:r>
            <a:r>
              <a:rPr lang="en-GB" noProof="0" dirty="0" err="1">
                <a:effectLst/>
                <a:latin typeface="Arial" charset="0"/>
              </a:rPr>
              <a:t>placerat</a:t>
            </a:r>
            <a:r>
              <a:rPr lang="en-GB" noProof="0" dirty="0">
                <a:effectLst/>
                <a:latin typeface="Arial" charset="0"/>
              </a:rPr>
              <a:t> </a:t>
            </a:r>
            <a:r>
              <a:rPr lang="en-GB" noProof="0" dirty="0" err="1">
                <a:effectLst/>
                <a:latin typeface="Arial" charset="0"/>
              </a:rPr>
              <a:t>invenire</a:t>
            </a:r>
            <a:r>
              <a:rPr lang="en-GB" noProof="0" dirty="0">
                <a:effectLst/>
                <a:latin typeface="Arial" charset="0"/>
              </a:rPr>
              <a:t> </a:t>
            </a:r>
            <a:r>
              <a:rPr lang="en-GB" noProof="0" dirty="0" err="1">
                <a:effectLst/>
                <a:latin typeface="Arial" charset="0"/>
              </a:rPr>
              <a:t>assueverit</a:t>
            </a:r>
            <a:r>
              <a:rPr lang="en-GB" noProof="0" dirty="0">
                <a:effectLst/>
                <a:latin typeface="Arial" charset="0"/>
              </a:rPr>
              <a:t>. </a:t>
            </a:r>
          </a:p>
        </p:txBody>
      </p:sp>
      <p:sp>
        <p:nvSpPr>
          <p:cNvPr id="10" name="Rubrik 1"/>
          <p:cNvSpPr>
            <a:spLocks noGrp="1"/>
          </p:cNvSpPr>
          <p:nvPr>
            <p:ph type="title" hasCustomPrompt="1"/>
          </p:nvPr>
        </p:nvSpPr>
        <p:spPr>
          <a:xfrm>
            <a:off x="695330" y="576000"/>
            <a:ext cx="5220673" cy="684000"/>
          </a:xfrm>
        </p:spPr>
        <p:txBody>
          <a:bodyPr tIns="0" anchor="t" anchorCtr="0"/>
          <a:lstStyle>
            <a:lvl1pPr>
              <a:defRPr sz="2400">
                <a:solidFill>
                  <a:schemeClr val="tx2"/>
                </a:solidFill>
              </a:defRPr>
            </a:lvl1pPr>
          </a:lstStyle>
          <a:p>
            <a:r>
              <a:rPr lang="en-GB" noProof="0" dirty="0"/>
              <a:t>Heading in Arial Bold on </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370103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2_Content_slide_with_cut-out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096001" y="0"/>
            <a:ext cx="6096000" cy="6159832"/>
          </a:xfrm>
        </p:spPr>
        <p:txBody>
          <a:bodyPr anchor="ctr"/>
          <a:lstStyle>
            <a:lvl1pPr algn="ctr">
              <a:defRPr/>
            </a:lvl1pPr>
          </a:lstStyle>
          <a:p>
            <a:r>
              <a:rPr lang="en-GB" noProof="0" dirty="0"/>
              <a:t>Place cut-out image here</a:t>
            </a:r>
          </a:p>
        </p:txBody>
      </p:sp>
      <p:sp>
        <p:nvSpPr>
          <p:cNvPr id="9"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cu </a:t>
            </a:r>
            <a:r>
              <a:rPr lang="en-GB" noProof="0" dirty="0" err="1">
                <a:effectLst/>
                <a:latin typeface="Arial" charset="0"/>
              </a:rPr>
              <a:t>numquam</a:t>
            </a:r>
            <a:r>
              <a:rPr lang="en-GB" noProof="0" dirty="0">
                <a:effectLst/>
                <a:latin typeface="Arial" charset="0"/>
              </a:rPr>
              <a:t> </a:t>
            </a:r>
            <a:r>
              <a:rPr lang="en-GB" noProof="0" dirty="0" err="1">
                <a:effectLst/>
                <a:latin typeface="Arial" charset="0"/>
              </a:rPr>
              <a:t>scaevola</a:t>
            </a:r>
            <a:r>
              <a:rPr lang="en-GB" noProof="0" dirty="0">
                <a:effectLst/>
                <a:latin typeface="Arial" charset="0"/>
              </a:rPr>
              <a:t> </a:t>
            </a:r>
            <a:r>
              <a:rPr lang="en-GB" noProof="0" dirty="0" err="1">
                <a:effectLst/>
                <a:latin typeface="Arial" charset="0"/>
              </a:rPr>
              <a:t>mnesar</a:t>
            </a:r>
            <a:r>
              <a:rPr lang="en-GB" noProof="0" dirty="0">
                <a:effectLst/>
                <a:latin typeface="Arial" charset="0"/>
              </a:rPr>
              <a:t> chum sea. </a:t>
            </a:r>
          </a:p>
          <a:p>
            <a:r>
              <a:rPr lang="en-GB" noProof="0" dirty="0" err="1">
                <a:effectLst/>
                <a:latin typeface="Arial" charset="0"/>
              </a:rPr>
              <a:t>Nonumy</a:t>
            </a:r>
            <a:r>
              <a:rPr lang="en-GB" noProof="0" dirty="0">
                <a:effectLst/>
                <a:latin typeface="Arial" charset="0"/>
              </a:rPr>
              <a:t> </a:t>
            </a:r>
            <a:r>
              <a:rPr lang="en-GB" noProof="0" dirty="0" err="1">
                <a:effectLst/>
                <a:latin typeface="Arial" charset="0"/>
              </a:rPr>
              <a:t>iisque</a:t>
            </a:r>
            <a:r>
              <a:rPr lang="en-GB" noProof="0" dirty="0">
                <a:effectLst/>
                <a:latin typeface="Arial" charset="0"/>
              </a:rPr>
              <a:t> </a:t>
            </a:r>
            <a:r>
              <a:rPr lang="en-GB" noProof="0" dirty="0" err="1">
                <a:effectLst/>
                <a:latin typeface="Arial" charset="0"/>
              </a:rPr>
              <a:t>accusamus</a:t>
            </a:r>
            <a:r>
              <a:rPr lang="en-GB" noProof="0" dirty="0">
                <a:effectLst/>
                <a:latin typeface="Arial" charset="0"/>
              </a:rPr>
              <a:t> quo cu, </a:t>
            </a:r>
            <a:r>
              <a:rPr lang="en-GB" noProof="0" dirty="0" err="1">
                <a:effectLst/>
                <a:latin typeface="Arial" charset="0"/>
              </a:rPr>
              <a:t>pericula</a:t>
            </a:r>
            <a:r>
              <a:rPr lang="en-GB" noProof="0" dirty="0">
                <a:effectLst/>
                <a:latin typeface="Arial" charset="0"/>
              </a:rPr>
              <a:t> </a:t>
            </a:r>
            <a:r>
              <a:rPr lang="en-GB" noProof="0" dirty="0" err="1">
                <a:effectLst/>
                <a:latin typeface="Arial" charset="0"/>
              </a:rPr>
              <a:t>evertitur</a:t>
            </a:r>
            <a:r>
              <a:rPr lang="en-GB" noProof="0" dirty="0">
                <a:effectLst/>
                <a:latin typeface="Arial" charset="0"/>
              </a:rPr>
              <a:t> </a:t>
            </a:r>
            <a:r>
              <a:rPr lang="en-GB" noProof="0" dirty="0" err="1">
                <a:effectLst/>
                <a:latin typeface="Arial" charset="0"/>
              </a:rPr>
              <a:t>eu</a:t>
            </a:r>
            <a:r>
              <a:rPr lang="en-GB" noProof="0" dirty="0">
                <a:effectLst/>
                <a:latin typeface="Arial" charset="0"/>
              </a:rPr>
              <a:t> quo, </a:t>
            </a:r>
            <a:r>
              <a:rPr lang="en-GB" noProof="0" dirty="0" err="1">
                <a:effectLst/>
                <a:latin typeface="Arial" charset="0"/>
              </a:rPr>
              <a:t>accommodare</a:t>
            </a:r>
            <a:r>
              <a:rPr lang="en-GB" noProof="0" dirty="0">
                <a:effectLst/>
                <a:latin typeface="Arial" charset="0"/>
              </a:rPr>
              <a:t> </a:t>
            </a:r>
            <a:r>
              <a:rPr lang="en-GB" noProof="0" dirty="0" err="1">
                <a:effectLst/>
                <a:latin typeface="Arial" charset="0"/>
              </a:rPr>
              <a:t>delicatissimi</a:t>
            </a:r>
            <a:r>
              <a:rPr lang="en-GB" noProof="0" dirty="0">
                <a:effectLst/>
                <a:latin typeface="Arial" charset="0"/>
              </a:rPr>
              <a:t>.</a:t>
            </a:r>
          </a:p>
          <a:p>
            <a:r>
              <a:rPr lang="en-GB" noProof="0" dirty="0">
                <a:effectLst/>
                <a:latin typeface="Arial" charset="0"/>
              </a:rPr>
              <a:t>Sit </a:t>
            </a:r>
            <a:r>
              <a:rPr lang="en-GB" noProof="0" dirty="0" err="1">
                <a:effectLst/>
                <a:latin typeface="Arial" charset="0"/>
              </a:rPr>
              <a:t>sonet</a:t>
            </a:r>
            <a:r>
              <a:rPr lang="en-GB" noProof="0" dirty="0">
                <a:effectLst/>
                <a:latin typeface="Arial" charset="0"/>
              </a:rPr>
              <a:t> animal </a:t>
            </a:r>
            <a:r>
              <a:rPr lang="en-GB" noProof="0" dirty="0" err="1">
                <a:effectLst/>
                <a:latin typeface="Arial" charset="0"/>
              </a:rPr>
              <a:t>phaedrum</a:t>
            </a:r>
            <a:r>
              <a:rPr lang="en-GB" noProof="0" dirty="0">
                <a:effectLst/>
                <a:latin typeface="Arial" charset="0"/>
              </a:rPr>
              <a:t> </a:t>
            </a:r>
            <a:r>
              <a:rPr lang="en-GB" noProof="0" dirty="0" err="1">
                <a:effectLst/>
                <a:latin typeface="Arial" charset="0"/>
              </a:rPr>
              <a:t>ut.</a:t>
            </a:r>
            <a:r>
              <a:rPr lang="en-GB" noProof="0" dirty="0">
                <a:effectLst/>
                <a:latin typeface="Arial" charset="0"/>
              </a:rPr>
              <a:t> Ne nostrum </a:t>
            </a:r>
            <a:r>
              <a:rPr lang="en-GB" noProof="0" dirty="0" err="1">
                <a:effectLst/>
                <a:latin typeface="Arial" charset="0"/>
              </a:rPr>
              <a:t>recteque</a:t>
            </a:r>
            <a:r>
              <a:rPr lang="en-GB" noProof="0" dirty="0">
                <a:effectLst/>
                <a:latin typeface="Arial" charset="0"/>
              </a:rPr>
              <a:t> vim, </a:t>
            </a:r>
            <a:r>
              <a:rPr lang="en-GB" noProof="0" dirty="0" err="1">
                <a:effectLst/>
                <a:latin typeface="Arial" charset="0"/>
              </a:rPr>
              <a:t>placerat</a:t>
            </a:r>
            <a:r>
              <a:rPr lang="en-GB" noProof="0" dirty="0">
                <a:effectLst/>
                <a:latin typeface="Arial" charset="0"/>
              </a:rPr>
              <a:t> </a:t>
            </a:r>
            <a:r>
              <a:rPr lang="en-GB" noProof="0" dirty="0" err="1">
                <a:effectLst/>
                <a:latin typeface="Arial" charset="0"/>
              </a:rPr>
              <a:t>invenire</a:t>
            </a:r>
            <a:r>
              <a:rPr lang="en-GB" noProof="0" dirty="0">
                <a:effectLst/>
                <a:latin typeface="Arial" charset="0"/>
              </a:rPr>
              <a:t> </a:t>
            </a:r>
            <a:r>
              <a:rPr lang="en-GB" noProof="0" dirty="0" err="1">
                <a:effectLst/>
                <a:latin typeface="Arial" charset="0"/>
              </a:rPr>
              <a:t>assueverit</a:t>
            </a:r>
            <a:r>
              <a:rPr lang="en-GB" noProof="0" dirty="0">
                <a:effectLst/>
                <a:latin typeface="Arial" charset="0"/>
              </a:rPr>
              <a:t>. </a:t>
            </a:r>
          </a:p>
        </p:txBody>
      </p:sp>
      <p:sp>
        <p:nvSpPr>
          <p:cNvPr id="10" name="Rubrik 1"/>
          <p:cNvSpPr>
            <a:spLocks noGrp="1"/>
          </p:cNvSpPr>
          <p:nvPr>
            <p:ph type="title" hasCustomPrompt="1"/>
          </p:nvPr>
        </p:nvSpPr>
        <p:spPr>
          <a:xfrm>
            <a:off x="695330" y="576000"/>
            <a:ext cx="5220673" cy="684000"/>
          </a:xfrm>
        </p:spPr>
        <p:txBody>
          <a:bodyPr tIns="0" anchor="t" anchorCtr="0"/>
          <a:lstStyle>
            <a:lvl1pPr>
              <a:defRPr sz="2400">
                <a:solidFill>
                  <a:schemeClr val="tx2"/>
                </a:solidFill>
              </a:defRPr>
            </a:lvl1pPr>
          </a:lstStyle>
          <a:p>
            <a:r>
              <a:rPr lang="en-GB" noProof="0" dirty="0"/>
              <a:t>Heading in Arial Bold on </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12258396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13_Content_slide_with_circular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7054277" y="1260000"/>
            <a:ext cx="3926230" cy="3967342"/>
          </a:xfrm>
          <a:prstGeom prst="ellipse">
            <a:avLst/>
          </a:prstGeom>
        </p:spPr>
        <p:txBody>
          <a:bodyPr anchor="ctr"/>
          <a:lstStyle>
            <a:lvl1pPr algn="ctr">
              <a:spcBef>
                <a:spcPts val="0"/>
              </a:spcBef>
              <a:defRPr lang="en-GB" b="0" i="0" smtClean="0">
                <a:effectLst/>
              </a:defRPr>
            </a:lvl1pPr>
          </a:lstStyle>
          <a:p>
            <a:r>
              <a:rPr lang="en-GB" noProof="0" dirty="0"/>
              <a:t>Place image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to move or resize </a:t>
            </a:r>
            <a:br>
              <a:rPr lang="en-GB" noProof="0" dirty="0"/>
            </a:br>
            <a:r>
              <a:rPr lang="en-GB" noProof="0" dirty="0"/>
              <a:t>the image.</a:t>
            </a:r>
          </a:p>
        </p:txBody>
      </p:sp>
      <p:sp>
        <p:nvSpPr>
          <p:cNvPr id="9"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cu </a:t>
            </a:r>
            <a:r>
              <a:rPr lang="en-GB" noProof="0" dirty="0" err="1">
                <a:effectLst/>
                <a:latin typeface="Arial" charset="0"/>
              </a:rPr>
              <a:t>numquam</a:t>
            </a:r>
            <a:r>
              <a:rPr lang="en-GB" noProof="0" dirty="0">
                <a:effectLst/>
                <a:latin typeface="Arial" charset="0"/>
              </a:rPr>
              <a:t> </a:t>
            </a:r>
            <a:r>
              <a:rPr lang="en-GB" noProof="0" dirty="0" err="1">
                <a:effectLst/>
                <a:latin typeface="Arial" charset="0"/>
              </a:rPr>
              <a:t>scaevola</a:t>
            </a:r>
            <a:r>
              <a:rPr lang="en-GB" noProof="0" dirty="0">
                <a:effectLst/>
                <a:latin typeface="Arial" charset="0"/>
              </a:rPr>
              <a:t> </a:t>
            </a:r>
            <a:r>
              <a:rPr lang="en-GB" noProof="0" dirty="0" err="1">
                <a:effectLst/>
                <a:latin typeface="Arial" charset="0"/>
              </a:rPr>
              <a:t>mnesar</a:t>
            </a:r>
            <a:r>
              <a:rPr lang="en-GB" noProof="0" dirty="0">
                <a:effectLst/>
                <a:latin typeface="Arial" charset="0"/>
              </a:rPr>
              <a:t> chum sea. </a:t>
            </a:r>
          </a:p>
          <a:p>
            <a:r>
              <a:rPr lang="en-GB" noProof="0" dirty="0" err="1">
                <a:effectLst/>
                <a:latin typeface="Arial" charset="0"/>
              </a:rPr>
              <a:t>Nonumy</a:t>
            </a:r>
            <a:r>
              <a:rPr lang="en-GB" noProof="0" dirty="0">
                <a:effectLst/>
                <a:latin typeface="Arial" charset="0"/>
              </a:rPr>
              <a:t> </a:t>
            </a:r>
            <a:r>
              <a:rPr lang="en-GB" noProof="0" dirty="0" err="1">
                <a:effectLst/>
                <a:latin typeface="Arial" charset="0"/>
              </a:rPr>
              <a:t>iisque</a:t>
            </a:r>
            <a:r>
              <a:rPr lang="en-GB" noProof="0" dirty="0">
                <a:effectLst/>
                <a:latin typeface="Arial" charset="0"/>
              </a:rPr>
              <a:t> </a:t>
            </a:r>
            <a:r>
              <a:rPr lang="en-GB" noProof="0" dirty="0" err="1">
                <a:effectLst/>
                <a:latin typeface="Arial" charset="0"/>
              </a:rPr>
              <a:t>accusamus</a:t>
            </a:r>
            <a:r>
              <a:rPr lang="en-GB" noProof="0" dirty="0">
                <a:effectLst/>
                <a:latin typeface="Arial" charset="0"/>
              </a:rPr>
              <a:t> quo cu, </a:t>
            </a:r>
            <a:r>
              <a:rPr lang="en-GB" noProof="0" dirty="0" err="1">
                <a:effectLst/>
                <a:latin typeface="Arial" charset="0"/>
              </a:rPr>
              <a:t>pericula</a:t>
            </a:r>
            <a:r>
              <a:rPr lang="en-GB" noProof="0" dirty="0">
                <a:effectLst/>
                <a:latin typeface="Arial" charset="0"/>
              </a:rPr>
              <a:t> </a:t>
            </a:r>
            <a:r>
              <a:rPr lang="en-GB" noProof="0" dirty="0" err="1">
                <a:effectLst/>
                <a:latin typeface="Arial" charset="0"/>
              </a:rPr>
              <a:t>evertitur</a:t>
            </a:r>
            <a:r>
              <a:rPr lang="en-GB" noProof="0" dirty="0">
                <a:effectLst/>
                <a:latin typeface="Arial" charset="0"/>
              </a:rPr>
              <a:t> </a:t>
            </a:r>
            <a:r>
              <a:rPr lang="en-GB" noProof="0" dirty="0" err="1">
                <a:effectLst/>
                <a:latin typeface="Arial" charset="0"/>
              </a:rPr>
              <a:t>eu</a:t>
            </a:r>
            <a:r>
              <a:rPr lang="en-GB" noProof="0" dirty="0">
                <a:effectLst/>
                <a:latin typeface="Arial" charset="0"/>
              </a:rPr>
              <a:t> quo, </a:t>
            </a:r>
            <a:r>
              <a:rPr lang="en-GB" noProof="0" dirty="0" err="1">
                <a:effectLst/>
                <a:latin typeface="Arial" charset="0"/>
              </a:rPr>
              <a:t>accommodare</a:t>
            </a:r>
            <a:r>
              <a:rPr lang="en-GB" noProof="0" dirty="0">
                <a:effectLst/>
                <a:latin typeface="Arial" charset="0"/>
              </a:rPr>
              <a:t> </a:t>
            </a:r>
            <a:r>
              <a:rPr lang="en-GB" noProof="0" dirty="0" err="1">
                <a:effectLst/>
                <a:latin typeface="Arial" charset="0"/>
              </a:rPr>
              <a:t>delicatissimi</a:t>
            </a:r>
            <a:r>
              <a:rPr lang="en-GB" noProof="0" dirty="0">
                <a:effectLst/>
                <a:latin typeface="Arial" charset="0"/>
              </a:rPr>
              <a:t>.</a:t>
            </a:r>
          </a:p>
          <a:p>
            <a:r>
              <a:rPr lang="en-GB" noProof="0" dirty="0">
                <a:effectLst/>
                <a:latin typeface="Arial" charset="0"/>
              </a:rPr>
              <a:t>Sit </a:t>
            </a:r>
            <a:r>
              <a:rPr lang="en-GB" noProof="0" dirty="0" err="1">
                <a:effectLst/>
                <a:latin typeface="Arial" charset="0"/>
              </a:rPr>
              <a:t>sonet</a:t>
            </a:r>
            <a:r>
              <a:rPr lang="en-GB" noProof="0" dirty="0">
                <a:effectLst/>
                <a:latin typeface="Arial" charset="0"/>
              </a:rPr>
              <a:t> animal </a:t>
            </a:r>
            <a:r>
              <a:rPr lang="en-GB" noProof="0" dirty="0" err="1">
                <a:effectLst/>
                <a:latin typeface="Arial" charset="0"/>
              </a:rPr>
              <a:t>phaedrum</a:t>
            </a:r>
            <a:r>
              <a:rPr lang="en-GB" noProof="0" dirty="0">
                <a:effectLst/>
                <a:latin typeface="Arial" charset="0"/>
              </a:rPr>
              <a:t> </a:t>
            </a:r>
            <a:r>
              <a:rPr lang="en-GB" noProof="0" dirty="0" err="1">
                <a:effectLst/>
                <a:latin typeface="Arial" charset="0"/>
              </a:rPr>
              <a:t>ut.</a:t>
            </a:r>
            <a:r>
              <a:rPr lang="en-GB" noProof="0" dirty="0">
                <a:effectLst/>
                <a:latin typeface="Arial" charset="0"/>
              </a:rPr>
              <a:t> Ne nostrum </a:t>
            </a:r>
            <a:r>
              <a:rPr lang="en-GB" noProof="0" dirty="0" err="1">
                <a:effectLst/>
                <a:latin typeface="Arial" charset="0"/>
              </a:rPr>
              <a:t>recteque</a:t>
            </a:r>
            <a:r>
              <a:rPr lang="en-GB" noProof="0" dirty="0">
                <a:effectLst/>
                <a:latin typeface="Arial" charset="0"/>
              </a:rPr>
              <a:t> vim, </a:t>
            </a:r>
            <a:r>
              <a:rPr lang="en-GB" noProof="0" dirty="0" err="1">
                <a:effectLst/>
                <a:latin typeface="Arial" charset="0"/>
              </a:rPr>
              <a:t>placerat</a:t>
            </a:r>
            <a:r>
              <a:rPr lang="en-GB" noProof="0" dirty="0">
                <a:effectLst/>
                <a:latin typeface="Arial" charset="0"/>
              </a:rPr>
              <a:t> </a:t>
            </a:r>
            <a:r>
              <a:rPr lang="en-GB" noProof="0" dirty="0" err="1">
                <a:effectLst/>
                <a:latin typeface="Arial" charset="0"/>
              </a:rPr>
              <a:t>invenire</a:t>
            </a:r>
            <a:r>
              <a:rPr lang="en-GB" noProof="0" dirty="0">
                <a:effectLst/>
                <a:latin typeface="Arial" charset="0"/>
              </a:rPr>
              <a:t> </a:t>
            </a:r>
            <a:r>
              <a:rPr lang="en-GB" noProof="0" dirty="0" err="1">
                <a:effectLst/>
                <a:latin typeface="Arial" charset="0"/>
              </a:rPr>
              <a:t>assueverit</a:t>
            </a:r>
            <a:r>
              <a:rPr lang="en-GB" noProof="0" dirty="0">
                <a:effectLst/>
                <a:latin typeface="Arial" charset="0"/>
              </a:rPr>
              <a:t>. </a:t>
            </a:r>
          </a:p>
        </p:txBody>
      </p:sp>
      <p:sp>
        <p:nvSpPr>
          <p:cNvPr id="10" name="Rubrik 1"/>
          <p:cNvSpPr>
            <a:spLocks noGrp="1"/>
          </p:cNvSpPr>
          <p:nvPr>
            <p:ph type="title" hasCustomPrompt="1"/>
          </p:nvPr>
        </p:nvSpPr>
        <p:spPr>
          <a:xfrm>
            <a:off x="695330" y="576000"/>
            <a:ext cx="5220673" cy="684000"/>
          </a:xfrm>
        </p:spPr>
        <p:txBody>
          <a:bodyPr tIns="0" anchor="t" anchorCtr="0"/>
          <a:lstStyle>
            <a:lvl1pPr>
              <a:defRPr sz="2400">
                <a:solidFill>
                  <a:schemeClr val="tx2"/>
                </a:solidFill>
              </a:defRPr>
            </a:lvl1pPr>
          </a:lstStyle>
          <a:p>
            <a:r>
              <a:rPr lang="en-GB" noProof="0" dirty="0"/>
              <a:t>Heading in Arial Bold on </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3427974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4_Content_slide_with_circles">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8240337" y="2010383"/>
            <a:ext cx="2515648" cy="2541990"/>
          </a:xfrm>
          <a:prstGeom prst="ellipse">
            <a:avLst/>
          </a:prstGeom>
        </p:spPr>
        <p:txBody>
          <a:bodyPr anchor="ctr"/>
          <a:lstStyle>
            <a:lvl1pPr algn="ctr">
              <a:spcBef>
                <a:spcPts val="0"/>
              </a:spcBef>
              <a:defRPr sz="1200"/>
            </a:lvl1pPr>
          </a:lstStyle>
          <a:p>
            <a:r>
              <a:rPr lang="en-GB" noProof="0" dirty="0"/>
              <a:t>Place image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a:t>
            </a:r>
            <a:br>
              <a:rPr lang="en-GB" noProof="0" dirty="0"/>
            </a:br>
            <a:r>
              <a:rPr lang="en-GB" noProof="0" dirty="0"/>
              <a:t>to move or resize </a:t>
            </a:r>
            <a:br>
              <a:rPr lang="en-GB" noProof="0" dirty="0"/>
            </a:br>
            <a:r>
              <a:rPr lang="en-GB" noProof="0" dirty="0"/>
              <a:t>the image.</a:t>
            </a:r>
          </a:p>
        </p:txBody>
      </p:sp>
      <p:sp>
        <p:nvSpPr>
          <p:cNvPr id="10" name="Rubrik 1"/>
          <p:cNvSpPr>
            <a:spLocks noGrp="1"/>
          </p:cNvSpPr>
          <p:nvPr>
            <p:ph type="title" hasCustomPrompt="1"/>
          </p:nvPr>
        </p:nvSpPr>
        <p:spPr>
          <a:xfrm>
            <a:off x="695330" y="576000"/>
            <a:ext cx="10800670" cy="684000"/>
          </a:xfrm>
        </p:spPr>
        <p:txBody>
          <a:bodyPr tIns="0" anchor="t" anchorCtr="0"/>
          <a:lstStyle>
            <a:lvl1pPr>
              <a:defRPr sz="2400">
                <a:solidFill>
                  <a:schemeClr val="tx2"/>
                </a:solidFill>
              </a:defRPr>
            </a:lvl1pPr>
          </a:lstStyle>
          <a:p>
            <a:r>
              <a:rPr lang="en-GB" noProof="0" dirty="0"/>
              <a:t>Heading in Arial Bold on </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7" name="Platshållare för bild 4"/>
          <p:cNvSpPr>
            <a:spLocks noGrp="1"/>
          </p:cNvSpPr>
          <p:nvPr>
            <p:ph type="pic" sz="quarter" idx="18" hasCustomPrompt="1"/>
          </p:nvPr>
        </p:nvSpPr>
        <p:spPr>
          <a:xfrm>
            <a:off x="4837260" y="2010383"/>
            <a:ext cx="2515648" cy="2541990"/>
          </a:xfrm>
          <a:prstGeom prst="ellipse">
            <a:avLst/>
          </a:prstGeom>
        </p:spPr>
        <p:txBody>
          <a:bodyPr anchor="ctr"/>
          <a:lstStyle>
            <a:lvl1pPr marL="0" marR="0" indent="0" algn="ctr" defTabSz="914309" rtl="0" eaLnBrk="1" fontAlgn="auto" latinLnBrk="0" hangingPunct="1">
              <a:lnSpc>
                <a:spcPct val="100000"/>
              </a:lnSpc>
              <a:spcBef>
                <a:spcPts val="0"/>
              </a:spcBef>
              <a:spcAft>
                <a:spcPts val="0"/>
              </a:spcAft>
              <a:buClr>
                <a:srgbClr val="86657C"/>
              </a:buClr>
              <a:buSzPct val="115000"/>
              <a:buFont typeface="Arial" panose="020B0604020202020204" pitchFamily="34" charset="0"/>
              <a:buNone/>
              <a:tabLst/>
              <a:defRPr sz="1200"/>
            </a:lvl1pPr>
          </a:lstStyle>
          <a:p>
            <a:r>
              <a:rPr lang="en-GB" noProof="0" dirty="0"/>
              <a:t>Place image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a:t>
            </a:r>
            <a:br>
              <a:rPr lang="en-GB" noProof="0" dirty="0"/>
            </a:br>
            <a:r>
              <a:rPr lang="en-GB" noProof="0" dirty="0"/>
              <a:t>to move or resize </a:t>
            </a:r>
            <a:br>
              <a:rPr lang="en-GB" noProof="0" dirty="0"/>
            </a:br>
            <a:r>
              <a:rPr lang="en-GB" noProof="0" dirty="0"/>
              <a:t>the image.</a:t>
            </a:r>
          </a:p>
        </p:txBody>
      </p:sp>
      <p:sp>
        <p:nvSpPr>
          <p:cNvPr id="11" name="Platshållare för bild 4"/>
          <p:cNvSpPr>
            <a:spLocks noGrp="1"/>
          </p:cNvSpPr>
          <p:nvPr>
            <p:ph type="pic" sz="quarter" idx="19" hasCustomPrompt="1"/>
          </p:nvPr>
        </p:nvSpPr>
        <p:spPr>
          <a:xfrm>
            <a:off x="1434183" y="2010383"/>
            <a:ext cx="2515648" cy="2541990"/>
          </a:xfrm>
          <a:prstGeom prst="ellipse">
            <a:avLst/>
          </a:prstGeom>
        </p:spPr>
        <p:txBody>
          <a:bodyPr anchor="ctr"/>
          <a:lstStyle>
            <a:lvl1pPr algn="ctr">
              <a:spcBef>
                <a:spcPts val="0"/>
              </a:spcBef>
              <a:defRPr sz="1200"/>
            </a:lvl1pPr>
          </a:lstStyle>
          <a:p>
            <a:r>
              <a:rPr lang="en-GB" noProof="0" dirty="0"/>
              <a:t>Place image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a:t>
            </a:r>
            <a:br>
              <a:rPr lang="en-GB" noProof="0" dirty="0"/>
            </a:br>
            <a:r>
              <a:rPr lang="en-GB" noProof="0" dirty="0"/>
              <a:t>to move or resize </a:t>
            </a:r>
            <a:br>
              <a:rPr lang="en-GB" noProof="0" dirty="0"/>
            </a:br>
            <a:r>
              <a:rPr lang="en-GB" noProof="0" dirty="0"/>
              <a:t>the image.</a:t>
            </a:r>
          </a:p>
        </p:txBody>
      </p:sp>
      <p:sp>
        <p:nvSpPr>
          <p:cNvPr id="14" name="Content Placeholder 2"/>
          <p:cNvSpPr>
            <a:spLocks noGrp="1"/>
          </p:cNvSpPr>
          <p:nvPr>
            <p:ph idx="1" hasCustomPrompt="1"/>
          </p:nvPr>
        </p:nvSpPr>
        <p:spPr bwMode="gray">
          <a:xfrm>
            <a:off x="1434183" y="4722828"/>
            <a:ext cx="2515648" cy="806173"/>
          </a:xfrm>
        </p:spPr>
        <p:txBody>
          <a:bodyPr/>
          <a:lstStyle>
            <a:lvl1pPr algn="ctr">
              <a:lnSpc>
                <a:spcPts val="2000"/>
              </a:lnSpc>
              <a:spcBef>
                <a:spcPts val="0"/>
              </a:spcBef>
              <a:spcAft>
                <a:spcPts val="1000"/>
              </a:spcAft>
              <a:buFontTx/>
              <a:buNone/>
              <a:defRPr lang="sv-SE" sz="14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a:t>
            </a:r>
          </a:p>
        </p:txBody>
      </p:sp>
      <p:sp>
        <p:nvSpPr>
          <p:cNvPr id="15" name="Content Placeholder 2"/>
          <p:cNvSpPr>
            <a:spLocks noGrp="1"/>
          </p:cNvSpPr>
          <p:nvPr>
            <p:ph idx="20" hasCustomPrompt="1"/>
          </p:nvPr>
        </p:nvSpPr>
        <p:spPr bwMode="gray">
          <a:xfrm>
            <a:off x="4838176" y="4722828"/>
            <a:ext cx="2515648" cy="806173"/>
          </a:xfrm>
        </p:spPr>
        <p:txBody>
          <a:bodyPr/>
          <a:lstStyle>
            <a:lvl1pPr algn="ctr">
              <a:lnSpc>
                <a:spcPts val="2000"/>
              </a:lnSpc>
              <a:spcBef>
                <a:spcPts val="0"/>
              </a:spcBef>
              <a:spcAft>
                <a:spcPts val="1000"/>
              </a:spcAft>
              <a:buFontTx/>
              <a:buNone/>
              <a:defRPr lang="sv-SE" sz="14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a:t>
            </a:r>
          </a:p>
        </p:txBody>
      </p:sp>
      <p:sp>
        <p:nvSpPr>
          <p:cNvPr id="16" name="Content Placeholder 2"/>
          <p:cNvSpPr>
            <a:spLocks noGrp="1"/>
          </p:cNvSpPr>
          <p:nvPr>
            <p:ph idx="21" hasCustomPrompt="1"/>
          </p:nvPr>
        </p:nvSpPr>
        <p:spPr bwMode="gray">
          <a:xfrm>
            <a:off x="8240337" y="4722828"/>
            <a:ext cx="2515648" cy="806173"/>
          </a:xfrm>
        </p:spPr>
        <p:txBody>
          <a:bodyPr/>
          <a:lstStyle>
            <a:lvl1pPr algn="ctr">
              <a:lnSpc>
                <a:spcPts val="2000"/>
              </a:lnSpc>
              <a:spcBef>
                <a:spcPts val="0"/>
              </a:spcBef>
              <a:spcAft>
                <a:spcPts val="1000"/>
              </a:spcAft>
              <a:buFontTx/>
              <a:buNone/>
              <a:defRPr lang="sv-SE" sz="14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r>
              <a:rPr lang="en-GB" noProof="0" dirty="0">
                <a:effectLst/>
                <a:latin typeface="Arial" charset="0"/>
              </a:rPr>
              <a:t>, </a:t>
            </a:r>
          </a:p>
        </p:txBody>
      </p:sp>
    </p:spTree>
    <p:extLst>
      <p:ext uri="{BB962C8B-B14F-4D97-AF65-F5344CB8AC3E}">
        <p14:creationId xmlns:p14="http://schemas.microsoft.com/office/powerpoint/2010/main" val="36744905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5_Image_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0" y="5"/>
            <a:ext cx="12192000" cy="6161617"/>
          </a:xfrm>
        </p:spPr>
        <p:txBody>
          <a:bodyPr anchor="ctr"/>
          <a:lstStyle>
            <a:lvl1pPr algn="ctr">
              <a:defRPr/>
            </a:lvl1pPr>
          </a:lstStyle>
          <a:p>
            <a:r>
              <a:rPr lang="en-GB" noProof="0" dirty="0"/>
              <a:t>Place image here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24210680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16_Content_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p:spPr>
        <p:txBody>
          <a:bodyPr wrap="square" tIns="0" anchor="t" anchorCtr="0"/>
          <a:lstStyle>
            <a:lvl1pPr>
              <a:defRPr sz="2400" baseline="0">
                <a:solidFill>
                  <a:schemeClr val="tx2"/>
                </a:solidFill>
              </a:defRPr>
            </a:lvl1pPr>
          </a:lstStyle>
          <a:p>
            <a:r>
              <a:rPr lang="en-GB" noProof="0" dirty="0"/>
              <a:t>Heading in Arial Bold on max </a:t>
            </a:r>
            <a:br>
              <a:rPr lang="en-GB" noProof="0" dirty="0"/>
            </a:br>
            <a:r>
              <a:rPr lang="en-GB" noProof="0" dirty="0"/>
              <a:t>two lines</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40305223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23_ThankYou_slide">
    <p:spTree>
      <p:nvGrpSpPr>
        <p:cNvPr id="1" name=""/>
        <p:cNvGrpSpPr/>
        <p:nvPr/>
      </p:nvGrpSpPr>
      <p:grpSpPr>
        <a:xfrm>
          <a:off x="0" y="0"/>
          <a:ext cx="0" cy="0"/>
          <a:chOff x="0" y="0"/>
          <a:chExt cx="0" cy="0"/>
        </a:xfrm>
      </p:grpSpPr>
      <p:sp>
        <p:nvSpPr>
          <p:cNvPr id="3" name="Rectangle 6"/>
          <p:cNvSpPr/>
          <p:nvPr userDrawn="1"/>
        </p:nvSpPr>
        <p:spPr bwMode="gray">
          <a:xfrm>
            <a:off x="0" y="5"/>
            <a:ext cx="12192000" cy="6164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rgbClr val="015174"/>
              </a:solidFill>
            </a:endParaRPr>
          </a:p>
        </p:txBody>
      </p:sp>
      <p:sp>
        <p:nvSpPr>
          <p:cNvPr id="5" name="Title 1"/>
          <p:cNvSpPr txBox="1">
            <a:spLocks/>
          </p:cNvSpPr>
          <p:nvPr userDrawn="1"/>
        </p:nvSpPr>
        <p:spPr>
          <a:xfrm>
            <a:off x="696000" y="2489485"/>
            <a:ext cx="4608312" cy="143839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6400" dirty="0"/>
              <a:t>Thank you.</a:t>
            </a:r>
          </a:p>
        </p:txBody>
      </p:sp>
      <p:sp>
        <p:nvSpPr>
          <p:cNvPr id="7" name="Content Placeholder 2"/>
          <p:cNvSpPr>
            <a:spLocks noGrp="1"/>
          </p:cNvSpPr>
          <p:nvPr>
            <p:ph idx="1" hasCustomPrompt="1"/>
          </p:nvPr>
        </p:nvSpPr>
        <p:spPr bwMode="gray">
          <a:xfrm>
            <a:off x="695328" y="4658096"/>
            <a:ext cx="2819773"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Legal company name</a:t>
            </a:r>
            <a:br>
              <a:rPr lang="en-GB" noProof="0" dirty="0">
                <a:effectLst/>
                <a:latin typeface="Arial" charset="0"/>
              </a:rPr>
            </a:br>
            <a:r>
              <a:rPr lang="en-GB" noProof="0" dirty="0">
                <a:effectLst/>
                <a:latin typeface="Arial" charset="0"/>
              </a:rPr>
              <a:t>1234 Street </a:t>
            </a:r>
            <a:r>
              <a:rPr lang="en-GB" noProof="0" dirty="0" err="1">
                <a:effectLst/>
                <a:latin typeface="Arial" charset="0"/>
              </a:rPr>
              <a:t>Adrdress</a:t>
            </a:r>
            <a:br>
              <a:rPr lang="en-GB" noProof="0" dirty="0">
                <a:effectLst/>
                <a:latin typeface="Arial" charset="0"/>
              </a:rPr>
            </a:br>
            <a:r>
              <a:rPr lang="en-GB" noProof="0" dirty="0">
                <a:effectLst/>
                <a:latin typeface="Arial" charset="0"/>
              </a:rPr>
              <a:t>City, State and code</a:t>
            </a:r>
            <a:br>
              <a:rPr lang="en-GB" noProof="0" dirty="0">
                <a:effectLst/>
                <a:latin typeface="Arial" charset="0"/>
              </a:rPr>
            </a:br>
            <a:r>
              <a:rPr lang="en-GB" noProof="0" dirty="0">
                <a:effectLst/>
                <a:latin typeface="Arial" charset="0"/>
              </a:rPr>
              <a:t>Country</a:t>
            </a:r>
          </a:p>
        </p:txBody>
      </p:sp>
      <p:sp>
        <p:nvSpPr>
          <p:cNvPr id="13" name="Content Placeholder 2"/>
          <p:cNvSpPr>
            <a:spLocks noGrp="1"/>
          </p:cNvSpPr>
          <p:nvPr>
            <p:ph idx="10" hasCustomPrompt="1"/>
          </p:nvPr>
        </p:nvSpPr>
        <p:spPr bwMode="gray">
          <a:xfrm>
            <a:off x="3657599" y="4658096"/>
            <a:ext cx="2971801"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Phone: +12 1234 567 890</a:t>
            </a:r>
            <a:br>
              <a:rPr lang="en-GB" noProof="0" dirty="0">
                <a:effectLst/>
                <a:latin typeface="Arial" charset="0"/>
              </a:rPr>
            </a:br>
            <a:r>
              <a:rPr lang="en-GB" noProof="0" dirty="0">
                <a:effectLst/>
                <a:latin typeface="Arial" charset="0"/>
              </a:rPr>
              <a:t>Email: </a:t>
            </a:r>
            <a:r>
              <a:rPr lang="en-GB" noProof="0" dirty="0" err="1">
                <a:effectLst/>
                <a:latin typeface="Arial" charset="0"/>
              </a:rPr>
              <a:t>name@arjo.com</a:t>
            </a:r>
            <a:br>
              <a:rPr lang="en-GB" noProof="0" dirty="0">
                <a:effectLst/>
                <a:latin typeface="Arial" charset="0"/>
              </a:rPr>
            </a:br>
            <a:r>
              <a:rPr lang="en-GB" noProof="0" dirty="0" err="1">
                <a:effectLst/>
                <a:latin typeface="Arial" charset="0"/>
              </a:rPr>
              <a:t>www.arjo.com</a:t>
            </a:r>
            <a:endParaRPr lang="en-GB" noProof="0" dirty="0">
              <a:effectLst/>
              <a:latin typeface="Arial" charset="0"/>
            </a:endParaRP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sp>
        <p:nvSpPr>
          <p:cNvPr id="2" name="Rektangel 1"/>
          <p:cNvSpPr/>
          <p:nvPr userDrawn="1"/>
        </p:nvSpPr>
        <p:spPr>
          <a:xfrm>
            <a:off x="704471" y="3775412"/>
            <a:ext cx="8843789" cy="738664"/>
          </a:xfrm>
          <a:prstGeom prst="rect">
            <a:avLst/>
          </a:prstGeom>
        </p:spPr>
        <p:txBody>
          <a:bodyPr wrap="square" lIns="0" tIns="0" rIns="0" bIns="0">
            <a:spAutoFit/>
          </a:bodyPr>
          <a:lstStyle/>
          <a:p>
            <a:r>
              <a:rPr lang="en-US" sz="1200" dirty="0">
                <a:solidFill>
                  <a:schemeClr val="bg1"/>
                </a:solidFill>
              </a:rPr>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Tree>
    <p:extLst>
      <p:ext uri="{BB962C8B-B14F-4D97-AF65-F5344CB8AC3E}">
        <p14:creationId xmlns:p14="http://schemas.microsoft.com/office/powerpoint/2010/main" val="25182158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22_ThankYou_slide">
    <p:spTree>
      <p:nvGrpSpPr>
        <p:cNvPr id="1" name=""/>
        <p:cNvGrpSpPr/>
        <p:nvPr/>
      </p:nvGrpSpPr>
      <p:grpSpPr>
        <a:xfrm>
          <a:off x="0" y="0"/>
          <a:ext cx="0" cy="0"/>
          <a:chOff x="0" y="0"/>
          <a:chExt cx="0" cy="0"/>
        </a:xfrm>
      </p:grpSpPr>
      <p:sp>
        <p:nvSpPr>
          <p:cNvPr id="3" name="Rectangle 6"/>
          <p:cNvSpPr/>
          <p:nvPr userDrawn="1"/>
        </p:nvSpPr>
        <p:spPr bwMode="gray">
          <a:xfrm>
            <a:off x="0" y="5"/>
            <a:ext cx="12192000" cy="61647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rgbClr val="015174"/>
              </a:solidFill>
            </a:endParaRPr>
          </a:p>
        </p:txBody>
      </p:sp>
      <p:sp>
        <p:nvSpPr>
          <p:cNvPr id="5" name="Title 1"/>
          <p:cNvSpPr txBox="1">
            <a:spLocks/>
          </p:cNvSpPr>
          <p:nvPr userDrawn="1"/>
        </p:nvSpPr>
        <p:spPr>
          <a:xfrm>
            <a:off x="696000" y="2489485"/>
            <a:ext cx="4608312" cy="143839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6400" dirty="0">
                <a:solidFill>
                  <a:schemeClr val="tx2"/>
                </a:solidFill>
              </a:rPr>
              <a:t>Thank you.</a:t>
            </a:r>
          </a:p>
        </p:txBody>
      </p:sp>
      <p:sp>
        <p:nvSpPr>
          <p:cNvPr id="7" name="Content Placeholder 2"/>
          <p:cNvSpPr>
            <a:spLocks noGrp="1"/>
          </p:cNvSpPr>
          <p:nvPr>
            <p:ph idx="1" hasCustomPrompt="1"/>
          </p:nvPr>
        </p:nvSpPr>
        <p:spPr bwMode="gray">
          <a:xfrm>
            <a:off x="695328" y="4658096"/>
            <a:ext cx="2819773"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Legal company name</a:t>
            </a:r>
            <a:br>
              <a:rPr lang="en-GB" noProof="0" dirty="0">
                <a:effectLst/>
                <a:latin typeface="Arial" charset="0"/>
              </a:rPr>
            </a:br>
            <a:r>
              <a:rPr lang="en-GB" noProof="0" dirty="0">
                <a:effectLst/>
                <a:latin typeface="Arial" charset="0"/>
              </a:rPr>
              <a:t>1234 Street </a:t>
            </a:r>
            <a:r>
              <a:rPr lang="en-GB" noProof="0" dirty="0" err="1">
                <a:effectLst/>
                <a:latin typeface="Arial" charset="0"/>
              </a:rPr>
              <a:t>Adrdress</a:t>
            </a:r>
            <a:br>
              <a:rPr lang="en-GB" noProof="0" dirty="0">
                <a:effectLst/>
                <a:latin typeface="Arial" charset="0"/>
              </a:rPr>
            </a:br>
            <a:r>
              <a:rPr lang="en-GB" noProof="0" dirty="0">
                <a:effectLst/>
                <a:latin typeface="Arial" charset="0"/>
              </a:rPr>
              <a:t>City, State and code</a:t>
            </a:r>
            <a:br>
              <a:rPr lang="en-GB" noProof="0" dirty="0">
                <a:effectLst/>
                <a:latin typeface="Arial" charset="0"/>
              </a:rPr>
            </a:br>
            <a:r>
              <a:rPr lang="en-GB" noProof="0" dirty="0">
                <a:effectLst/>
                <a:latin typeface="Arial" charset="0"/>
              </a:rPr>
              <a:t>Country</a:t>
            </a:r>
          </a:p>
        </p:txBody>
      </p:sp>
      <p:sp>
        <p:nvSpPr>
          <p:cNvPr id="13" name="Content Placeholder 2"/>
          <p:cNvSpPr>
            <a:spLocks noGrp="1"/>
          </p:cNvSpPr>
          <p:nvPr>
            <p:ph idx="10" hasCustomPrompt="1"/>
          </p:nvPr>
        </p:nvSpPr>
        <p:spPr bwMode="gray">
          <a:xfrm>
            <a:off x="3657599" y="4658096"/>
            <a:ext cx="2971801"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Phone: +12 1234 567 890</a:t>
            </a:r>
            <a:br>
              <a:rPr lang="en-GB" noProof="0" dirty="0">
                <a:effectLst/>
                <a:latin typeface="Arial" charset="0"/>
              </a:rPr>
            </a:br>
            <a:r>
              <a:rPr lang="en-GB" noProof="0" dirty="0">
                <a:effectLst/>
                <a:latin typeface="Arial" charset="0"/>
              </a:rPr>
              <a:t>Email: </a:t>
            </a:r>
            <a:r>
              <a:rPr lang="en-GB" noProof="0" dirty="0" err="1">
                <a:effectLst/>
                <a:latin typeface="Arial" charset="0"/>
              </a:rPr>
              <a:t>name@arjo.com</a:t>
            </a:r>
            <a:br>
              <a:rPr lang="en-GB" noProof="0" dirty="0">
                <a:effectLst/>
                <a:latin typeface="Arial" charset="0"/>
              </a:rPr>
            </a:br>
            <a:r>
              <a:rPr lang="en-GB" noProof="0" dirty="0" err="1">
                <a:effectLst/>
                <a:latin typeface="Arial" charset="0"/>
              </a:rPr>
              <a:t>www.arjo.com</a:t>
            </a:r>
            <a:endParaRPr lang="en-GB" noProof="0" dirty="0">
              <a:effectLst/>
              <a:latin typeface="Arial" charset="0"/>
            </a:endParaRP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sp>
        <p:nvSpPr>
          <p:cNvPr id="2" name="Rektangel 1"/>
          <p:cNvSpPr/>
          <p:nvPr userDrawn="1"/>
        </p:nvSpPr>
        <p:spPr>
          <a:xfrm>
            <a:off x="704471" y="3775412"/>
            <a:ext cx="8843789" cy="738664"/>
          </a:xfrm>
          <a:prstGeom prst="rect">
            <a:avLst/>
          </a:prstGeom>
        </p:spPr>
        <p:txBody>
          <a:bodyPr wrap="square" lIns="0" tIns="0" rIns="0" bIns="0">
            <a:spAutoFit/>
          </a:bodyPr>
          <a:lstStyle/>
          <a:p>
            <a:r>
              <a:rPr lang="en-US" sz="1200" dirty="0">
                <a:solidFill>
                  <a:schemeClr val="bg1"/>
                </a:solidFill>
              </a:rPr>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Tree>
    <p:extLst>
      <p:ext uri="{BB962C8B-B14F-4D97-AF65-F5344CB8AC3E}">
        <p14:creationId xmlns:p14="http://schemas.microsoft.com/office/powerpoint/2010/main" val="3652878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21_ThankYou_slide">
    <p:spTree>
      <p:nvGrpSpPr>
        <p:cNvPr id="1" name=""/>
        <p:cNvGrpSpPr/>
        <p:nvPr/>
      </p:nvGrpSpPr>
      <p:grpSpPr>
        <a:xfrm>
          <a:off x="0" y="0"/>
          <a:ext cx="0" cy="0"/>
          <a:chOff x="0" y="0"/>
          <a:chExt cx="0" cy="0"/>
        </a:xfrm>
      </p:grpSpPr>
      <p:sp>
        <p:nvSpPr>
          <p:cNvPr id="3" name="Rectangle 6"/>
          <p:cNvSpPr/>
          <p:nvPr userDrawn="1"/>
        </p:nvSpPr>
        <p:spPr bwMode="gray">
          <a:xfrm>
            <a:off x="0" y="5"/>
            <a:ext cx="12192000" cy="61647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dirty="0">
              <a:solidFill>
                <a:srgbClr val="015174"/>
              </a:solidFill>
            </a:endParaRPr>
          </a:p>
        </p:txBody>
      </p:sp>
      <p:sp>
        <p:nvSpPr>
          <p:cNvPr id="5" name="Title 1"/>
          <p:cNvSpPr txBox="1">
            <a:spLocks/>
          </p:cNvSpPr>
          <p:nvPr userDrawn="1"/>
        </p:nvSpPr>
        <p:spPr>
          <a:xfrm>
            <a:off x="696000" y="2489485"/>
            <a:ext cx="4608312" cy="143839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6400" dirty="0">
                <a:solidFill>
                  <a:schemeClr val="tx2"/>
                </a:solidFill>
              </a:rPr>
              <a:t>Thank you.</a:t>
            </a:r>
          </a:p>
        </p:txBody>
      </p:sp>
      <p:sp>
        <p:nvSpPr>
          <p:cNvPr id="7" name="Content Placeholder 2"/>
          <p:cNvSpPr>
            <a:spLocks noGrp="1"/>
          </p:cNvSpPr>
          <p:nvPr>
            <p:ph idx="1" hasCustomPrompt="1"/>
          </p:nvPr>
        </p:nvSpPr>
        <p:spPr bwMode="gray">
          <a:xfrm>
            <a:off x="695328" y="4658096"/>
            <a:ext cx="2819773" cy="1206353"/>
          </a:xfrm>
        </p:spPr>
        <p:txBody>
          <a:bodyPr/>
          <a:lstStyle>
            <a:lvl1pPr>
              <a:lnSpc>
                <a:spcPts val="1500"/>
              </a:lnSpc>
              <a:spcBef>
                <a:spcPts val="0"/>
              </a:spcBef>
              <a:spcAft>
                <a:spcPts val="600"/>
              </a:spcAft>
              <a:buFontTx/>
              <a:buNone/>
              <a:defRPr lang="en-GB" sz="1200" baseline="0" noProof="0" dirty="0">
                <a:solidFill>
                  <a:schemeClr val="tx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Legal company name</a:t>
            </a:r>
            <a:br>
              <a:rPr lang="en-GB" noProof="0" dirty="0">
                <a:effectLst/>
                <a:latin typeface="Arial" charset="0"/>
              </a:rPr>
            </a:br>
            <a:r>
              <a:rPr lang="en-GB" noProof="0" dirty="0">
                <a:effectLst/>
                <a:latin typeface="Arial" charset="0"/>
              </a:rPr>
              <a:t>1234 Street </a:t>
            </a:r>
            <a:r>
              <a:rPr lang="en-GB" noProof="0" dirty="0" err="1">
                <a:effectLst/>
                <a:latin typeface="Arial" charset="0"/>
              </a:rPr>
              <a:t>Adrdress</a:t>
            </a:r>
            <a:br>
              <a:rPr lang="en-GB" noProof="0" dirty="0">
                <a:effectLst/>
                <a:latin typeface="Arial" charset="0"/>
              </a:rPr>
            </a:br>
            <a:r>
              <a:rPr lang="en-GB" noProof="0" dirty="0">
                <a:effectLst/>
                <a:latin typeface="Arial" charset="0"/>
              </a:rPr>
              <a:t>City, State and code</a:t>
            </a:r>
            <a:br>
              <a:rPr lang="en-GB" noProof="0" dirty="0">
                <a:effectLst/>
                <a:latin typeface="Arial" charset="0"/>
              </a:rPr>
            </a:br>
            <a:r>
              <a:rPr lang="en-GB" noProof="0" dirty="0">
                <a:effectLst/>
                <a:latin typeface="Arial" charset="0"/>
              </a:rPr>
              <a:t>Country</a:t>
            </a:r>
          </a:p>
        </p:txBody>
      </p:sp>
      <p:sp>
        <p:nvSpPr>
          <p:cNvPr id="13" name="Content Placeholder 2"/>
          <p:cNvSpPr>
            <a:spLocks noGrp="1"/>
          </p:cNvSpPr>
          <p:nvPr>
            <p:ph idx="10" hasCustomPrompt="1"/>
          </p:nvPr>
        </p:nvSpPr>
        <p:spPr bwMode="gray">
          <a:xfrm>
            <a:off x="3657599" y="4658096"/>
            <a:ext cx="2971801" cy="1206353"/>
          </a:xfrm>
        </p:spPr>
        <p:txBody>
          <a:bodyPr/>
          <a:lstStyle>
            <a:lvl1pPr>
              <a:lnSpc>
                <a:spcPts val="1500"/>
              </a:lnSpc>
              <a:spcBef>
                <a:spcPts val="0"/>
              </a:spcBef>
              <a:spcAft>
                <a:spcPts val="600"/>
              </a:spcAft>
              <a:buFontTx/>
              <a:buNone/>
              <a:defRPr lang="en-GB" sz="1200" baseline="0" noProof="0" dirty="0">
                <a:solidFill>
                  <a:schemeClr val="tx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dirty="0">
                <a:effectLst/>
                <a:latin typeface="Arial" charset="0"/>
              </a:rPr>
              <a:t>Phone: +12 1234 567 890</a:t>
            </a:r>
            <a:br>
              <a:rPr lang="en-GB" noProof="0" dirty="0">
                <a:effectLst/>
                <a:latin typeface="Arial" charset="0"/>
              </a:rPr>
            </a:br>
            <a:r>
              <a:rPr lang="en-GB" noProof="0" dirty="0">
                <a:effectLst/>
                <a:latin typeface="Arial" charset="0"/>
              </a:rPr>
              <a:t>Email: </a:t>
            </a:r>
            <a:r>
              <a:rPr lang="en-GB" noProof="0" dirty="0" err="1">
                <a:effectLst/>
                <a:latin typeface="Arial" charset="0"/>
              </a:rPr>
              <a:t>name@arjo.com</a:t>
            </a:r>
            <a:br>
              <a:rPr lang="en-GB" noProof="0" dirty="0">
                <a:effectLst/>
                <a:latin typeface="Arial" charset="0"/>
              </a:rPr>
            </a:br>
            <a:r>
              <a:rPr lang="en-GB" noProof="0" dirty="0" err="1">
                <a:effectLst/>
                <a:latin typeface="Arial" charset="0"/>
              </a:rPr>
              <a:t>www.arjo.com</a:t>
            </a:r>
            <a:endParaRPr lang="en-GB" noProof="0" dirty="0">
              <a:effectLst/>
              <a:latin typeface="Arial" charset="0"/>
            </a:endParaRP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sp>
        <p:nvSpPr>
          <p:cNvPr id="2" name="Rektangel 1"/>
          <p:cNvSpPr/>
          <p:nvPr userDrawn="1"/>
        </p:nvSpPr>
        <p:spPr>
          <a:xfrm>
            <a:off x="704471" y="3775412"/>
            <a:ext cx="8843789" cy="738664"/>
          </a:xfrm>
          <a:prstGeom prst="rect">
            <a:avLst/>
          </a:prstGeom>
        </p:spPr>
        <p:txBody>
          <a:bodyPr wrap="square" lIns="0" tIns="0" rIns="0" bIns="0">
            <a:spAutoFit/>
          </a:bodyPr>
          <a:lstStyle/>
          <a:p>
            <a:r>
              <a:rPr lang="en-US" sz="1200" dirty="0">
                <a:solidFill>
                  <a:schemeClr val="tx1"/>
                </a:solidFill>
              </a:rPr>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Tree>
    <p:extLst>
      <p:ext uri="{BB962C8B-B14F-4D97-AF65-F5344CB8AC3E}">
        <p14:creationId xmlns:p14="http://schemas.microsoft.com/office/powerpoint/2010/main" val="15051537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20_End_slid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pic>
        <p:nvPicPr>
          <p:cNvPr id="8"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936000" y="2505570"/>
            <a:ext cx="4320000" cy="1866748"/>
          </a:xfrm>
          <a:prstGeom prst="rect">
            <a:avLst/>
          </a:prstGeom>
        </p:spPr>
      </p:pic>
    </p:spTree>
    <p:extLst>
      <p:ext uri="{BB962C8B-B14F-4D97-AF65-F5344CB8AC3E}">
        <p14:creationId xmlns:p14="http://schemas.microsoft.com/office/powerpoint/2010/main" val="34039817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userDrawn="1">
  <p:cSld name="15_Content_slide_with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105526" y="0"/>
            <a:ext cx="6086474" cy="6164780"/>
          </a:xfrm>
          <a:prstGeom prst="rect">
            <a:avLst/>
          </a:prstGeom>
          <a:ln>
            <a:noFill/>
          </a:ln>
        </p:spPr>
        <p:txBody>
          <a:bodyPr anchor="ctr"/>
          <a:lstStyle>
            <a:lvl1pPr marL="0" indent="0" algn="ctr">
              <a:buNone/>
              <a:defRPr/>
            </a:lvl1pPr>
          </a:lstStyle>
          <a:p>
            <a:r>
              <a:rPr lang="en-GB" noProof="0" dirty="0"/>
              <a:t>Click to add image</a:t>
            </a:r>
          </a:p>
        </p:txBody>
      </p:sp>
      <p:sp>
        <p:nvSpPr>
          <p:cNvPr id="10" name="Rubrik 1"/>
          <p:cNvSpPr>
            <a:spLocks noGrp="1"/>
          </p:cNvSpPr>
          <p:nvPr>
            <p:ph type="title" hasCustomPrompt="1"/>
          </p:nvPr>
        </p:nvSpPr>
        <p:spPr>
          <a:xfrm>
            <a:off x="695330" y="576000"/>
            <a:ext cx="5220673"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
        <p:nvSpPr>
          <p:cNvPr id="3" name="Text Placeholder 2">
            <a:extLst>
              <a:ext uri="{FF2B5EF4-FFF2-40B4-BE49-F238E27FC236}">
                <a16:creationId xmlns:a16="http://schemas.microsoft.com/office/drawing/2014/main" id="{08B9B9B8-5EEB-4B41-B2FF-EDC996776341}"/>
              </a:ext>
            </a:extLst>
          </p:cNvPr>
          <p:cNvSpPr>
            <a:spLocks noGrp="1"/>
          </p:cNvSpPr>
          <p:nvPr>
            <p:ph type="body" sz="quarter" idx="18" hasCustomPrompt="1"/>
          </p:nvPr>
        </p:nvSpPr>
        <p:spPr>
          <a:xfrm>
            <a:off x="695330" y="1772710"/>
            <a:ext cx="5221288" cy="4394089"/>
          </a:xfrm>
        </p:spPr>
        <p:txBody>
          <a:bodyPr>
            <a:noAutofit/>
          </a:bodyPr>
          <a:lstStyle>
            <a:lvl1pPr marL="0" indent="0">
              <a:lnSpc>
                <a:spcPct val="100000"/>
              </a:lnSpc>
              <a:spcBef>
                <a:spcPts val="0"/>
              </a:spcBef>
              <a:spcAft>
                <a:spcPts val="1000"/>
              </a:spcAft>
              <a:buNone/>
              <a:defRPr/>
            </a:lvl1pPr>
          </a:lstStyle>
          <a:p>
            <a:pPr lvl="0"/>
            <a:r>
              <a:rPr lang="en-US" dirty="0"/>
              <a:t>Click to add text</a:t>
            </a:r>
          </a:p>
        </p:txBody>
      </p:sp>
    </p:spTree>
    <p:extLst>
      <p:ext uri="{BB962C8B-B14F-4D97-AF65-F5344CB8AC3E}">
        <p14:creationId xmlns:p14="http://schemas.microsoft.com/office/powerpoint/2010/main" val="10867340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userDrawn="1">
  <p:cSld name="2_6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 </a:t>
            </a:r>
            <a:br>
              <a:rPr lang="en-GB" noProof="0" dirty="0"/>
            </a:br>
            <a:r>
              <a:rPr lang="en-GB" noProof="0" dirty="0"/>
              <a:t>max two lines</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Tree>
    <p:extLst>
      <p:ext uri="{BB962C8B-B14F-4D97-AF65-F5344CB8AC3E}">
        <p14:creationId xmlns:p14="http://schemas.microsoft.com/office/powerpoint/2010/main" val="186614002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 Title/chapter slide with image">
    <p:spTree>
      <p:nvGrpSpPr>
        <p:cNvPr id="1" name=""/>
        <p:cNvGrpSpPr/>
        <p:nvPr/>
      </p:nvGrpSpPr>
      <p:grpSpPr>
        <a:xfrm>
          <a:off x="0" y="0"/>
          <a:ext cx="0" cy="0"/>
          <a:chOff x="0" y="0"/>
          <a:chExt cx="0" cy="0"/>
        </a:xfrm>
      </p:grpSpPr>
      <p:sp>
        <p:nvSpPr>
          <p:cNvPr id="13" name="Platshållare för bild 5">
            <a:extLst>
              <a:ext uri="{FF2B5EF4-FFF2-40B4-BE49-F238E27FC236}">
                <a16:creationId xmlns:a16="http://schemas.microsoft.com/office/drawing/2014/main" id="{443E5FD7-B550-4841-9E77-AE99EB302699}"/>
              </a:ext>
            </a:extLst>
          </p:cNvPr>
          <p:cNvSpPr>
            <a:spLocks noGrp="1"/>
          </p:cNvSpPr>
          <p:nvPr>
            <p:ph type="pic" sz="quarter" idx="12"/>
          </p:nvPr>
        </p:nvSpPr>
        <p:spPr>
          <a:xfrm>
            <a:off x="1" y="0"/>
            <a:ext cx="12192000" cy="3451135"/>
          </a:xfrm>
          <a:noFill/>
        </p:spPr>
        <p:txBody>
          <a:bodyPr anchor="ctr"/>
          <a:lstStyle>
            <a:lvl1pPr marL="0" indent="0" algn="ctr">
              <a:buNone/>
              <a:defRPr/>
            </a:lvl1pPr>
          </a:lstStyle>
          <a:p>
            <a:r>
              <a:rPr lang="en-US" dirty="0"/>
              <a:t>Click icon to add picture</a:t>
            </a:r>
            <a:endParaRPr lang="en-GB" noProof="0" dirty="0"/>
          </a:p>
        </p:txBody>
      </p:sp>
      <p:sp>
        <p:nvSpPr>
          <p:cNvPr id="10" name="Title 1">
            <a:extLst>
              <a:ext uri="{FF2B5EF4-FFF2-40B4-BE49-F238E27FC236}">
                <a16:creationId xmlns:a16="http://schemas.microsoft.com/office/drawing/2014/main" id="{088E0091-C0C3-494B-8DC0-A2D179C4A34C}"/>
              </a:ext>
            </a:extLst>
          </p:cNvPr>
          <p:cNvSpPr>
            <a:spLocks noGrp="1"/>
          </p:cNvSpPr>
          <p:nvPr>
            <p:ph type="ctrTitle" hasCustomPrompt="1"/>
          </p:nvPr>
        </p:nvSpPr>
        <p:spPr>
          <a:xfrm>
            <a:off x="695328" y="3451135"/>
            <a:ext cx="10800000" cy="1061119"/>
          </a:xfrm>
          <a:prstGeom prst="rect">
            <a:avLst/>
          </a:prstGeom>
        </p:spPr>
        <p:txBody>
          <a:bodyPr anchor="b"/>
          <a:lstStyle>
            <a:lvl1pPr algn="l">
              <a:lnSpc>
                <a:spcPct val="90000"/>
              </a:lnSpc>
              <a:defRPr sz="3200" baseline="0">
                <a:solidFill>
                  <a:schemeClr val="accent1"/>
                </a:solidFill>
              </a:defRPr>
            </a:lvl1pPr>
          </a:lstStyle>
          <a:p>
            <a:r>
              <a:rPr lang="en-GB" noProof="0" dirty="0"/>
              <a:t>Click to add title</a:t>
            </a:r>
          </a:p>
        </p:txBody>
      </p:sp>
      <p:sp>
        <p:nvSpPr>
          <p:cNvPr id="11" name="Subtitle 2">
            <a:extLst>
              <a:ext uri="{FF2B5EF4-FFF2-40B4-BE49-F238E27FC236}">
                <a16:creationId xmlns:a16="http://schemas.microsoft.com/office/drawing/2014/main" id="{746DE0B4-0E58-E84E-9BF0-17B812958337}"/>
              </a:ext>
            </a:extLst>
          </p:cNvPr>
          <p:cNvSpPr>
            <a:spLocks noGrp="1"/>
          </p:cNvSpPr>
          <p:nvPr>
            <p:ph type="subTitle" idx="1" hasCustomPrompt="1"/>
          </p:nvPr>
        </p:nvSpPr>
        <p:spPr>
          <a:xfrm>
            <a:off x="695328" y="4750026"/>
            <a:ext cx="10800000" cy="513348"/>
          </a:xfrm>
          <a:prstGeom prst="rect">
            <a:avLst/>
          </a:prstGeom>
        </p:spPr>
        <p:txBody>
          <a:bodyPr lIns="0" rIns="90000" anchor="t" anchorCtr="0">
            <a:noAutofit/>
          </a:bodyPr>
          <a:lstStyle>
            <a:lvl1pPr marL="0" indent="0" algn="l">
              <a:buNone/>
              <a:defRPr sz="2000">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Click to add subtitle</a:t>
            </a:r>
          </a:p>
        </p:txBody>
      </p:sp>
      <p:sp>
        <p:nvSpPr>
          <p:cNvPr id="12" name="Text Placeholder 8">
            <a:extLst>
              <a:ext uri="{FF2B5EF4-FFF2-40B4-BE49-F238E27FC236}">
                <a16:creationId xmlns:a16="http://schemas.microsoft.com/office/drawing/2014/main" id="{2CF9BD43-6C76-4E4E-A799-9FDFAB84DDF7}"/>
              </a:ext>
            </a:extLst>
          </p:cNvPr>
          <p:cNvSpPr>
            <a:spLocks noGrp="1"/>
          </p:cNvSpPr>
          <p:nvPr>
            <p:ph type="body" sz="quarter" idx="11" hasCustomPrompt="1"/>
          </p:nvPr>
        </p:nvSpPr>
        <p:spPr>
          <a:xfrm>
            <a:off x="695328" y="5399319"/>
            <a:ext cx="7687200" cy="293909"/>
          </a:xfrm>
          <a:prstGeom prst="rect">
            <a:avLst/>
          </a:prstGeom>
        </p:spPr>
        <p:txBody>
          <a:bodyPr lIns="0" rIns="90000" anchor="t" anchorCtr="0">
            <a:noAutofit/>
          </a:bodyPr>
          <a:lstStyle>
            <a:lvl1pPr marL="0" indent="0">
              <a:buNone/>
              <a:defRPr sz="1200">
                <a:solidFill>
                  <a:schemeClr val="tx1"/>
                </a:solidFill>
              </a:defRPr>
            </a:lvl1pPr>
          </a:lstStyle>
          <a:p>
            <a:pPr lvl="0"/>
            <a:r>
              <a:rPr lang="en-GB" noProof="0" dirty="0"/>
              <a:t>Click to add text</a:t>
            </a:r>
          </a:p>
        </p:txBody>
      </p:sp>
    </p:spTree>
    <p:extLst>
      <p:ext uri="{BB962C8B-B14F-4D97-AF65-F5344CB8AC3E}">
        <p14:creationId xmlns:p14="http://schemas.microsoft.com/office/powerpoint/2010/main" val="32279805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 Title/chapter slide alternativ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accent1"/>
                </a:solidFill>
              </a:defRPr>
            </a:lvl1pPr>
          </a:lstStyle>
          <a:p>
            <a:r>
              <a:rPr lang="en-GB" noProof="0" dirty="0"/>
              <a:t>Click to add titlemax two lines</a:t>
            </a:r>
            <a:br>
              <a:rPr lang="en-GB" noProof="0" dirty="0"/>
            </a:br>
            <a:endParaRPr lang="en-GB" noProof="0" dirty="0"/>
          </a:p>
        </p:txBody>
      </p:sp>
      <p:sp>
        <p:nvSpPr>
          <p:cNvPr id="3" name="Subtitle 2"/>
          <p:cNvSpPr>
            <a:spLocks noGrp="1"/>
          </p:cNvSpPr>
          <p:nvPr>
            <p:ph type="subTitle" idx="1" hasCustomPrompt="1"/>
          </p:nvPr>
        </p:nvSpPr>
        <p:spPr>
          <a:xfrm>
            <a:off x="694800" y="2930603"/>
            <a:ext cx="10800000" cy="723600"/>
          </a:xfrm>
          <a:prstGeom prst="rect">
            <a:avLst/>
          </a:prstGeom>
        </p:spPr>
        <p:txBody>
          <a:bodyPr lIns="0" rIns="90000"/>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Click to add subtitle</a:t>
            </a:r>
          </a:p>
        </p:txBody>
      </p:sp>
      <p:sp>
        <p:nvSpPr>
          <p:cNvPr id="13" name="Text Placeholder 8"/>
          <p:cNvSpPr>
            <a:spLocks noGrp="1"/>
          </p:cNvSpPr>
          <p:nvPr>
            <p:ph type="body" sz="quarter" idx="11" hasCustomPrompt="1"/>
          </p:nvPr>
        </p:nvSpPr>
        <p:spPr>
          <a:xfrm>
            <a:off x="694800" y="3831812"/>
            <a:ext cx="7687200" cy="228600"/>
          </a:xfrm>
          <a:prstGeom prst="rect">
            <a:avLst/>
          </a:prstGeom>
        </p:spPr>
        <p:txBody>
          <a:bodyPr anchor="ctr">
            <a:noAutofit/>
          </a:bodyPr>
          <a:lstStyle>
            <a:lvl1pPr marL="0" indent="0">
              <a:buNone/>
              <a:defRPr sz="1200">
                <a:solidFill>
                  <a:schemeClr val="bg1"/>
                </a:solidFill>
              </a:defRPr>
            </a:lvl1pPr>
          </a:lstStyle>
          <a:p>
            <a:pPr lvl="0"/>
            <a:r>
              <a:rPr lang="en-GB" noProof="0" dirty="0"/>
              <a:t>Click to add text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15704131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 Title/chapter slide alternativ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bg1"/>
                </a:solidFill>
              </a:defRPr>
            </a:lvl1pPr>
          </a:lstStyle>
          <a:p>
            <a:r>
              <a:rPr lang="en-GB" noProof="0" dirty="0"/>
              <a:t>Click to add titlemax two lines</a:t>
            </a:r>
            <a:br>
              <a:rPr lang="en-GB" noProof="0" dirty="0"/>
            </a:br>
            <a:endParaRPr lang="en-GB" noProof="0" dirty="0"/>
          </a:p>
        </p:txBody>
      </p:sp>
      <p:sp>
        <p:nvSpPr>
          <p:cNvPr id="3" name="Subtitle 2"/>
          <p:cNvSpPr>
            <a:spLocks noGrp="1"/>
          </p:cNvSpPr>
          <p:nvPr>
            <p:ph type="subTitle" idx="1" hasCustomPrompt="1"/>
          </p:nvPr>
        </p:nvSpPr>
        <p:spPr>
          <a:xfrm>
            <a:off x="694800" y="2930603"/>
            <a:ext cx="10800000" cy="723600"/>
          </a:xfrm>
          <a:prstGeom prst="rect">
            <a:avLst/>
          </a:prstGeom>
        </p:spPr>
        <p:txBody>
          <a:bodyPr lIns="0" rIns="90000"/>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Click to add subtitle</a:t>
            </a:r>
          </a:p>
        </p:txBody>
      </p:sp>
      <p:sp>
        <p:nvSpPr>
          <p:cNvPr id="13" name="Text Placeholder 8"/>
          <p:cNvSpPr>
            <a:spLocks noGrp="1"/>
          </p:cNvSpPr>
          <p:nvPr>
            <p:ph type="body" sz="quarter" idx="11" hasCustomPrompt="1"/>
          </p:nvPr>
        </p:nvSpPr>
        <p:spPr>
          <a:xfrm>
            <a:off x="694800" y="3831812"/>
            <a:ext cx="7687200" cy="228600"/>
          </a:xfrm>
          <a:prstGeom prst="rect">
            <a:avLst/>
          </a:prstGeom>
        </p:spPr>
        <p:txBody>
          <a:bodyPr anchor="ctr">
            <a:noAutofit/>
          </a:bodyPr>
          <a:lstStyle>
            <a:lvl1pPr marL="0" indent="0">
              <a:buClr>
                <a:schemeClr val="bg1"/>
              </a:buClr>
              <a:buNone/>
              <a:defRPr sz="1200">
                <a:solidFill>
                  <a:schemeClr val="bg1"/>
                </a:solidFill>
              </a:defRPr>
            </a:lvl1pPr>
          </a:lstStyle>
          <a:p>
            <a:pPr lvl="0"/>
            <a:r>
              <a:rPr lang="en-GB" noProof="0" dirty="0"/>
              <a:t>Click to add text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39191992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 Subchapter">
    <p:bg>
      <p:bgPr>
        <a:solidFill>
          <a:schemeClr val="accent2"/>
        </a:solidFill>
        <a:effectLst/>
      </p:bgPr>
    </p:b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1285875" y="1207876"/>
            <a:ext cx="4788000" cy="684000"/>
          </a:xfrm>
          <a:prstGeom prst="rect">
            <a:avLst/>
          </a:prstGeom>
        </p:spPr>
        <p:txBody>
          <a:bodyPr wrap="square" tIns="0" anchor="t" anchorCtr="0"/>
          <a:lstStyle>
            <a:lvl1pPr>
              <a:defRPr sz="3200" baseline="0">
                <a:solidFill>
                  <a:schemeClr val="accent1"/>
                </a:solidFill>
              </a:defRPr>
            </a:lvl1pPr>
          </a:lstStyle>
          <a:p>
            <a:r>
              <a:rPr lang="en-GB" noProof="0" dirty="0"/>
              <a:t>Click to add title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
        <p:nvSpPr>
          <p:cNvPr id="3" name="Platshållare för bild 2">
            <a:extLst>
              <a:ext uri="{FF2B5EF4-FFF2-40B4-BE49-F238E27FC236}">
                <a16:creationId xmlns:a16="http://schemas.microsoft.com/office/drawing/2014/main" id="{F4C4B2AF-4965-4BE9-8D8F-A23758E33F45}"/>
              </a:ext>
            </a:extLst>
          </p:cNvPr>
          <p:cNvSpPr>
            <a:spLocks noGrp="1"/>
          </p:cNvSpPr>
          <p:nvPr>
            <p:ph type="pic" sz="quarter" idx="10" hasCustomPrompt="1"/>
          </p:nvPr>
        </p:nvSpPr>
        <p:spPr>
          <a:xfrm>
            <a:off x="6448425" y="-2"/>
            <a:ext cx="5743575" cy="6164781"/>
          </a:xfrm>
        </p:spPr>
        <p:txBody>
          <a:bodyPr anchor="ctr" anchorCtr="0"/>
          <a:lstStyle>
            <a:lvl1pPr marL="0" indent="0" algn="ctr">
              <a:buNone/>
              <a:defRPr/>
            </a:lvl1pPr>
          </a:lstStyle>
          <a:p>
            <a:r>
              <a:rPr lang="en-GB" dirty="0"/>
              <a:t>Click to add picture</a:t>
            </a:r>
            <a:br>
              <a:rPr lang="en-GB" dirty="0"/>
            </a:br>
            <a:br>
              <a:rPr lang="en-GB" dirty="0"/>
            </a:br>
            <a:br>
              <a:rPr lang="en-GB" dirty="0"/>
            </a:br>
            <a:br>
              <a:rPr lang="en-GB" dirty="0"/>
            </a:br>
            <a:endParaRPr lang="en-GB" dirty="0"/>
          </a:p>
        </p:txBody>
      </p:sp>
      <p:sp>
        <p:nvSpPr>
          <p:cNvPr id="6" name="Platshållare för text 5">
            <a:extLst>
              <a:ext uri="{FF2B5EF4-FFF2-40B4-BE49-F238E27FC236}">
                <a16:creationId xmlns:a16="http://schemas.microsoft.com/office/drawing/2014/main" id="{35287996-E787-4F38-A709-4458FFDB3D65}"/>
              </a:ext>
            </a:extLst>
          </p:cNvPr>
          <p:cNvSpPr>
            <a:spLocks noGrp="1"/>
          </p:cNvSpPr>
          <p:nvPr>
            <p:ph type="body" sz="quarter" idx="11" hasCustomPrompt="1"/>
          </p:nvPr>
        </p:nvSpPr>
        <p:spPr>
          <a:xfrm>
            <a:off x="1285875" y="2231091"/>
            <a:ext cx="4788000" cy="3543300"/>
          </a:xfrm>
        </p:spPr>
        <p:txBody>
          <a:bodyPr lIns="0" rIns="90000">
            <a:noAutofit/>
          </a:bodyPr>
          <a:lstStyle>
            <a:lvl1pPr marL="0" indent="0">
              <a:buNone/>
              <a:defRPr/>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 to add text</a:t>
            </a:r>
          </a:p>
        </p:txBody>
      </p:sp>
    </p:spTree>
    <p:extLst>
      <p:ext uri="{BB962C8B-B14F-4D97-AF65-F5344CB8AC3E}">
        <p14:creationId xmlns:p14="http://schemas.microsoft.com/office/powerpoint/2010/main" val="2700560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 Subchapter">
    <p:bg>
      <p:bgPr>
        <a:solidFill>
          <a:schemeClr val="accent1"/>
        </a:solidFill>
        <a:effectLst/>
      </p:bgPr>
    </p:b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1285875" y="1207876"/>
            <a:ext cx="4788000" cy="684000"/>
          </a:xfrm>
          <a:prstGeom prst="rect">
            <a:avLst/>
          </a:prstGeom>
        </p:spPr>
        <p:txBody>
          <a:bodyPr wrap="square" tIns="0" anchor="t" anchorCtr="0"/>
          <a:lstStyle>
            <a:lvl1pPr>
              <a:defRPr sz="3200" baseline="0">
                <a:solidFill>
                  <a:schemeClr val="bg1"/>
                </a:solidFill>
              </a:defRPr>
            </a:lvl1pPr>
          </a:lstStyle>
          <a:p>
            <a:r>
              <a:rPr lang="en-GB" noProof="0" dirty="0"/>
              <a:t>Click to add title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
        <p:nvSpPr>
          <p:cNvPr id="3" name="Platshållare för bild 2">
            <a:extLst>
              <a:ext uri="{FF2B5EF4-FFF2-40B4-BE49-F238E27FC236}">
                <a16:creationId xmlns:a16="http://schemas.microsoft.com/office/drawing/2014/main" id="{F4C4B2AF-4965-4BE9-8D8F-A23758E33F45}"/>
              </a:ext>
            </a:extLst>
          </p:cNvPr>
          <p:cNvSpPr>
            <a:spLocks noGrp="1"/>
          </p:cNvSpPr>
          <p:nvPr>
            <p:ph type="pic" sz="quarter" idx="10" hasCustomPrompt="1"/>
          </p:nvPr>
        </p:nvSpPr>
        <p:spPr>
          <a:xfrm>
            <a:off x="6448425" y="-2"/>
            <a:ext cx="5743575" cy="6164781"/>
          </a:xfrm>
        </p:spPr>
        <p:txBody>
          <a:bodyPr anchor="ctr" anchorCtr="0"/>
          <a:lstStyle>
            <a:lvl1pPr marL="0" indent="0" algn="ctr">
              <a:buNone/>
              <a:defRPr>
                <a:solidFill>
                  <a:schemeClr val="bg1"/>
                </a:solidFill>
              </a:defRPr>
            </a:lvl1pPr>
          </a:lstStyle>
          <a:p>
            <a:br>
              <a:rPr lang="en-GB" dirty="0"/>
            </a:br>
            <a:br>
              <a:rPr lang="en-GB" dirty="0"/>
            </a:br>
            <a:br>
              <a:rPr lang="en-GB" dirty="0"/>
            </a:br>
            <a:endParaRPr lang="en-GB" dirty="0"/>
          </a:p>
          <a:p>
            <a:r>
              <a:rPr lang="en-GB" dirty="0"/>
              <a:t>Click to add picture</a:t>
            </a:r>
          </a:p>
        </p:txBody>
      </p:sp>
      <p:sp>
        <p:nvSpPr>
          <p:cNvPr id="6" name="Platshållare för text 5">
            <a:extLst>
              <a:ext uri="{FF2B5EF4-FFF2-40B4-BE49-F238E27FC236}">
                <a16:creationId xmlns:a16="http://schemas.microsoft.com/office/drawing/2014/main" id="{35287996-E787-4F38-A709-4458FFDB3D65}"/>
              </a:ext>
            </a:extLst>
          </p:cNvPr>
          <p:cNvSpPr>
            <a:spLocks noGrp="1"/>
          </p:cNvSpPr>
          <p:nvPr>
            <p:ph type="body" sz="quarter" idx="11" hasCustomPrompt="1"/>
          </p:nvPr>
        </p:nvSpPr>
        <p:spPr>
          <a:xfrm>
            <a:off x="1285875" y="2231091"/>
            <a:ext cx="4788000" cy="3543300"/>
          </a:xfrm>
        </p:spPr>
        <p:txBody>
          <a:bodyPr lIns="0" rIns="90000">
            <a:noAutofit/>
          </a:bodyPr>
          <a:lstStyle>
            <a:lvl1pPr marL="0" indent="0">
              <a:buNone/>
              <a:defRPr>
                <a:solidFill>
                  <a:schemeClr val="bg1"/>
                </a:solidFill>
              </a:defRPr>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 to add text</a:t>
            </a:r>
          </a:p>
        </p:txBody>
      </p:sp>
    </p:spTree>
    <p:extLst>
      <p:ext uri="{BB962C8B-B14F-4D97-AF65-F5344CB8AC3E}">
        <p14:creationId xmlns:p14="http://schemas.microsoft.com/office/powerpoint/2010/main" val="25077588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 Content slide half circle imag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5220000" cy="684000"/>
          </a:xfrm>
          <a:prstGeom prst="rect">
            <a:avLst/>
          </a:prstGeom>
        </p:spPr>
        <p:txBody>
          <a:bodyPr tIns="0" anchor="t" anchorCtr="0"/>
          <a:lstStyle>
            <a:lvl1pPr>
              <a:defRPr sz="2400">
                <a:solidFill>
                  <a:schemeClr val="accent1"/>
                </a:solidFill>
              </a:defRPr>
            </a:lvl1pPr>
          </a:lstStyle>
          <a:p>
            <a:r>
              <a:rPr lang="en-GB" noProof="0" dirty="0"/>
              <a:t>Click to add titlemax two lines</a:t>
            </a:r>
            <a:br>
              <a:rPr lang="en-GB" noProof="0" dirty="0"/>
            </a:br>
            <a:endParaRPr lang="en-GB" noProof="0" dirty="0"/>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1773239"/>
            <a:ext cx="5220000" cy="4010025"/>
          </a:xfrm>
        </p:spPr>
        <p:txBody>
          <a:bodyPr>
            <a:noAutofit/>
          </a:bodyPr>
          <a:lstStyle>
            <a:lvl1pPr marL="0" indent="0">
              <a:buFont typeface="Arial" panose="020B0604020202020204" pitchFamily="34" charse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text</a:t>
            </a:r>
            <a:endParaRPr lang="en-GB" dirty="0"/>
          </a:p>
        </p:txBody>
      </p:sp>
      <p:sp>
        <p:nvSpPr>
          <p:cNvPr id="12" name="Platshållare för bild 11">
            <a:extLst>
              <a:ext uri="{FF2B5EF4-FFF2-40B4-BE49-F238E27FC236}">
                <a16:creationId xmlns:a16="http://schemas.microsoft.com/office/drawing/2014/main" id="{3921D291-C67D-974E-9CC5-C6B02323F5B2}"/>
              </a:ext>
            </a:extLst>
          </p:cNvPr>
          <p:cNvSpPr>
            <a:spLocks noGrp="1"/>
          </p:cNvSpPr>
          <p:nvPr>
            <p:ph type="pic" sz="quarter" idx="14"/>
          </p:nvPr>
        </p:nvSpPr>
        <p:spPr>
          <a:xfrm>
            <a:off x="6644708" y="0"/>
            <a:ext cx="5547292" cy="6164781"/>
          </a:xfrm>
          <a:custGeom>
            <a:avLst/>
            <a:gdLst>
              <a:gd name="connsiteX0" fmla="*/ 1354073 w 5536731"/>
              <a:gd name="connsiteY0" fmla="*/ 0 h 6153044"/>
              <a:gd name="connsiteX1" fmla="*/ 5536731 w 5536731"/>
              <a:gd name="connsiteY1" fmla="*/ 0 h 6153044"/>
              <a:gd name="connsiteX2" fmla="*/ 5536731 w 5536731"/>
              <a:gd name="connsiteY2" fmla="*/ 6153044 h 6153044"/>
              <a:gd name="connsiteX3" fmla="*/ 11455 w 5536731"/>
              <a:gd name="connsiteY3" fmla="*/ 6153044 h 6153044"/>
              <a:gd name="connsiteX4" fmla="*/ 0 w 5536731"/>
              <a:gd name="connsiteY4" fmla="*/ 5616400 h 6153044"/>
              <a:gd name="connsiteX5" fmla="*/ 1354073 w 5536731"/>
              <a:gd name="connsiteY5" fmla="*/ 0 h 615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6731" h="6153044">
                <a:moveTo>
                  <a:pt x="1354073" y="0"/>
                </a:moveTo>
                <a:lnTo>
                  <a:pt x="5536731" y="0"/>
                </a:lnTo>
                <a:lnTo>
                  <a:pt x="5536731" y="6153044"/>
                </a:lnTo>
                <a:lnTo>
                  <a:pt x="11455" y="6153044"/>
                </a:lnTo>
                <a:cubicBezTo>
                  <a:pt x="3861" y="5975134"/>
                  <a:pt x="0" y="5796273"/>
                  <a:pt x="0" y="5616400"/>
                </a:cubicBezTo>
                <a:cubicBezTo>
                  <a:pt x="0" y="3592906"/>
                  <a:pt x="488530" y="1683565"/>
                  <a:pt x="1354073" y="0"/>
                </a:cubicBezTo>
                <a:close/>
              </a:path>
            </a:pathLst>
          </a:custGeom>
          <a:noFill/>
        </p:spPr>
        <p:txBody>
          <a:bodyPr wrap="square" anchor="ctr">
            <a:noAutofit/>
          </a:bodyPr>
          <a:lstStyle>
            <a:lvl1pPr marL="0" indent="0" algn="ctr">
              <a:buNone/>
              <a:defRPr>
                <a:solidFill>
                  <a:schemeClr val="tx1"/>
                </a:solidFill>
              </a:defRPr>
            </a:lvl1pPr>
          </a:lstStyle>
          <a:p>
            <a:r>
              <a:rPr lang="en-US" dirty="0"/>
              <a:t>Click icon to add picture</a:t>
            </a:r>
            <a:endParaRPr lang="sv-SE" dirty="0"/>
          </a:p>
        </p:txBody>
      </p:sp>
    </p:spTree>
    <p:extLst>
      <p:ext uri="{BB962C8B-B14F-4D97-AF65-F5344CB8AC3E}">
        <p14:creationId xmlns:p14="http://schemas.microsoft.com/office/powerpoint/2010/main" val="425922775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7. Content slid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10800000" cy="684000"/>
          </a:xfrm>
          <a:prstGeom prst="rect">
            <a:avLst/>
          </a:prstGeom>
        </p:spPr>
        <p:txBody>
          <a:bodyPr tIns="0" anchor="t" anchorCtr="0"/>
          <a:lstStyle>
            <a:lvl1pPr>
              <a:defRPr sz="2400">
                <a:solidFill>
                  <a:schemeClr val="accent1"/>
                </a:solidFill>
              </a:defRPr>
            </a:lvl1pPr>
          </a:lstStyle>
          <a:p>
            <a:r>
              <a:rPr lang="en-GB" noProof="0" dirty="0"/>
              <a:t>Click to add titlemax two lines</a:t>
            </a:r>
            <a:br>
              <a:rPr lang="en-GB" noProof="0" dirty="0"/>
            </a:br>
            <a:endParaRPr lang="en-GB" noProof="0" dirty="0"/>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1763860"/>
            <a:ext cx="8532000" cy="4010025"/>
          </a:xfrm>
        </p:spPr>
        <p:txBody>
          <a:bodyPr lIns="0" rIns="90000">
            <a:noAutofit/>
          </a:bodyPr>
          <a:lstStyle>
            <a:lvl1pPr marL="0" indent="0">
              <a:buNone/>
              <a:defRPr>
                <a:solidFill>
                  <a:schemeClr val="tx1"/>
                </a:solidFill>
              </a:defRPr>
            </a:lvl1pPr>
            <a:lvl2pPr marL="162000" indent="0">
              <a:buNone/>
              <a:defRPr>
                <a:solidFill>
                  <a:schemeClr val="tx1"/>
                </a:solidFill>
              </a:defRPr>
            </a:lvl2pPr>
            <a:lvl3pPr marL="324000" indent="0">
              <a:buNone/>
              <a:defRPr>
                <a:solidFill>
                  <a:schemeClr val="tx1"/>
                </a:solidFill>
              </a:defRPr>
            </a:lvl3pPr>
            <a:lvl4pPr marL="468000" indent="0">
              <a:buNone/>
              <a:defRPr>
                <a:solidFill>
                  <a:schemeClr val="tx1"/>
                </a:solidFill>
              </a:defRPr>
            </a:lvl4pPr>
            <a:lvl5pPr marL="612000" indent="0">
              <a:buNone/>
              <a:defRPr>
                <a:solidFill>
                  <a:schemeClr val="tx1"/>
                </a:solidFill>
              </a:defRPr>
            </a:lvl5pPr>
          </a:lstStyle>
          <a:p>
            <a:pPr lvl="0"/>
            <a:r>
              <a:rPr lang="en-US" dirty="0"/>
              <a:t>Click to add text</a:t>
            </a:r>
          </a:p>
        </p:txBody>
      </p:sp>
    </p:spTree>
    <p:extLst>
      <p:ext uri="{BB962C8B-B14F-4D97-AF65-F5344CB8AC3E}">
        <p14:creationId xmlns:p14="http://schemas.microsoft.com/office/powerpoint/2010/main" val="30467384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8. Content slid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10800000" cy="684000"/>
          </a:xfrm>
          <a:prstGeom prst="rect">
            <a:avLst/>
          </a:prstGeom>
        </p:spPr>
        <p:txBody>
          <a:bodyPr tIns="0" anchor="t" anchorCtr="0"/>
          <a:lstStyle>
            <a:lvl1pPr>
              <a:defRPr sz="2400">
                <a:solidFill>
                  <a:schemeClr val="accent1"/>
                </a:solidFill>
              </a:defRPr>
            </a:lvl1pPr>
          </a:lstStyle>
          <a:p>
            <a:r>
              <a:rPr lang="en-GB" noProof="0" dirty="0"/>
              <a:t>Click to add titlemax two lines</a:t>
            </a:r>
            <a:br>
              <a:rPr lang="en-GB" noProof="0" dirty="0"/>
            </a:br>
            <a:endParaRPr lang="en-GB" noProof="0" dirty="0"/>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2004164"/>
            <a:ext cx="8532000" cy="3769721"/>
          </a:xfrm>
        </p:spPr>
        <p:txBody>
          <a:bodyPr lIns="0" rIns="90000">
            <a:noAutofit/>
          </a:bodyPr>
          <a:lstStyle>
            <a:lvl1pPr marL="0" indent="0">
              <a:buNone/>
              <a:defRPr>
                <a:solidFill>
                  <a:schemeClr val="tx1"/>
                </a:solidFill>
              </a:defRPr>
            </a:lvl1pPr>
            <a:lvl2pPr marL="162000" indent="0">
              <a:buNone/>
              <a:defRPr>
                <a:solidFill>
                  <a:schemeClr val="tx1"/>
                </a:solidFill>
              </a:defRPr>
            </a:lvl2pPr>
            <a:lvl3pPr marL="324000" indent="0">
              <a:buNone/>
              <a:defRPr>
                <a:solidFill>
                  <a:schemeClr val="tx1"/>
                </a:solidFill>
              </a:defRPr>
            </a:lvl3pPr>
            <a:lvl4pPr marL="468000" indent="0">
              <a:buNone/>
              <a:defRPr>
                <a:solidFill>
                  <a:schemeClr val="tx1"/>
                </a:solidFill>
              </a:defRPr>
            </a:lvl4pPr>
            <a:lvl5pPr marL="612000" indent="0">
              <a:buNone/>
              <a:defRPr>
                <a:solidFill>
                  <a:schemeClr val="tx1"/>
                </a:solidFill>
              </a:defRPr>
            </a:lvl5pPr>
          </a:lstStyle>
          <a:p>
            <a:pPr lvl="0"/>
            <a:r>
              <a:rPr lang="en-US" dirty="0"/>
              <a:t>Click to add text</a:t>
            </a:r>
          </a:p>
        </p:txBody>
      </p:sp>
      <p:sp>
        <p:nvSpPr>
          <p:cNvPr id="6" name="Platshållare för text 2">
            <a:extLst>
              <a:ext uri="{FF2B5EF4-FFF2-40B4-BE49-F238E27FC236}">
                <a16:creationId xmlns:a16="http://schemas.microsoft.com/office/drawing/2014/main" id="{3BC87B98-A7F0-C946-B110-9348F5798B1D}"/>
              </a:ext>
            </a:extLst>
          </p:cNvPr>
          <p:cNvSpPr>
            <a:spLocks noGrp="1"/>
          </p:cNvSpPr>
          <p:nvPr>
            <p:ph type="body" sz="quarter" idx="10" hasCustomPrompt="1"/>
          </p:nvPr>
        </p:nvSpPr>
        <p:spPr>
          <a:xfrm>
            <a:off x="694801" y="1338263"/>
            <a:ext cx="10800000" cy="304683"/>
          </a:xfrm>
        </p:spPr>
        <p:txBody>
          <a:bodyPr/>
          <a:lstStyle>
            <a:lvl1pPr marL="0" indent="0">
              <a:buNone/>
              <a:defRPr/>
            </a:lvl1pPr>
          </a:lstStyle>
          <a:p>
            <a:pPr lvl="0"/>
            <a:r>
              <a:rPr lang="sv-SE"/>
              <a:t>Click to add subtitle</a:t>
            </a:r>
            <a:endParaRPr lang="en-GB"/>
          </a:p>
        </p:txBody>
      </p:sp>
    </p:spTree>
    <p:extLst>
      <p:ext uri="{BB962C8B-B14F-4D97-AF65-F5344CB8AC3E}">
        <p14:creationId xmlns:p14="http://schemas.microsoft.com/office/powerpoint/2010/main" val="26493030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9. Content slide">
    <p:spTree>
      <p:nvGrpSpPr>
        <p:cNvPr id="1" name=""/>
        <p:cNvGrpSpPr/>
        <p:nvPr/>
      </p:nvGrpSpPr>
      <p:grpSpPr>
        <a:xfrm>
          <a:off x="0" y="0"/>
          <a:ext cx="0" cy="0"/>
          <a:chOff x="0" y="0"/>
          <a:chExt cx="0" cy="0"/>
        </a:xfrm>
      </p:grpSpPr>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2004164"/>
            <a:ext cx="8532000" cy="3769721"/>
          </a:xfrm>
        </p:spPr>
        <p:txBody>
          <a:bodyPr lIns="0" rIns="90000">
            <a:noAutofit/>
          </a:bodyPr>
          <a:lstStyle>
            <a:lvl1pPr marL="0" indent="0">
              <a:buNone/>
              <a:defRPr>
                <a:solidFill>
                  <a:schemeClr val="tx1"/>
                </a:solidFill>
              </a:defRPr>
            </a:lvl1pPr>
            <a:lvl2pPr marL="162000" indent="0">
              <a:buNone/>
              <a:defRPr>
                <a:solidFill>
                  <a:schemeClr val="tx1"/>
                </a:solidFill>
              </a:defRPr>
            </a:lvl2pPr>
            <a:lvl3pPr marL="324000" indent="0">
              <a:buNone/>
              <a:defRPr>
                <a:solidFill>
                  <a:schemeClr val="tx1"/>
                </a:solidFill>
              </a:defRPr>
            </a:lvl3pPr>
            <a:lvl4pPr marL="468000" indent="0">
              <a:buNone/>
              <a:defRPr>
                <a:solidFill>
                  <a:schemeClr val="tx1"/>
                </a:solidFill>
              </a:defRPr>
            </a:lvl4pPr>
            <a:lvl5pPr marL="612000" indent="0">
              <a:buNone/>
              <a:defRPr>
                <a:solidFill>
                  <a:schemeClr val="tx1"/>
                </a:solidFill>
              </a:defRPr>
            </a:lvl5pPr>
          </a:lstStyle>
          <a:p>
            <a:pPr lvl="0"/>
            <a:r>
              <a:rPr lang="en-US" dirty="0"/>
              <a:t>Click to add text</a:t>
            </a:r>
          </a:p>
        </p:txBody>
      </p:sp>
      <p:sp>
        <p:nvSpPr>
          <p:cNvPr id="9" name="Rubrik 1">
            <a:extLst>
              <a:ext uri="{FF2B5EF4-FFF2-40B4-BE49-F238E27FC236}">
                <a16:creationId xmlns:a16="http://schemas.microsoft.com/office/drawing/2014/main" id="{9C9EDB88-2C01-574F-A17E-E254A28CB700}"/>
              </a:ext>
            </a:extLst>
          </p:cNvPr>
          <p:cNvSpPr>
            <a:spLocks noGrp="1"/>
          </p:cNvSpPr>
          <p:nvPr>
            <p:ph type="title" hasCustomPrompt="1"/>
          </p:nvPr>
        </p:nvSpPr>
        <p:spPr>
          <a:xfrm>
            <a:off x="694800" y="100718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 max two lines</a:t>
            </a:r>
            <a:br>
              <a:rPr lang="en-GB" noProof="0" dirty="0"/>
            </a:br>
            <a:endParaRPr lang="en-GB" noProof="0" dirty="0"/>
          </a:p>
        </p:txBody>
      </p:sp>
      <p:sp>
        <p:nvSpPr>
          <p:cNvPr id="11" name="Platshållare för text 2">
            <a:extLst>
              <a:ext uri="{FF2B5EF4-FFF2-40B4-BE49-F238E27FC236}">
                <a16:creationId xmlns:a16="http://schemas.microsoft.com/office/drawing/2014/main" id="{FA8769B7-26BB-8F45-8C0C-9D5C7FA04508}"/>
              </a:ext>
            </a:extLst>
          </p:cNvPr>
          <p:cNvSpPr>
            <a:spLocks noGrp="1"/>
          </p:cNvSpPr>
          <p:nvPr>
            <p:ph type="body" sz="quarter" idx="10" hasCustomPrompt="1"/>
          </p:nvPr>
        </p:nvSpPr>
        <p:spPr>
          <a:xfrm>
            <a:off x="694801" y="576000"/>
            <a:ext cx="10800000" cy="304683"/>
          </a:xfrm>
        </p:spPr>
        <p:txBody>
          <a:bodyPr/>
          <a:lstStyle>
            <a:lvl1pPr marL="0" indent="0">
              <a:buNone/>
              <a:defRPr/>
            </a:lvl1pPr>
          </a:lstStyle>
          <a:p>
            <a:pPr lvl="0"/>
            <a:r>
              <a:rPr lang="sv-SE"/>
              <a:t>Click to add pre-headline</a:t>
            </a:r>
            <a:endParaRPr lang="en-GB"/>
          </a:p>
        </p:txBody>
      </p:sp>
    </p:spTree>
    <p:extLst>
      <p:ext uri="{BB962C8B-B14F-4D97-AF65-F5344CB8AC3E}">
        <p14:creationId xmlns:p14="http://schemas.microsoft.com/office/powerpoint/2010/main" val="42419298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 Agenda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A123D-818C-4CE5-8027-BAC3C4CAD150}"/>
              </a:ext>
            </a:extLst>
          </p:cNvPr>
          <p:cNvSpPr>
            <a:spLocks noGrp="1"/>
          </p:cNvSpPr>
          <p:nvPr>
            <p:ph type="title" hasCustomPrompt="1"/>
          </p:nvPr>
        </p:nvSpPr>
        <p:spPr>
          <a:xfrm>
            <a:off x="694800" y="576000"/>
            <a:ext cx="6480000" cy="684000"/>
          </a:xfrm>
        </p:spPr>
        <p:txBody>
          <a:bodyPr/>
          <a:lstStyle>
            <a:lvl1pPr>
              <a:defRPr sz="2400"/>
            </a:lvl1pPr>
          </a:lstStyle>
          <a:p>
            <a:r>
              <a:rPr lang="en-US" dirty="0"/>
              <a:t>Click to add Agenda title</a:t>
            </a:r>
            <a:endParaRPr lang="en-GB" dirty="0"/>
          </a:p>
        </p:txBody>
      </p:sp>
      <p:sp>
        <p:nvSpPr>
          <p:cNvPr id="5" name="Text Placeholder 4">
            <a:extLst>
              <a:ext uri="{FF2B5EF4-FFF2-40B4-BE49-F238E27FC236}">
                <a16:creationId xmlns:a16="http://schemas.microsoft.com/office/drawing/2014/main" id="{6E0973E0-97A7-46E9-A940-0C34385DD993}"/>
              </a:ext>
            </a:extLst>
          </p:cNvPr>
          <p:cNvSpPr>
            <a:spLocks noGrp="1"/>
          </p:cNvSpPr>
          <p:nvPr>
            <p:ph type="body" sz="quarter" idx="11" hasCustomPrompt="1"/>
          </p:nvPr>
        </p:nvSpPr>
        <p:spPr>
          <a:xfrm>
            <a:off x="695325" y="1536699"/>
            <a:ext cx="6480000" cy="4460400"/>
          </a:xfrm>
        </p:spPr>
        <p:txBody>
          <a:bodyPr/>
          <a:lstStyle>
            <a:lvl1pPr marL="0" indent="0">
              <a:buNone/>
              <a:defRPr/>
            </a:lvl1pPr>
          </a:lstStyle>
          <a:p>
            <a:pPr lvl="0"/>
            <a:r>
              <a:rPr lang="en-US" dirty="0"/>
              <a:t>Click to add Agenda</a:t>
            </a:r>
          </a:p>
        </p:txBody>
      </p:sp>
      <p:sp>
        <p:nvSpPr>
          <p:cNvPr id="10" name="Picture Placeholder 9">
            <a:extLst>
              <a:ext uri="{FF2B5EF4-FFF2-40B4-BE49-F238E27FC236}">
                <a16:creationId xmlns:a16="http://schemas.microsoft.com/office/drawing/2014/main" id="{302D9002-18CF-4904-8DE2-6BD4D0F9B6A7}"/>
              </a:ext>
            </a:extLst>
          </p:cNvPr>
          <p:cNvSpPr>
            <a:spLocks noGrp="1"/>
          </p:cNvSpPr>
          <p:nvPr>
            <p:ph type="pic" sz="quarter" idx="14" hasCustomPrompt="1"/>
          </p:nvPr>
        </p:nvSpPr>
        <p:spPr>
          <a:xfrm>
            <a:off x="7310484" y="0"/>
            <a:ext cx="4881516" cy="6164781"/>
          </a:xfrm>
        </p:spPr>
        <p:txBody>
          <a:bodyPr anchor="ctr" anchorCtr="0"/>
          <a:lstStyle>
            <a:lvl1pPr marL="0" indent="0" algn="ctr">
              <a:buNone/>
              <a:defRPr/>
            </a:lvl1pPr>
          </a:lstStyle>
          <a:p>
            <a:r>
              <a:rPr lang="en-GB" dirty="0"/>
              <a:t>Click to add picture</a:t>
            </a:r>
          </a:p>
        </p:txBody>
      </p:sp>
      <p:sp>
        <p:nvSpPr>
          <p:cNvPr id="6" name="Platshållare för bildnummer 23">
            <a:extLst>
              <a:ext uri="{FF2B5EF4-FFF2-40B4-BE49-F238E27FC236}">
                <a16:creationId xmlns:a16="http://schemas.microsoft.com/office/drawing/2014/main" id="{0AC4F2F7-1379-7A43-B42C-632D05475E8F}"/>
              </a:ext>
            </a:extLst>
          </p:cNvPr>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11121009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 max two lines</a:t>
            </a:r>
            <a:br>
              <a:rPr lang="en-GB" noProof="0" dirty="0"/>
            </a:br>
            <a:endParaRPr lang="en-GB" noProof="0" dirty="0"/>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Tree>
    <p:extLst>
      <p:ext uri="{BB962C8B-B14F-4D97-AF65-F5344CB8AC3E}">
        <p14:creationId xmlns:p14="http://schemas.microsoft.com/office/powerpoint/2010/main" val="125311299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 Content 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titlemax two lines</a:t>
            </a:r>
            <a:br>
              <a:rPr lang="en-GB" noProof="0" dirty="0"/>
            </a:br>
            <a:endParaRPr lang="en-GB" noProof="0" dirty="0"/>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8" name="Platshållare för text 10"/>
          <p:cNvSpPr>
            <a:spLocks noGrp="1"/>
          </p:cNvSpPr>
          <p:nvPr>
            <p:ph type="body" sz="quarter" idx="10" hasCustomPrompt="1"/>
          </p:nvPr>
        </p:nvSpPr>
        <p:spPr>
          <a:xfrm>
            <a:off x="6275996" y="1773239"/>
            <a:ext cx="5218803" cy="4009870"/>
          </a:xfrm>
          <a:prstGeom prst="rect">
            <a:avLst/>
          </a:prstGeom>
        </p:spPr>
        <p:txBody>
          <a:bodyPr/>
          <a:lstStyle>
            <a:lvl1pPr marL="0" indent="0">
              <a:buNone/>
              <a:defRPr lang="en-GB" noProof="0" dirty="0">
                <a:effectLst/>
                <a:latin typeface="Arial" charset="0"/>
              </a:defRPr>
            </a:lvl1pPr>
          </a:lstStyle>
          <a:p>
            <a:pPr marL="270000" lvl="0" indent="-270000">
              <a:lnSpc>
                <a:spcPct val="110000"/>
              </a:lnSpc>
              <a:spcBef>
                <a:spcPts val="0"/>
              </a:spcBef>
              <a:spcAft>
                <a:spcPts val="1000"/>
              </a:spcAft>
              <a:buFontTx/>
            </a:pPr>
            <a:r>
              <a:rPr lang="en-GB" noProof="0" dirty="0">
                <a:effectLst/>
                <a:latin typeface="Arial" charset="0"/>
              </a:rPr>
              <a:t> </a:t>
            </a:r>
          </a:p>
        </p:txBody>
      </p:sp>
      <p:sp>
        <p:nvSpPr>
          <p:cNvPr id="4" name="Content Placeholder 3">
            <a:extLst>
              <a:ext uri="{FF2B5EF4-FFF2-40B4-BE49-F238E27FC236}">
                <a16:creationId xmlns:a16="http://schemas.microsoft.com/office/drawing/2014/main" id="{EED55FF7-DD17-4A5D-A08E-D4E134360129}"/>
              </a:ext>
            </a:extLst>
          </p:cNvPr>
          <p:cNvSpPr>
            <a:spLocks noGrp="1"/>
          </p:cNvSpPr>
          <p:nvPr>
            <p:ph sz="quarter" idx="11" hasCustomPrompt="1"/>
          </p:nvPr>
        </p:nvSpPr>
        <p:spPr>
          <a:xfrm>
            <a:off x="694800" y="1773239"/>
            <a:ext cx="5220000" cy="4010025"/>
          </a:xfrm>
          <a:prstGeom prst="rect">
            <a:avLst/>
          </a:prstGeom>
        </p:spPr>
        <p:txBody>
          <a:bodyPr>
            <a:noAutofit/>
          </a:bodyPr>
          <a:lstStyle>
            <a:lvl1pPr marL="0" indent="0">
              <a:lnSpc>
                <a:spcPct val="100000"/>
              </a:lnSpc>
              <a:spcBef>
                <a:spcPts val="600"/>
              </a:spcBef>
              <a:spcAft>
                <a:spcPts val="0"/>
              </a:spcAft>
              <a:buFont typeface="Arial" panose="020B0604020202020204" pitchFamily="34" charset="0"/>
              <a:buNone/>
              <a:defRPr>
                <a:solidFill>
                  <a:schemeClr val="tx1"/>
                </a:solidFill>
              </a:defRPr>
            </a:lvl1pPr>
            <a:lvl2pPr marL="464400">
              <a:defRPr>
                <a:solidFill>
                  <a:schemeClr val="tx1"/>
                </a:solidFill>
              </a:defRPr>
            </a:lvl2pPr>
            <a:lvl3pPr marL="536400">
              <a:defRPr>
                <a:solidFill>
                  <a:schemeClr val="tx1"/>
                </a:solidFill>
              </a:defRPr>
            </a:lvl3pPr>
            <a:lvl4pPr marL="712800" indent="-176400">
              <a:defRPr>
                <a:solidFill>
                  <a:schemeClr val="tx1"/>
                </a:solidFill>
              </a:defRPr>
            </a:lvl4pPr>
          </a:lstStyle>
          <a:p>
            <a:pPr lvl="0"/>
            <a:r>
              <a:rPr lang="en-US" dirty="0"/>
              <a:t>Click to add text</a:t>
            </a:r>
          </a:p>
        </p:txBody>
      </p:sp>
      <p:sp>
        <p:nvSpPr>
          <p:cNvPr id="10" name="Content Placeholder 3">
            <a:extLst>
              <a:ext uri="{FF2B5EF4-FFF2-40B4-BE49-F238E27FC236}">
                <a16:creationId xmlns:a16="http://schemas.microsoft.com/office/drawing/2014/main" id="{07904A03-4E62-46C3-8D5F-F189A19F9CCC}"/>
              </a:ext>
            </a:extLst>
          </p:cNvPr>
          <p:cNvSpPr>
            <a:spLocks noGrp="1"/>
          </p:cNvSpPr>
          <p:nvPr>
            <p:ph sz="quarter" idx="13" hasCustomPrompt="1"/>
          </p:nvPr>
        </p:nvSpPr>
        <p:spPr>
          <a:xfrm>
            <a:off x="6275996" y="1773239"/>
            <a:ext cx="5220000" cy="4010025"/>
          </a:xfrm>
          <a:prstGeom prst="rect">
            <a:avLst/>
          </a:prstGeom>
        </p:spPr>
        <p:txBody>
          <a:bodyPr>
            <a:noAutofit/>
          </a:bodyPr>
          <a:lstStyle>
            <a:lvl1pPr marL="0" indent="0">
              <a:lnSpc>
                <a:spcPct val="100000"/>
              </a:lnSpc>
              <a:spcBef>
                <a:spcPts val="600"/>
              </a:spcBef>
              <a:spcAft>
                <a:spcPts val="0"/>
              </a:spcAft>
              <a:buFont typeface="Arial" panose="020B0604020202020204" pitchFamily="34" charset="0"/>
              <a:buNone/>
              <a:defRPr/>
            </a:lvl1pPr>
            <a:lvl2pPr marL="464400">
              <a:defRPr/>
            </a:lvl2pPr>
            <a:lvl3pPr marL="536400">
              <a:defRPr/>
            </a:lvl3pPr>
            <a:lvl4pPr marL="712800" indent="-176400">
              <a:defRPr/>
            </a:lvl4pPr>
          </a:lstStyle>
          <a:p>
            <a:pPr lvl="0"/>
            <a:r>
              <a:rPr lang="en-US" dirty="0"/>
              <a:t>Click to add text</a:t>
            </a:r>
          </a:p>
        </p:txBody>
      </p:sp>
    </p:spTree>
    <p:extLst>
      <p:ext uri="{BB962C8B-B14F-4D97-AF65-F5344CB8AC3E}">
        <p14:creationId xmlns:p14="http://schemas.microsoft.com/office/powerpoint/2010/main" val="199064903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3. Content 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titlemax two lines</a:t>
            </a:r>
            <a:br>
              <a:rPr lang="en-GB" noProof="0" dirty="0"/>
            </a:br>
            <a:endParaRPr lang="en-GB" noProof="0" dirty="0"/>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5" name="Content Placeholder 14">
            <a:extLst>
              <a:ext uri="{FF2B5EF4-FFF2-40B4-BE49-F238E27FC236}">
                <a16:creationId xmlns:a16="http://schemas.microsoft.com/office/drawing/2014/main" id="{70FA0C33-9C88-4DEA-8127-12D19898350E}"/>
              </a:ext>
            </a:extLst>
          </p:cNvPr>
          <p:cNvSpPr>
            <a:spLocks noGrp="1"/>
          </p:cNvSpPr>
          <p:nvPr>
            <p:ph sz="quarter" idx="25" hasCustomPrompt="1"/>
          </p:nvPr>
        </p:nvSpPr>
        <p:spPr>
          <a:xfrm>
            <a:off x="4460708" y="1773238"/>
            <a:ext cx="3398838" cy="4010025"/>
          </a:xfrm>
        </p:spPr>
        <p:txBody>
          <a:bodyPr>
            <a:noAutofit/>
          </a:bodyPr>
          <a:lstStyle>
            <a:lvl1pPr marL="0" indent="0">
              <a:buNone/>
              <a:defRPr/>
            </a:lvl1pPr>
            <a:lvl2pPr marL="162000" indent="0">
              <a:buNone/>
              <a:defRPr/>
            </a:lvl2pPr>
            <a:lvl3pPr marL="324000" indent="0">
              <a:buNone/>
              <a:defRPr/>
            </a:lvl3pPr>
            <a:lvl4pPr marL="468000" indent="0">
              <a:buNone/>
              <a:defRPr/>
            </a:lvl4pPr>
            <a:lvl5pPr marL="612000" indent="0">
              <a:buNone/>
              <a:defRPr/>
            </a:lvl5pPr>
          </a:lstStyle>
          <a:p>
            <a:pPr lvl="0"/>
            <a:r>
              <a:rPr lang="en-US" dirty="0"/>
              <a:t>Click to add text</a:t>
            </a:r>
            <a:endParaRPr lang="en-GB" dirty="0"/>
          </a:p>
        </p:txBody>
      </p:sp>
      <p:sp>
        <p:nvSpPr>
          <p:cNvPr id="17" name="Content Placeholder 16">
            <a:extLst>
              <a:ext uri="{FF2B5EF4-FFF2-40B4-BE49-F238E27FC236}">
                <a16:creationId xmlns:a16="http://schemas.microsoft.com/office/drawing/2014/main" id="{1EFCE55A-ABB6-4D74-9E75-EB0EBF278401}"/>
              </a:ext>
            </a:extLst>
          </p:cNvPr>
          <p:cNvSpPr>
            <a:spLocks noGrp="1"/>
          </p:cNvSpPr>
          <p:nvPr>
            <p:ph sz="quarter" idx="26" hasCustomPrompt="1"/>
          </p:nvPr>
        </p:nvSpPr>
        <p:spPr>
          <a:xfrm>
            <a:off x="8226089" y="1773238"/>
            <a:ext cx="3398838" cy="4010025"/>
          </a:xfrm>
        </p:spPr>
        <p:txBody>
          <a:bodyPr>
            <a:noAutofit/>
          </a:bodyPr>
          <a:lstStyle>
            <a:lvl1pPr marL="0" indent="0">
              <a:buNone/>
              <a:defRPr/>
            </a:lvl1pPr>
            <a:lvl2pPr marL="162000" indent="0">
              <a:buNone/>
              <a:defRPr/>
            </a:lvl2pPr>
            <a:lvl3pPr marL="324000" indent="0">
              <a:buNone/>
              <a:defRPr/>
            </a:lvl3pPr>
            <a:lvl4pPr marL="468000" indent="0">
              <a:buNone/>
              <a:defRPr/>
            </a:lvl4pPr>
            <a:lvl5pPr marL="612000" indent="0">
              <a:buNone/>
              <a:defRPr/>
            </a:lvl5pPr>
          </a:lstStyle>
          <a:p>
            <a:pPr lvl="0"/>
            <a:r>
              <a:rPr lang="en-US" dirty="0"/>
              <a:t>Click to add text</a:t>
            </a:r>
            <a:endParaRPr lang="en-GB" dirty="0"/>
          </a:p>
        </p:txBody>
      </p:sp>
      <p:sp>
        <p:nvSpPr>
          <p:cNvPr id="8" name="Content Placeholder 14">
            <a:extLst>
              <a:ext uri="{FF2B5EF4-FFF2-40B4-BE49-F238E27FC236}">
                <a16:creationId xmlns:a16="http://schemas.microsoft.com/office/drawing/2014/main" id="{AD112FBD-B50D-4078-B353-DDE413933C12}"/>
              </a:ext>
            </a:extLst>
          </p:cNvPr>
          <p:cNvSpPr>
            <a:spLocks noGrp="1"/>
          </p:cNvSpPr>
          <p:nvPr>
            <p:ph sz="quarter" idx="27" hasCustomPrompt="1"/>
          </p:nvPr>
        </p:nvSpPr>
        <p:spPr>
          <a:xfrm>
            <a:off x="695328" y="1773238"/>
            <a:ext cx="3398838" cy="4010025"/>
          </a:xfrm>
        </p:spPr>
        <p:txBody>
          <a:bodyPr>
            <a:noAutofit/>
          </a:bodyPr>
          <a:lstStyle>
            <a:lvl1pPr marL="0" indent="0">
              <a:buNone/>
              <a:defRPr/>
            </a:lvl1pPr>
            <a:lvl2pPr marL="162000" indent="0">
              <a:buNone/>
              <a:defRPr/>
            </a:lvl2pPr>
            <a:lvl3pPr marL="324000" indent="0">
              <a:buNone/>
              <a:defRPr/>
            </a:lvl3pPr>
            <a:lvl4pPr marL="468000" indent="0">
              <a:buNone/>
              <a:defRPr/>
            </a:lvl4pPr>
            <a:lvl5pPr marL="612000" indent="0">
              <a:buNone/>
              <a:defRPr/>
            </a:lvl5pPr>
          </a:lstStyle>
          <a:p>
            <a:pPr lvl="0"/>
            <a:r>
              <a:rPr lang="en-US" dirty="0"/>
              <a:t>Click to add text</a:t>
            </a:r>
            <a:endParaRPr lang="en-GB" dirty="0"/>
          </a:p>
        </p:txBody>
      </p:sp>
    </p:spTree>
    <p:extLst>
      <p:ext uri="{BB962C8B-B14F-4D97-AF65-F5344CB8AC3E}">
        <p14:creationId xmlns:p14="http://schemas.microsoft.com/office/powerpoint/2010/main" val="4164467059"/>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4. Element Page 4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titlemax two lines</a:t>
            </a:r>
            <a:br>
              <a:rPr lang="en-GB" noProof="0" dirty="0"/>
            </a:br>
            <a:endParaRPr lang="en-GB" noProof="0" dirty="0"/>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4800" y="1723496"/>
            <a:ext cx="3960000" cy="2124000"/>
          </a:xfrm>
          <a:solidFill>
            <a:schemeClr val="accent3"/>
          </a:solidFill>
        </p:spPr>
        <p:txBody>
          <a:bodyPr>
            <a:noAutofit/>
          </a:bodyPr>
          <a:lstStyle>
            <a:lvl1pPr marL="0" indent="0">
              <a:lnSpc>
                <a:spcPct val="100000"/>
              </a:lnSpc>
              <a:spcBef>
                <a:spcPts val="0"/>
              </a:spcBef>
              <a:spcAft>
                <a:spcPts val="1000"/>
              </a:spcAft>
              <a:buNone/>
              <a:defRPr sz="1400">
                <a:solidFill>
                  <a:schemeClr val="tx1"/>
                </a:solidFill>
              </a:defRPr>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7" name="Text Placeholder 12">
            <a:extLst>
              <a:ext uri="{FF2B5EF4-FFF2-40B4-BE49-F238E27FC236}">
                <a16:creationId xmlns:a16="http://schemas.microsoft.com/office/drawing/2014/main" id="{FEF6E840-A33F-4EBB-B6E5-5B7474B225D2}"/>
              </a:ext>
            </a:extLst>
          </p:cNvPr>
          <p:cNvSpPr>
            <a:spLocks noGrp="1"/>
          </p:cNvSpPr>
          <p:nvPr>
            <p:ph type="body" sz="quarter" idx="26" hasCustomPrompt="1"/>
          </p:nvPr>
        </p:nvSpPr>
        <p:spPr>
          <a:xfrm>
            <a:off x="694800" y="4043700"/>
            <a:ext cx="3960000" cy="2121080"/>
          </a:xfrm>
          <a:solidFill>
            <a:schemeClr val="accent3"/>
          </a:solidFill>
        </p:spPr>
        <p:txBody>
          <a:bodyPr>
            <a:noAutofit/>
          </a:bodyPr>
          <a:lstStyle>
            <a:lvl1pPr marL="0" indent="0">
              <a:lnSpc>
                <a:spcPct val="10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1" name="Text Placeholder 12">
            <a:extLst>
              <a:ext uri="{FF2B5EF4-FFF2-40B4-BE49-F238E27FC236}">
                <a16:creationId xmlns:a16="http://schemas.microsoft.com/office/drawing/2014/main" id="{E4692E8B-C9A3-41C3-AF2D-87161D0D412E}"/>
              </a:ext>
            </a:extLst>
          </p:cNvPr>
          <p:cNvSpPr>
            <a:spLocks noGrp="1"/>
          </p:cNvSpPr>
          <p:nvPr>
            <p:ph type="body" sz="quarter" idx="27" hasCustomPrompt="1"/>
          </p:nvPr>
        </p:nvSpPr>
        <p:spPr>
          <a:xfrm>
            <a:off x="5152500" y="1723496"/>
            <a:ext cx="3960000" cy="2124000"/>
          </a:xfrm>
          <a:solidFill>
            <a:schemeClr val="accent3"/>
          </a:solidFill>
        </p:spPr>
        <p:txBody>
          <a:bodyPr>
            <a:noAutofit/>
          </a:bodyPr>
          <a:lstStyle>
            <a:lvl1pPr marL="0" indent="0">
              <a:lnSpc>
                <a:spcPct val="10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2" name="Text Placeholder 12">
            <a:extLst>
              <a:ext uri="{FF2B5EF4-FFF2-40B4-BE49-F238E27FC236}">
                <a16:creationId xmlns:a16="http://schemas.microsoft.com/office/drawing/2014/main" id="{9C45E0B2-C2F4-4BC8-A72F-02854B986CD4}"/>
              </a:ext>
            </a:extLst>
          </p:cNvPr>
          <p:cNvSpPr>
            <a:spLocks noGrp="1"/>
          </p:cNvSpPr>
          <p:nvPr>
            <p:ph type="body" sz="quarter" idx="28" hasCustomPrompt="1"/>
          </p:nvPr>
        </p:nvSpPr>
        <p:spPr>
          <a:xfrm>
            <a:off x="5152500" y="4043700"/>
            <a:ext cx="3960000" cy="2121080"/>
          </a:xfrm>
          <a:solidFill>
            <a:schemeClr val="accent3"/>
          </a:solidFill>
        </p:spPr>
        <p:txBody>
          <a:bodyPr>
            <a:noAutofit/>
          </a:bodyPr>
          <a:lstStyle>
            <a:lvl1pPr marL="0" indent="0">
              <a:lnSpc>
                <a:spcPct val="10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Tree>
    <p:extLst>
      <p:ext uri="{BB962C8B-B14F-4D97-AF65-F5344CB8AC3E}">
        <p14:creationId xmlns:p14="http://schemas.microsoft.com/office/powerpoint/2010/main" val="1832693969"/>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 Element Page 3 obj. No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titlemax two lines</a:t>
            </a:r>
            <a:br>
              <a:rPr lang="en-GB" noProof="0" dirty="0"/>
            </a:br>
            <a:endParaRPr lang="en-GB" noProof="0" dirty="0"/>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4800" y="3447521"/>
            <a:ext cx="29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3" name="Picture Placeholder 2">
            <a:extLst>
              <a:ext uri="{FF2B5EF4-FFF2-40B4-BE49-F238E27FC236}">
                <a16:creationId xmlns:a16="http://schemas.microsoft.com/office/drawing/2014/main" id="{1EA4B937-A31F-486F-A302-A2CE82C6422D}"/>
              </a:ext>
            </a:extLst>
          </p:cNvPr>
          <p:cNvSpPr>
            <a:spLocks noGrp="1"/>
          </p:cNvSpPr>
          <p:nvPr>
            <p:ph type="pic" sz="quarter" idx="28" hasCustomPrompt="1"/>
          </p:nvPr>
        </p:nvSpPr>
        <p:spPr>
          <a:xfrm>
            <a:off x="695324" y="1773237"/>
            <a:ext cx="2952000" cy="1440000"/>
          </a:xfr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4618800" y="3447521"/>
            <a:ext cx="29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6" name="Picture Placeholder 2">
            <a:extLst>
              <a:ext uri="{FF2B5EF4-FFF2-40B4-BE49-F238E27FC236}">
                <a16:creationId xmlns:a16="http://schemas.microsoft.com/office/drawing/2014/main" id="{4FEA40BE-BA32-4474-9618-2476ACB6B4DA}"/>
              </a:ext>
            </a:extLst>
          </p:cNvPr>
          <p:cNvSpPr>
            <a:spLocks noGrp="1"/>
          </p:cNvSpPr>
          <p:nvPr>
            <p:ph type="pic" sz="quarter" idx="31" hasCustomPrompt="1"/>
          </p:nvPr>
        </p:nvSpPr>
        <p:spPr>
          <a:xfrm>
            <a:off x="4618812" y="1773237"/>
            <a:ext cx="2952000" cy="1440000"/>
          </a:xfrm>
        </p:spPr>
        <p:txBody>
          <a:bodyPr/>
          <a:lstStyle>
            <a:lvl1pPr marL="0" indent="0">
              <a:buNone/>
              <a:defRPr/>
            </a:lvl1pPr>
          </a:lstStyle>
          <a:p>
            <a:r>
              <a:rPr lang="en-GB" dirty="0"/>
              <a:t>Click to add picture</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8542800" y="3447521"/>
            <a:ext cx="29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0" name="Picture Placeholder 2">
            <a:extLst>
              <a:ext uri="{FF2B5EF4-FFF2-40B4-BE49-F238E27FC236}">
                <a16:creationId xmlns:a16="http://schemas.microsoft.com/office/drawing/2014/main" id="{8BCECCCE-5470-4DCE-9157-9896FE0A7514}"/>
              </a:ext>
            </a:extLst>
          </p:cNvPr>
          <p:cNvSpPr>
            <a:spLocks noGrp="1"/>
          </p:cNvSpPr>
          <p:nvPr>
            <p:ph type="pic" sz="quarter" idx="34" hasCustomPrompt="1"/>
          </p:nvPr>
        </p:nvSpPr>
        <p:spPr>
          <a:xfrm>
            <a:off x="8542300" y="1773237"/>
            <a:ext cx="2952000" cy="1440000"/>
          </a:xfrm>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1907944586"/>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6. Element Page 4 obj. No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titlemax two lines</a:t>
            </a:r>
            <a:br>
              <a:rPr lang="en-GB" noProof="0" dirty="0"/>
            </a:br>
            <a:endParaRPr lang="en-GB" noProof="0" dirty="0"/>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4800" y="3447521"/>
            <a:ext cx="2340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3" name="Picture Placeholder 2">
            <a:extLst>
              <a:ext uri="{FF2B5EF4-FFF2-40B4-BE49-F238E27FC236}">
                <a16:creationId xmlns:a16="http://schemas.microsoft.com/office/drawing/2014/main" id="{1EA4B937-A31F-486F-A302-A2CE82C6422D}"/>
              </a:ext>
            </a:extLst>
          </p:cNvPr>
          <p:cNvSpPr>
            <a:spLocks noGrp="1"/>
          </p:cNvSpPr>
          <p:nvPr>
            <p:ph type="pic" sz="quarter" idx="28" hasCustomPrompt="1"/>
          </p:nvPr>
        </p:nvSpPr>
        <p:spPr>
          <a:xfrm>
            <a:off x="695325" y="1773237"/>
            <a:ext cx="2339975" cy="1440000"/>
          </a:xfr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3514800" y="3447521"/>
            <a:ext cx="2340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6" name="Picture Placeholder 2">
            <a:extLst>
              <a:ext uri="{FF2B5EF4-FFF2-40B4-BE49-F238E27FC236}">
                <a16:creationId xmlns:a16="http://schemas.microsoft.com/office/drawing/2014/main" id="{4FEA40BE-BA32-4474-9618-2476ACB6B4DA}"/>
              </a:ext>
            </a:extLst>
          </p:cNvPr>
          <p:cNvSpPr>
            <a:spLocks noGrp="1"/>
          </p:cNvSpPr>
          <p:nvPr>
            <p:ph type="pic" sz="quarter" idx="31" hasCustomPrompt="1"/>
          </p:nvPr>
        </p:nvSpPr>
        <p:spPr>
          <a:xfrm>
            <a:off x="3515325" y="1773237"/>
            <a:ext cx="2339975" cy="1440000"/>
          </a:xfrm>
        </p:spPr>
        <p:txBody>
          <a:bodyPr/>
          <a:lstStyle>
            <a:lvl1pPr marL="0" indent="0">
              <a:buNone/>
              <a:defRPr/>
            </a:lvl1pPr>
          </a:lstStyle>
          <a:p>
            <a:r>
              <a:rPr lang="en-GB" dirty="0"/>
              <a:t>Click to add picture</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6334800" y="3447521"/>
            <a:ext cx="2340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0" name="Picture Placeholder 2">
            <a:extLst>
              <a:ext uri="{FF2B5EF4-FFF2-40B4-BE49-F238E27FC236}">
                <a16:creationId xmlns:a16="http://schemas.microsoft.com/office/drawing/2014/main" id="{8BCECCCE-5470-4DCE-9157-9896FE0A7514}"/>
              </a:ext>
            </a:extLst>
          </p:cNvPr>
          <p:cNvSpPr>
            <a:spLocks noGrp="1"/>
          </p:cNvSpPr>
          <p:nvPr>
            <p:ph type="pic" sz="quarter" idx="34" hasCustomPrompt="1"/>
          </p:nvPr>
        </p:nvSpPr>
        <p:spPr>
          <a:xfrm>
            <a:off x="6335325" y="1773237"/>
            <a:ext cx="2339975" cy="1440000"/>
          </a:xfrm>
        </p:spPr>
        <p:txBody>
          <a:bodyPr/>
          <a:lstStyle>
            <a:lvl1pPr marL="0" indent="0">
              <a:buNone/>
              <a:defRPr/>
            </a:lvl1pPr>
          </a:lstStyle>
          <a:p>
            <a:r>
              <a:rPr lang="en-GB" dirty="0"/>
              <a:t>Click to add picture</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9154800" y="3447521"/>
            <a:ext cx="2340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3" name="Picture Placeholder 2">
            <a:extLst>
              <a:ext uri="{FF2B5EF4-FFF2-40B4-BE49-F238E27FC236}">
                <a16:creationId xmlns:a16="http://schemas.microsoft.com/office/drawing/2014/main" id="{6359FCC6-FCDC-4ED3-B7CD-D4DF6660B6F8}"/>
              </a:ext>
            </a:extLst>
          </p:cNvPr>
          <p:cNvSpPr>
            <a:spLocks noGrp="1"/>
          </p:cNvSpPr>
          <p:nvPr>
            <p:ph type="pic" sz="quarter" idx="37" hasCustomPrompt="1"/>
          </p:nvPr>
        </p:nvSpPr>
        <p:spPr>
          <a:xfrm>
            <a:off x="9155325" y="1773237"/>
            <a:ext cx="2339975" cy="1440000"/>
          </a:xfrm>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1389463553"/>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7. Element Page 5 obj. No he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US" dirty="0"/>
              <a:t>Click</a:t>
            </a:r>
            <a:r>
              <a:rPr lang="en-GB" noProof="0" dirty="0"/>
              <a:t> to add titlemax two lines</a:t>
            </a:r>
            <a:br>
              <a:rPr lang="en-GB" noProof="0" dirty="0"/>
            </a:br>
            <a:endParaRPr lang="en-GB" noProof="0" dirty="0"/>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5328"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 </a:t>
            </a:r>
          </a:p>
        </p:txBody>
      </p:sp>
      <p:sp>
        <p:nvSpPr>
          <p:cNvPr id="3" name="Picture Placeholder 2">
            <a:extLst>
              <a:ext uri="{FF2B5EF4-FFF2-40B4-BE49-F238E27FC236}">
                <a16:creationId xmlns:a16="http://schemas.microsoft.com/office/drawing/2014/main" id="{1EA4B937-A31F-486F-A302-A2CE82C6422D}"/>
              </a:ext>
            </a:extLst>
          </p:cNvPr>
          <p:cNvSpPr>
            <a:spLocks noGrp="1"/>
          </p:cNvSpPr>
          <p:nvPr>
            <p:ph type="pic" sz="quarter" idx="28" hasCustomPrompt="1"/>
          </p:nvPr>
        </p:nvSpPr>
        <p:spPr>
          <a:xfrm>
            <a:off x="695325" y="1773238"/>
            <a:ext cx="2052000" cy="1436687"/>
          </a:xfr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2882327"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6" name="Picture Placeholder 2">
            <a:extLst>
              <a:ext uri="{FF2B5EF4-FFF2-40B4-BE49-F238E27FC236}">
                <a16:creationId xmlns:a16="http://schemas.microsoft.com/office/drawing/2014/main" id="{4FEA40BE-BA32-4474-9618-2476ACB6B4DA}"/>
              </a:ext>
            </a:extLst>
          </p:cNvPr>
          <p:cNvSpPr>
            <a:spLocks noGrp="1"/>
          </p:cNvSpPr>
          <p:nvPr>
            <p:ph type="pic" sz="quarter" idx="31" hasCustomPrompt="1"/>
          </p:nvPr>
        </p:nvSpPr>
        <p:spPr>
          <a:xfrm>
            <a:off x="2882325" y="1773238"/>
            <a:ext cx="2052000" cy="1436687"/>
          </a:xfrm>
        </p:spPr>
        <p:txBody>
          <a:bodyPr/>
          <a:lstStyle>
            <a:lvl1pPr marL="0" indent="0">
              <a:buNone/>
              <a:defRPr/>
            </a:lvl1pPr>
          </a:lstStyle>
          <a:p>
            <a:r>
              <a:rPr lang="en-GB" dirty="0"/>
              <a:t>Click to add picture</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5069326"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0" name="Picture Placeholder 2">
            <a:extLst>
              <a:ext uri="{FF2B5EF4-FFF2-40B4-BE49-F238E27FC236}">
                <a16:creationId xmlns:a16="http://schemas.microsoft.com/office/drawing/2014/main" id="{8BCECCCE-5470-4DCE-9157-9896FE0A7514}"/>
              </a:ext>
            </a:extLst>
          </p:cNvPr>
          <p:cNvSpPr>
            <a:spLocks noGrp="1"/>
          </p:cNvSpPr>
          <p:nvPr>
            <p:ph type="pic" sz="quarter" idx="34" hasCustomPrompt="1"/>
          </p:nvPr>
        </p:nvSpPr>
        <p:spPr>
          <a:xfrm>
            <a:off x="5069325" y="1773238"/>
            <a:ext cx="2052000" cy="1436687"/>
          </a:xfrm>
        </p:spPr>
        <p:txBody>
          <a:bodyPr/>
          <a:lstStyle>
            <a:lvl1pPr marL="0" indent="0">
              <a:buNone/>
              <a:defRPr/>
            </a:lvl1pPr>
          </a:lstStyle>
          <a:p>
            <a:r>
              <a:rPr lang="en-GB" dirty="0"/>
              <a:t>Click to add picture</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7256325"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3" name="Picture Placeholder 2">
            <a:extLst>
              <a:ext uri="{FF2B5EF4-FFF2-40B4-BE49-F238E27FC236}">
                <a16:creationId xmlns:a16="http://schemas.microsoft.com/office/drawing/2014/main" id="{6359FCC6-FCDC-4ED3-B7CD-D4DF6660B6F8}"/>
              </a:ext>
            </a:extLst>
          </p:cNvPr>
          <p:cNvSpPr>
            <a:spLocks noGrp="1"/>
          </p:cNvSpPr>
          <p:nvPr>
            <p:ph type="pic" sz="quarter" idx="37" hasCustomPrompt="1"/>
          </p:nvPr>
        </p:nvSpPr>
        <p:spPr>
          <a:xfrm>
            <a:off x="7256325" y="1773238"/>
            <a:ext cx="2052000" cy="1436687"/>
          </a:xfrm>
        </p:spPr>
        <p:txBody>
          <a:bodyPr/>
          <a:lstStyle>
            <a:lvl1pPr marL="0" indent="0">
              <a:buNone/>
              <a:defRPr/>
            </a:lvl1pPr>
          </a:lstStyle>
          <a:p>
            <a:r>
              <a:rPr lang="en-GB" dirty="0"/>
              <a:t>Click to add picture</a:t>
            </a:r>
          </a:p>
        </p:txBody>
      </p:sp>
      <p:sp>
        <p:nvSpPr>
          <p:cNvPr id="17" name="Text Placeholder 12">
            <a:extLst>
              <a:ext uri="{FF2B5EF4-FFF2-40B4-BE49-F238E27FC236}">
                <a16:creationId xmlns:a16="http://schemas.microsoft.com/office/drawing/2014/main" id="{C2C4F6F7-5D5A-4E54-8D5F-FA5910D2623D}"/>
              </a:ext>
            </a:extLst>
          </p:cNvPr>
          <p:cNvSpPr>
            <a:spLocks noGrp="1"/>
          </p:cNvSpPr>
          <p:nvPr>
            <p:ph type="body" sz="quarter" idx="39" hasCustomPrompt="1"/>
          </p:nvPr>
        </p:nvSpPr>
        <p:spPr>
          <a:xfrm>
            <a:off x="9443325"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5" name="Picture Placeholder 2">
            <a:extLst>
              <a:ext uri="{FF2B5EF4-FFF2-40B4-BE49-F238E27FC236}">
                <a16:creationId xmlns:a16="http://schemas.microsoft.com/office/drawing/2014/main" id="{18B7FEB0-295B-412C-8207-3B0FC255D875}"/>
              </a:ext>
            </a:extLst>
          </p:cNvPr>
          <p:cNvSpPr>
            <a:spLocks noGrp="1"/>
          </p:cNvSpPr>
          <p:nvPr>
            <p:ph type="pic" sz="quarter" idx="40" hasCustomPrompt="1"/>
          </p:nvPr>
        </p:nvSpPr>
        <p:spPr>
          <a:xfrm>
            <a:off x="9443325" y="1773238"/>
            <a:ext cx="2052000" cy="1436687"/>
          </a:xfrm>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3507547363"/>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8. Content slide with 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105526" y="0"/>
            <a:ext cx="6086474" cy="6164780"/>
          </a:xfrm>
          <a:prstGeom prst="rect">
            <a:avLst/>
          </a:prstGeom>
          <a:ln>
            <a:noFill/>
          </a:ln>
        </p:spPr>
        <p:txBody>
          <a:bodyPr anchor="ctr"/>
          <a:lstStyle>
            <a:lvl1pPr marL="0" indent="0" algn="ctr">
              <a:buNone/>
              <a:defRPr/>
            </a:lvl1pPr>
          </a:lstStyle>
          <a:p>
            <a:r>
              <a:rPr lang="en-GB" noProof="0" dirty="0"/>
              <a:t>Click to add picture</a:t>
            </a:r>
          </a:p>
        </p:txBody>
      </p:sp>
      <p:sp>
        <p:nvSpPr>
          <p:cNvPr id="10" name="Rubrik 1"/>
          <p:cNvSpPr>
            <a:spLocks noGrp="1"/>
          </p:cNvSpPr>
          <p:nvPr>
            <p:ph type="title" hasCustomPrompt="1"/>
          </p:nvPr>
        </p:nvSpPr>
        <p:spPr>
          <a:xfrm>
            <a:off x="695330" y="576000"/>
            <a:ext cx="5220673"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titlemax two lines</a:t>
            </a:r>
            <a:br>
              <a:rPr lang="en-GB" noProof="0" dirty="0"/>
            </a:br>
            <a:endParaRPr lang="en-GB" noProof="0" dirty="0"/>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
        <p:nvSpPr>
          <p:cNvPr id="3" name="Text Placeholder 2">
            <a:extLst>
              <a:ext uri="{FF2B5EF4-FFF2-40B4-BE49-F238E27FC236}">
                <a16:creationId xmlns:a16="http://schemas.microsoft.com/office/drawing/2014/main" id="{08B9B9B8-5EEB-4B41-B2FF-EDC996776341}"/>
              </a:ext>
            </a:extLst>
          </p:cNvPr>
          <p:cNvSpPr>
            <a:spLocks noGrp="1"/>
          </p:cNvSpPr>
          <p:nvPr>
            <p:ph type="body" sz="quarter" idx="18" hasCustomPrompt="1"/>
          </p:nvPr>
        </p:nvSpPr>
        <p:spPr>
          <a:xfrm>
            <a:off x="695330" y="1772710"/>
            <a:ext cx="5221288" cy="4394089"/>
          </a:xfrm>
        </p:spPr>
        <p:txBody>
          <a:bodyPr>
            <a:noAutofit/>
          </a:bodyPr>
          <a:lstStyle>
            <a:lvl1pPr marL="0" indent="0">
              <a:lnSpc>
                <a:spcPct val="100000"/>
              </a:lnSpc>
              <a:spcBef>
                <a:spcPts val="0"/>
              </a:spcBef>
              <a:spcAft>
                <a:spcPts val="1000"/>
              </a:spcAft>
              <a:buNone/>
              <a:defRPr/>
            </a:lvl1pPr>
          </a:lstStyle>
          <a:p>
            <a:pPr lvl="0"/>
            <a:r>
              <a:rPr lang="en-US" dirty="0"/>
              <a:t>Click to add text</a:t>
            </a:r>
          </a:p>
        </p:txBody>
      </p:sp>
    </p:spTree>
    <p:extLst>
      <p:ext uri="{BB962C8B-B14F-4D97-AF65-F5344CB8AC3E}">
        <p14:creationId xmlns:p14="http://schemas.microsoft.com/office/powerpoint/2010/main" val="174193427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9. Content slide with circular 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7054277" y="1260000"/>
            <a:ext cx="3926230" cy="3967342"/>
          </a:xfrm>
          <a:prstGeom prst="ellipse">
            <a:avLst/>
          </a:prstGeom>
        </p:spPr>
        <p:txBody>
          <a:bodyPr anchor="ctr">
            <a:noAutofit/>
          </a:bodyPr>
          <a:lstStyle>
            <a:lvl1pPr marL="0" indent="0" algn="ctr">
              <a:spcBef>
                <a:spcPts val="0"/>
              </a:spcBef>
              <a:buNone/>
              <a:defRPr lang="en-GB" b="0" i="0" smtClean="0">
                <a:effectLst/>
              </a:defRPr>
            </a:lvl1pPr>
          </a:lstStyle>
          <a:p>
            <a:r>
              <a:rPr lang="en-GB" noProof="0" dirty="0"/>
              <a:t>Click to add picture here.</a:t>
            </a:r>
            <a:r>
              <a:rPr lang="en-GB" b="0" i="0" dirty="0">
                <a:solidFill>
                  <a:srgbClr val="434342"/>
                </a:solidFill>
                <a:effectLst/>
                <a:latin typeface="Arial" charset="0"/>
              </a:rPr>
              <a:t>Always make sure the most important focal point is in the centre of the circle. </a:t>
            </a:r>
            <a:r>
              <a:rPr lang="en-GB" noProof="0" dirty="0"/>
              <a:t>Use the crop tool to move or resize the image.</a:t>
            </a:r>
            <a:br>
              <a:rPr lang="en-GB" noProof="0" dirty="0"/>
            </a:br>
            <a:br>
              <a:rPr lang="en-GB" noProof="0" dirty="0"/>
            </a:br>
            <a:endParaRPr lang="en-GB" noProof="0" dirty="0"/>
          </a:p>
        </p:txBody>
      </p:sp>
      <p:sp>
        <p:nvSpPr>
          <p:cNvPr id="10" name="Rubrik 1"/>
          <p:cNvSpPr>
            <a:spLocks noGrp="1"/>
          </p:cNvSpPr>
          <p:nvPr>
            <p:ph type="title" hasCustomPrompt="1"/>
          </p:nvPr>
        </p:nvSpPr>
        <p:spPr>
          <a:xfrm>
            <a:off x="695330" y="576000"/>
            <a:ext cx="5220673"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titlemax two lines</a:t>
            </a:r>
            <a:br>
              <a:rPr lang="en-GB" noProof="0" dirty="0"/>
            </a:br>
            <a:endParaRPr lang="en-GB" noProof="0" dirty="0"/>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7" name="Text Placeholder 2">
            <a:extLst>
              <a:ext uri="{FF2B5EF4-FFF2-40B4-BE49-F238E27FC236}">
                <a16:creationId xmlns:a16="http://schemas.microsoft.com/office/drawing/2014/main" id="{A1288FE8-958B-4256-8C47-3882979C6D3D}"/>
              </a:ext>
            </a:extLst>
          </p:cNvPr>
          <p:cNvSpPr>
            <a:spLocks noGrp="1"/>
          </p:cNvSpPr>
          <p:nvPr>
            <p:ph type="body" sz="quarter" idx="19" hasCustomPrompt="1"/>
          </p:nvPr>
        </p:nvSpPr>
        <p:spPr>
          <a:xfrm>
            <a:off x="695330" y="1772710"/>
            <a:ext cx="5221288" cy="4032000"/>
          </a:xfrm>
        </p:spPr>
        <p:txBody>
          <a:bodyPr>
            <a:noAutofit/>
          </a:bodyPr>
          <a:lstStyle>
            <a:lvl1pPr marL="0" indent="0">
              <a:lnSpc>
                <a:spcPct val="100000"/>
              </a:lnSpc>
              <a:spcBef>
                <a:spcPts val="0"/>
              </a:spcBef>
              <a:spcAft>
                <a:spcPts val="1000"/>
              </a:spcAft>
              <a:buNone/>
              <a:defRPr/>
            </a:lvl1pPr>
          </a:lstStyle>
          <a:p>
            <a:pPr lvl="0"/>
            <a:r>
              <a:rPr lang="en-US" dirty="0"/>
              <a:t>Click to add text</a:t>
            </a:r>
          </a:p>
        </p:txBody>
      </p:sp>
    </p:spTree>
    <p:extLst>
      <p:ext uri="{BB962C8B-B14F-4D97-AF65-F5344CB8AC3E}">
        <p14:creationId xmlns:p14="http://schemas.microsoft.com/office/powerpoint/2010/main" val="3167825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0. Content slide with circles">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8240337" y="2010383"/>
            <a:ext cx="2515648" cy="2541990"/>
          </a:xfrm>
          <a:prstGeom prst="ellipse">
            <a:avLst/>
          </a:prstGeom>
        </p:spPr>
        <p:txBody>
          <a:bodyPr anchor="ctr">
            <a:noAutofit/>
          </a:bodyPr>
          <a:lstStyle>
            <a:lvl1pPr marL="0" indent="0" algn="ctr">
              <a:spcBef>
                <a:spcPts val="0"/>
              </a:spcBef>
              <a:buNone/>
              <a:defRPr sz="1200"/>
            </a:lvl1pPr>
          </a:lstStyle>
          <a:p>
            <a:r>
              <a:rPr lang="en-GB" noProof="0" dirty="0"/>
              <a:t>Click to add picture here.</a:t>
            </a:r>
            <a:r>
              <a:rPr lang="en-GB" b="0" i="0" dirty="0">
                <a:solidFill>
                  <a:srgbClr val="434342"/>
                </a:solidFill>
                <a:effectLst/>
                <a:latin typeface="Arial" charset="0"/>
              </a:rPr>
              <a:t>Always make sure the most important focal point is in the centre of the circle. </a:t>
            </a:r>
            <a:r>
              <a:rPr lang="en-GB" noProof="0" dirty="0"/>
              <a:t>Use the crop tool to move or resize the image.</a:t>
            </a:r>
            <a:br>
              <a:rPr lang="en-GB" noProof="0" dirty="0"/>
            </a:br>
            <a:br>
              <a:rPr lang="en-GB" noProof="0" dirty="0"/>
            </a:br>
            <a:endParaRPr lang="en-GB" noProof="0" dirty="0"/>
          </a:p>
        </p:txBody>
      </p:sp>
      <p:sp>
        <p:nvSpPr>
          <p:cNvPr id="10" name="Rubrik 1"/>
          <p:cNvSpPr>
            <a:spLocks noGrp="1"/>
          </p:cNvSpPr>
          <p:nvPr>
            <p:ph type="title" hasCustomPrompt="1"/>
          </p:nvPr>
        </p:nvSpPr>
        <p:spPr>
          <a:xfrm>
            <a:off x="695330" y="576000"/>
            <a:ext cx="10800670"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titlemax two lines</a:t>
            </a:r>
            <a:br>
              <a:rPr lang="en-GB" noProof="0" dirty="0"/>
            </a:br>
            <a:endParaRPr lang="en-GB" noProof="0" dirty="0"/>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7" name="Platshållare för bild 4"/>
          <p:cNvSpPr>
            <a:spLocks noGrp="1"/>
          </p:cNvSpPr>
          <p:nvPr>
            <p:ph type="pic" sz="quarter" idx="18" hasCustomPrompt="1"/>
          </p:nvPr>
        </p:nvSpPr>
        <p:spPr>
          <a:xfrm>
            <a:off x="4837260" y="2010383"/>
            <a:ext cx="2515648" cy="2541990"/>
          </a:xfrm>
          <a:prstGeom prst="ellipse">
            <a:avLst/>
          </a:prstGeom>
        </p:spPr>
        <p:txBody>
          <a:bodyPr anchor="ctr">
            <a:noAutofit/>
          </a:bodyPr>
          <a:lstStyle>
            <a:lvl1pPr marL="0" marR="0" indent="0" algn="ctr" defTabSz="914309" rtl="0" eaLnBrk="1" fontAlgn="auto" latinLnBrk="0" hangingPunct="1">
              <a:lnSpc>
                <a:spcPct val="100000"/>
              </a:lnSpc>
              <a:spcBef>
                <a:spcPts val="0"/>
              </a:spcBef>
              <a:spcAft>
                <a:spcPts val="0"/>
              </a:spcAft>
              <a:buClr>
                <a:srgbClr val="86657C"/>
              </a:buClr>
              <a:buSzPct val="115000"/>
              <a:buFont typeface="Arial" panose="020B0604020202020204" pitchFamily="34" charset="0"/>
              <a:buNone/>
              <a:tabLst/>
              <a:defRPr sz="1200"/>
            </a:lvl1pPr>
          </a:lstStyle>
          <a:p>
            <a:r>
              <a:rPr lang="en-GB" noProof="0" dirty="0"/>
              <a:t>Click to add picture here.</a:t>
            </a:r>
            <a:r>
              <a:rPr lang="en-GB" b="0" i="0" dirty="0">
                <a:solidFill>
                  <a:srgbClr val="434342"/>
                </a:solidFill>
                <a:effectLst/>
                <a:latin typeface="Arial" charset="0"/>
              </a:rPr>
              <a:t>Always make sure the most important focal point is in the centre of the circle. </a:t>
            </a:r>
            <a:r>
              <a:rPr lang="en-GB" noProof="0" dirty="0"/>
              <a:t>Use the crop tool to move or resize the image.</a:t>
            </a:r>
            <a:br>
              <a:rPr lang="en-GB" noProof="0" dirty="0"/>
            </a:br>
            <a:br>
              <a:rPr lang="en-GB" noProof="0" dirty="0"/>
            </a:br>
            <a:endParaRPr lang="en-GB" noProof="0" dirty="0"/>
          </a:p>
        </p:txBody>
      </p:sp>
      <p:sp>
        <p:nvSpPr>
          <p:cNvPr id="11" name="Platshållare för bild 4"/>
          <p:cNvSpPr>
            <a:spLocks noGrp="1"/>
          </p:cNvSpPr>
          <p:nvPr>
            <p:ph type="pic" sz="quarter" idx="19" hasCustomPrompt="1"/>
          </p:nvPr>
        </p:nvSpPr>
        <p:spPr>
          <a:xfrm>
            <a:off x="1434183" y="2010383"/>
            <a:ext cx="2515648" cy="2541990"/>
          </a:xfrm>
          <a:prstGeom prst="ellipse">
            <a:avLst/>
          </a:prstGeom>
        </p:spPr>
        <p:txBody>
          <a:bodyPr anchor="ctr">
            <a:noAutofit/>
          </a:bodyPr>
          <a:lstStyle>
            <a:lvl1pPr marL="0" indent="0" algn="ctr">
              <a:spcBef>
                <a:spcPts val="0"/>
              </a:spcBef>
              <a:buNone/>
              <a:defRPr sz="1200"/>
            </a:lvl1pPr>
          </a:lstStyle>
          <a:p>
            <a:r>
              <a:rPr lang="en-GB" noProof="0" dirty="0"/>
              <a:t>Click to add picture here.</a:t>
            </a:r>
            <a:r>
              <a:rPr lang="en-GB" b="0" i="0" dirty="0">
                <a:solidFill>
                  <a:srgbClr val="434342"/>
                </a:solidFill>
                <a:effectLst/>
                <a:latin typeface="Arial" charset="0"/>
              </a:rPr>
              <a:t>Always make sure the most important focal point is in the centre of the circle. </a:t>
            </a:r>
            <a:r>
              <a:rPr lang="en-GB" noProof="0" dirty="0"/>
              <a:t>Use the crop tool to move or resize the image.</a:t>
            </a:r>
            <a:br>
              <a:rPr lang="en-GB" noProof="0" dirty="0"/>
            </a:br>
            <a:br>
              <a:rPr lang="en-GB" noProof="0" dirty="0"/>
            </a:br>
            <a:endParaRPr lang="en-GB" noProof="0" dirty="0"/>
          </a:p>
        </p:txBody>
      </p:sp>
      <p:sp>
        <p:nvSpPr>
          <p:cNvPr id="3" name="Text Placeholder 2">
            <a:extLst>
              <a:ext uri="{FF2B5EF4-FFF2-40B4-BE49-F238E27FC236}">
                <a16:creationId xmlns:a16="http://schemas.microsoft.com/office/drawing/2014/main" id="{505F5C23-7CFD-496E-84CC-A6715CCE7948}"/>
              </a:ext>
            </a:extLst>
          </p:cNvPr>
          <p:cNvSpPr>
            <a:spLocks noGrp="1"/>
          </p:cNvSpPr>
          <p:nvPr>
            <p:ph type="body" sz="quarter" idx="22" hasCustomPrompt="1"/>
          </p:nvPr>
        </p:nvSpPr>
        <p:spPr>
          <a:xfrm>
            <a:off x="1433431" y="4727352"/>
            <a:ext cx="2516400" cy="806173"/>
          </a:xfrm>
        </p:spPr>
        <p:txBody>
          <a:bodyPr>
            <a:noAutofit/>
          </a:bodyPr>
          <a:lstStyle>
            <a:lvl1pPr marL="0" indent="0">
              <a:buNone/>
              <a:defRPr sz="1400"/>
            </a:lvl1pPr>
          </a:lstStyle>
          <a:p>
            <a:pPr lvl="0"/>
            <a:r>
              <a:rPr lang="en-GB" noProof="0" dirty="0"/>
              <a:t>Click</a:t>
            </a:r>
            <a:r>
              <a:rPr lang="en-US" dirty="0"/>
              <a:t> to add text</a:t>
            </a:r>
          </a:p>
        </p:txBody>
      </p:sp>
      <p:sp>
        <p:nvSpPr>
          <p:cNvPr id="13" name="Text Placeholder 2">
            <a:extLst>
              <a:ext uri="{FF2B5EF4-FFF2-40B4-BE49-F238E27FC236}">
                <a16:creationId xmlns:a16="http://schemas.microsoft.com/office/drawing/2014/main" id="{5384FE34-D0DB-4F3E-A6DC-4847CE326AB6}"/>
              </a:ext>
            </a:extLst>
          </p:cNvPr>
          <p:cNvSpPr>
            <a:spLocks noGrp="1"/>
          </p:cNvSpPr>
          <p:nvPr>
            <p:ph type="body" sz="quarter" idx="23" hasCustomPrompt="1"/>
          </p:nvPr>
        </p:nvSpPr>
        <p:spPr>
          <a:xfrm>
            <a:off x="4837260" y="4727352"/>
            <a:ext cx="2516400" cy="806173"/>
          </a:xfrm>
        </p:spPr>
        <p:txBody>
          <a:bodyPr>
            <a:noAutofit/>
          </a:bodyPr>
          <a:lstStyle>
            <a:lvl1pPr marL="0" indent="0">
              <a:buNone/>
              <a:defRPr sz="1400"/>
            </a:lvl1pPr>
          </a:lstStyle>
          <a:p>
            <a:pPr lvl="0"/>
            <a:r>
              <a:rPr lang="en-GB" noProof="0" dirty="0"/>
              <a:t>Click</a:t>
            </a:r>
            <a:r>
              <a:rPr lang="en-US" dirty="0"/>
              <a:t> to add text</a:t>
            </a:r>
          </a:p>
        </p:txBody>
      </p:sp>
      <p:sp>
        <p:nvSpPr>
          <p:cNvPr id="17" name="Text Placeholder 2">
            <a:extLst>
              <a:ext uri="{FF2B5EF4-FFF2-40B4-BE49-F238E27FC236}">
                <a16:creationId xmlns:a16="http://schemas.microsoft.com/office/drawing/2014/main" id="{8D4A0B99-006F-45A4-A80B-1903687A48F0}"/>
              </a:ext>
            </a:extLst>
          </p:cNvPr>
          <p:cNvSpPr>
            <a:spLocks noGrp="1"/>
          </p:cNvSpPr>
          <p:nvPr>
            <p:ph type="body" sz="quarter" idx="24" hasCustomPrompt="1"/>
          </p:nvPr>
        </p:nvSpPr>
        <p:spPr>
          <a:xfrm>
            <a:off x="8240337" y="4727352"/>
            <a:ext cx="2516400" cy="806173"/>
          </a:xfrm>
        </p:spPr>
        <p:txBody>
          <a:bodyPr>
            <a:noAutofit/>
          </a:bodyPr>
          <a:lstStyle>
            <a:lvl1pPr marL="0" indent="0">
              <a:buNone/>
              <a:defRPr sz="1400"/>
            </a:lvl1pPr>
          </a:lstStyle>
          <a:p>
            <a:pPr lvl="0"/>
            <a:r>
              <a:rPr lang="en-GB" noProof="0" dirty="0"/>
              <a:t>Click</a:t>
            </a:r>
            <a:r>
              <a:rPr lang="en-US" dirty="0"/>
              <a:t> to add text</a:t>
            </a:r>
          </a:p>
        </p:txBody>
      </p:sp>
    </p:spTree>
    <p:extLst>
      <p:ext uri="{BB962C8B-B14F-4D97-AF65-F5344CB8AC3E}">
        <p14:creationId xmlns:p14="http://schemas.microsoft.com/office/powerpoint/2010/main" val="36615489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1. Key contacts">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 – Key contacts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1037700" y="4142453"/>
            <a:ext cx="2160000" cy="360000"/>
          </a:xfrm>
          <a:noFill/>
        </p:spPr>
        <p:txBody>
          <a:bodyPr tIns="0">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role</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1037700" y="1430169"/>
            <a:ext cx="2160000" cy="2160000"/>
          </a:xfrm>
          <a:prstGeom prst="ellipse">
            <a:avLst/>
          </a:prstGeom>
        </p:spPr>
        <p:txBody>
          <a:bodyPr/>
          <a:lstStyle>
            <a:lvl1pPr marL="0" indent="0">
              <a:buNone/>
              <a:defRPr/>
            </a:lvl1pPr>
          </a:lstStyle>
          <a:p>
            <a:r>
              <a:rPr lang="en-GB" dirty="0"/>
              <a:t>Click to add a picture of a person</a:t>
            </a:r>
          </a:p>
        </p:txBody>
      </p:sp>
      <p:sp>
        <p:nvSpPr>
          <p:cNvPr id="5" name="Text Placeholder 4">
            <a:extLst>
              <a:ext uri="{FF2B5EF4-FFF2-40B4-BE49-F238E27FC236}">
                <a16:creationId xmlns:a16="http://schemas.microsoft.com/office/drawing/2014/main" id="{37A862B9-BEDE-4690-B654-E4563BB25516}"/>
              </a:ext>
            </a:extLst>
          </p:cNvPr>
          <p:cNvSpPr>
            <a:spLocks noGrp="1"/>
          </p:cNvSpPr>
          <p:nvPr>
            <p:ph type="body" sz="quarter" idx="29" hasCustomPrompt="1"/>
          </p:nvPr>
        </p:nvSpPr>
        <p:spPr>
          <a:xfrm>
            <a:off x="1037700" y="3742765"/>
            <a:ext cx="2160000" cy="379887"/>
          </a:xfrm>
          <a:noFill/>
        </p:spPr>
        <p:txBody>
          <a:bodyPr bIns="0" anchor="b" anchorCtr="0">
            <a:noAutofit/>
          </a:bodyPr>
          <a:lstStyle>
            <a:lvl1pPr marL="0" indent="0" algn="ctr">
              <a:buNone/>
              <a:defRPr sz="1400" b="1">
                <a:solidFill>
                  <a:schemeClr val="accent1"/>
                </a:solidFill>
                <a:latin typeface="+mj-lt"/>
              </a:defRPr>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name</a:t>
            </a:r>
            <a:endParaRPr lang="en-GB" dirty="0"/>
          </a:p>
        </p:txBody>
      </p:sp>
      <p:sp>
        <p:nvSpPr>
          <p:cNvPr id="18" name="Text Placeholder 4">
            <a:extLst>
              <a:ext uri="{FF2B5EF4-FFF2-40B4-BE49-F238E27FC236}">
                <a16:creationId xmlns:a16="http://schemas.microsoft.com/office/drawing/2014/main" id="{6C680822-3755-477B-9623-612BFD57B8B1}"/>
              </a:ext>
            </a:extLst>
          </p:cNvPr>
          <p:cNvSpPr>
            <a:spLocks noGrp="1"/>
          </p:cNvSpPr>
          <p:nvPr>
            <p:ph type="body" sz="quarter" idx="32" hasCustomPrompt="1"/>
          </p:nvPr>
        </p:nvSpPr>
        <p:spPr>
          <a:xfrm>
            <a:off x="3515150" y="3742765"/>
            <a:ext cx="2160000" cy="379887"/>
          </a:xfrm>
          <a:noFill/>
        </p:spPr>
        <p:txBody>
          <a:bodyPr bIns="0" anchor="b" anchorCtr="0">
            <a:noAutofit/>
          </a:bodyPr>
          <a:lstStyle>
            <a:lvl1pPr marL="0" marR="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sz="1400" b="1">
                <a:solidFill>
                  <a:schemeClr val="accent1"/>
                </a:solidFill>
                <a:latin typeface="+mj-lt"/>
              </a:defRPr>
            </a:lvl1pPr>
            <a:lvl2pPr marL="178650" indent="0">
              <a:buNone/>
              <a:defRPr/>
            </a:lvl2pPr>
            <a:lvl3pPr marL="357012" indent="0">
              <a:buNone/>
              <a:defRPr/>
            </a:lvl3pPr>
            <a:lvl4pPr marL="536400" indent="0">
              <a:buNone/>
              <a:defRPr/>
            </a:lvl4pPr>
            <a:lvl5pPr marL="709200" indent="0">
              <a:buNone/>
              <a:defRPr/>
            </a:lvl5pPr>
          </a:lstStyle>
          <a:p>
            <a:pPr marL="0" marR="0" lvl="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a:pPr>
            <a:r>
              <a:rPr lang="en-GB" noProof="0" dirty="0"/>
              <a:t>Click</a:t>
            </a:r>
            <a:r>
              <a:rPr lang="en-US" dirty="0"/>
              <a:t> to add name</a:t>
            </a:r>
            <a:endParaRPr lang="en-GB" dirty="0"/>
          </a:p>
        </p:txBody>
      </p:sp>
      <p:sp>
        <p:nvSpPr>
          <p:cNvPr id="21" name="Text Placeholder 4">
            <a:extLst>
              <a:ext uri="{FF2B5EF4-FFF2-40B4-BE49-F238E27FC236}">
                <a16:creationId xmlns:a16="http://schemas.microsoft.com/office/drawing/2014/main" id="{A03FF3A1-9D27-4618-B261-F8A434E6352B}"/>
              </a:ext>
            </a:extLst>
          </p:cNvPr>
          <p:cNvSpPr>
            <a:spLocks noGrp="1"/>
          </p:cNvSpPr>
          <p:nvPr>
            <p:ph type="body" sz="quarter" idx="35" hasCustomPrompt="1"/>
          </p:nvPr>
        </p:nvSpPr>
        <p:spPr>
          <a:xfrm>
            <a:off x="5992075" y="3742765"/>
            <a:ext cx="2160000" cy="379887"/>
          </a:xfrm>
          <a:noFill/>
        </p:spPr>
        <p:txBody>
          <a:bodyPr bIns="0" anchor="b" anchorCtr="0">
            <a:noAutofit/>
          </a:bodyPr>
          <a:lstStyle>
            <a:lvl1pPr marL="0" marR="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sz="1400" b="1">
                <a:solidFill>
                  <a:schemeClr val="accent1"/>
                </a:solidFill>
                <a:latin typeface="+mj-lt"/>
              </a:defRPr>
            </a:lvl1pPr>
            <a:lvl2pPr marL="178650" indent="0">
              <a:buNone/>
              <a:defRPr/>
            </a:lvl2pPr>
            <a:lvl3pPr marL="357012" indent="0">
              <a:buNone/>
              <a:defRPr/>
            </a:lvl3pPr>
            <a:lvl4pPr marL="536400" indent="0">
              <a:buNone/>
              <a:defRPr/>
            </a:lvl4pPr>
            <a:lvl5pPr marL="709200" indent="0">
              <a:buNone/>
              <a:defRPr/>
            </a:lvl5pPr>
          </a:lstStyle>
          <a:p>
            <a:pPr marL="0" marR="0" lvl="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a:pPr>
            <a:r>
              <a:rPr lang="en-GB" noProof="0" dirty="0"/>
              <a:t>Click</a:t>
            </a:r>
            <a:r>
              <a:rPr lang="en-US" dirty="0"/>
              <a:t> to add name</a:t>
            </a:r>
            <a:endParaRPr lang="en-GB" dirty="0"/>
          </a:p>
        </p:txBody>
      </p:sp>
      <p:sp>
        <p:nvSpPr>
          <p:cNvPr id="24" name="Text Placeholder 4">
            <a:extLst>
              <a:ext uri="{FF2B5EF4-FFF2-40B4-BE49-F238E27FC236}">
                <a16:creationId xmlns:a16="http://schemas.microsoft.com/office/drawing/2014/main" id="{7C3F32A5-1686-4935-973C-BFEADDD54F4A}"/>
              </a:ext>
            </a:extLst>
          </p:cNvPr>
          <p:cNvSpPr>
            <a:spLocks noGrp="1"/>
          </p:cNvSpPr>
          <p:nvPr>
            <p:ph type="body" sz="quarter" idx="38" hasCustomPrompt="1"/>
          </p:nvPr>
        </p:nvSpPr>
        <p:spPr>
          <a:xfrm>
            <a:off x="8469000" y="3742765"/>
            <a:ext cx="2160000" cy="379887"/>
          </a:xfrm>
          <a:noFill/>
        </p:spPr>
        <p:txBody>
          <a:bodyPr bIns="0" anchor="b" anchorCtr="0">
            <a:noAutofit/>
          </a:bodyPr>
          <a:lstStyle>
            <a:lvl1pPr marL="0" marR="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sz="1400" b="1">
                <a:solidFill>
                  <a:schemeClr val="accent1"/>
                </a:solidFill>
                <a:latin typeface="+mj-lt"/>
              </a:defRPr>
            </a:lvl1pPr>
            <a:lvl2pPr marL="178650" indent="0">
              <a:buNone/>
              <a:defRPr/>
            </a:lvl2pPr>
            <a:lvl3pPr marL="357012" indent="0">
              <a:buNone/>
              <a:defRPr/>
            </a:lvl3pPr>
            <a:lvl4pPr marL="536400" indent="0">
              <a:buNone/>
              <a:defRPr/>
            </a:lvl4pPr>
            <a:lvl5pPr marL="709200" indent="0">
              <a:buNone/>
              <a:defRPr/>
            </a:lvl5pPr>
          </a:lstStyle>
          <a:p>
            <a:pPr marL="0" marR="0" lvl="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a:pPr>
            <a:r>
              <a:rPr lang="en-GB" noProof="0" dirty="0"/>
              <a:t>Click</a:t>
            </a:r>
            <a:r>
              <a:rPr lang="en-US" dirty="0"/>
              <a:t> to add name</a:t>
            </a:r>
            <a:endParaRPr lang="en-GB" dirty="0"/>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3514800" y="1430169"/>
            <a:ext cx="2160000" cy="2160000"/>
          </a:xfrm>
          <a:prstGeom prst="ellipse">
            <a:avLst/>
          </a:prstGeom>
        </p:spPr>
        <p:txBody>
          <a:bodyPr/>
          <a:lstStyle>
            <a:lvl1pPr marL="0" indent="0">
              <a:buNone/>
              <a:defRPr/>
            </a:lvl1pPr>
          </a:lstStyle>
          <a:p>
            <a:r>
              <a:rPr lang="en-GB" dirty="0"/>
              <a:t>Click to add a picture of a  person</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5991900" y="1430169"/>
            <a:ext cx="2160000" cy="2160000"/>
          </a:xfrm>
          <a:prstGeom prst="ellipse">
            <a:avLst/>
          </a:prstGeom>
        </p:spPr>
        <p:txBody>
          <a:bodyPr/>
          <a:lstStyle>
            <a:lvl1pPr marL="0" indent="0">
              <a:buNone/>
              <a:defRPr/>
            </a:lvl1pPr>
          </a:lstStyle>
          <a:p>
            <a:r>
              <a:rPr lang="en-GB" dirty="0"/>
              <a:t>Click to add a picture of a  person</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8469000" y="1421382"/>
            <a:ext cx="2160000" cy="2160000"/>
          </a:xfrm>
          <a:prstGeom prst="ellipse">
            <a:avLst/>
          </a:prstGeom>
        </p:spPr>
        <p:txBody>
          <a:bodyPr/>
          <a:lstStyle>
            <a:lvl1pPr marL="0" indent="0">
              <a:buNone/>
              <a:defRPr/>
            </a:lvl1pPr>
          </a:lstStyle>
          <a:p>
            <a:r>
              <a:rPr lang="en-GB" dirty="0"/>
              <a:t>Click to add a picture of a  person</a:t>
            </a:r>
          </a:p>
        </p:txBody>
      </p:sp>
      <p:sp>
        <p:nvSpPr>
          <p:cNvPr id="16" name="Text Placeholder 12">
            <a:extLst>
              <a:ext uri="{FF2B5EF4-FFF2-40B4-BE49-F238E27FC236}">
                <a16:creationId xmlns:a16="http://schemas.microsoft.com/office/drawing/2014/main" id="{7CBC9DCD-A71F-494F-A325-D4B461C7A751}"/>
              </a:ext>
            </a:extLst>
          </p:cNvPr>
          <p:cNvSpPr>
            <a:spLocks noGrp="1"/>
          </p:cNvSpPr>
          <p:nvPr>
            <p:ph type="body" sz="quarter" idx="42" hasCustomPrompt="1"/>
          </p:nvPr>
        </p:nvSpPr>
        <p:spPr>
          <a:xfrm>
            <a:off x="1037700" y="4578566"/>
            <a:ext cx="2160000" cy="1260000"/>
          </a:xfrm>
          <a:noFill/>
        </p:spPr>
        <p:txBody>
          <a:bodyPr>
            <a:noAutofit/>
          </a:bodyPr>
          <a:lstStyle>
            <a:lvl1pPr marL="0" indent="0" algn="l">
              <a:lnSpc>
                <a:spcPct val="110000"/>
              </a:lnSpc>
              <a:spcBef>
                <a:spcPts val="0"/>
              </a:spcBef>
              <a:spcAft>
                <a:spcPts val="1000"/>
              </a:spcAft>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0" name="Text Placeholder 12">
            <a:extLst>
              <a:ext uri="{FF2B5EF4-FFF2-40B4-BE49-F238E27FC236}">
                <a16:creationId xmlns:a16="http://schemas.microsoft.com/office/drawing/2014/main" id="{6A480845-F620-419A-A02C-4E5732BD77AC}"/>
              </a:ext>
            </a:extLst>
          </p:cNvPr>
          <p:cNvSpPr>
            <a:spLocks noGrp="1"/>
          </p:cNvSpPr>
          <p:nvPr>
            <p:ph type="body" sz="quarter" idx="43" hasCustomPrompt="1"/>
          </p:nvPr>
        </p:nvSpPr>
        <p:spPr>
          <a:xfrm>
            <a:off x="3514800" y="4142453"/>
            <a:ext cx="2160000" cy="360000"/>
          </a:xfrm>
          <a:noFill/>
        </p:spPr>
        <p:txBody>
          <a:bodyPr tIns="0">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role</a:t>
            </a:r>
          </a:p>
        </p:txBody>
      </p:sp>
      <p:sp>
        <p:nvSpPr>
          <p:cNvPr id="29" name="Text Placeholder 12">
            <a:extLst>
              <a:ext uri="{FF2B5EF4-FFF2-40B4-BE49-F238E27FC236}">
                <a16:creationId xmlns:a16="http://schemas.microsoft.com/office/drawing/2014/main" id="{B010B5FE-8102-413E-BE3A-372EDD521617}"/>
              </a:ext>
            </a:extLst>
          </p:cNvPr>
          <p:cNvSpPr>
            <a:spLocks noGrp="1"/>
          </p:cNvSpPr>
          <p:nvPr>
            <p:ph type="body" sz="quarter" idx="44" hasCustomPrompt="1"/>
          </p:nvPr>
        </p:nvSpPr>
        <p:spPr>
          <a:xfrm>
            <a:off x="3514800" y="4578566"/>
            <a:ext cx="2160000" cy="1260000"/>
          </a:xfrm>
          <a:noFill/>
        </p:spPr>
        <p:txBody>
          <a:bodyPr>
            <a:noAutofit/>
          </a:bodyPr>
          <a:lstStyle>
            <a:lvl1pPr marL="0" indent="0" algn="l">
              <a:lnSpc>
                <a:spcPct val="110000"/>
              </a:lnSpc>
              <a:spcBef>
                <a:spcPts val="0"/>
              </a:spcBef>
              <a:spcAft>
                <a:spcPts val="1000"/>
              </a:spcAft>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0" name="Text Placeholder 12">
            <a:extLst>
              <a:ext uri="{FF2B5EF4-FFF2-40B4-BE49-F238E27FC236}">
                <a16:creationId xmlns:a16="http://schemas.microsoft.com/office/drawing/2014/main" id="{761147E3-C2D3-4ECD-9CA5-2023DB68437A}"/>
              </a:ext>
            </a:extLst>
          </p:cNvPr>
          <p:cNvSpPr>
            <a:spLocks noGrp="1"/>
          </p:cNvSpPr>
          <p:nvPr>
            <p:ph type="body" sz="quarter" idx="45" hasCustomPrompt="1"/>
          </p:nvPr>
        </p:nvSpPr>
        <p:spPr>
          <a:xfrm>
            <a:off x="5991900" y="4142453"/>
            <a:ext cx="2160000" cy="360000"/>
          </a:xfrm>
          <a:noFill/>
        </p:spPr>
        <p:txBody>
          <a:bodyPr tIns="0">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role</a:t>
            </a:r>
          </a:p>
        </p:txBody>
      </p:sp>
      <p:sp>
        <p:nvSpPr>
          <p:cNvPr id="31" name="Text Placeholder 12">
            <a:extLst>
              <a:ext uri="{FF2B5EF4-FFF2-40B4-BE49-F238E27FC236}">
                <a16:creationId xmlns:a16="http://schemas.microsoft.com/office/drawing/2014/main" id="{1EAE9E63-721A-42C8-8582-7B3B8F2B7672}"/>
              </a:ext>
            </a:extLst>
          </p:cNvPr>
          <p:cNvSpPr>
            <a:spLocks noGrp="1"/>
          </p:cNvSpPr>
          <p:nvPr>
            <p:ph type="body" sz="quarter" idx="46" hasCustomPrompt="1"/>
          </p:nvPr>
        </p:nvSpPr>
        <p:spPr>
          <a:xfrm>
            <a:off x="5991900" y="4578566"/>
            <a:ext cx="2160000" cy="1260000"/>
          </a:xfrm>
          <a:noFill/>
        </p:spPr>
        <p:txBody>
          <a:bodyPr>
            <a:noAutofit/>
          </a:bodyPr>
          <a:lstStyle>
            <a:lvl1pPr marL="0" indent="0" algn="l">
              <a:lnSpc>
                <a:spcPct val="110000"/>
              </a:lnSpc>
              <a:spcBef>
                <a:spcPts val="0"/>
              </a:spcBef>
              <a:spcAft>
                <a:spcPts val="1000"/>
              </a:spcAft>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2" name="Text Placeholder 12">
            <a:extLst>
              <a:ext uri="{FF2B5EF4-FFF2-40B4-BE49-F238E27FC236}">
                <a16:creationId xmlns:a16="http://schemas.microsoft.com/office/drawing/2014/main" id="{3A9FB743-10DF-4FFC-9A69-08C527FE41AF}"/>
              </a:ext>
            </a:extLst>
          </p:cNvPr>
          <p:cNvSpPr>
            <a:spLocks noGrp="1"/>
          </p:cNvSpPr>
          <p:nvPr>
            <p:ph type="body" sz="quarter" idx="47" hasCustomPrompt="1"/>
          </p:nvPr>
        </p:nvSpPr>
        <p:spPr>
          <a:xfrm>
            <a:off x="8469000" y="4142453"/>
            <a:ext cx="2160000" cy="360000"/>
          </a:xfrm>
          <a:noFill/>
        </p:spPr>
        <p:txBody>
          <a:bodyPr tIns="0">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role</a:t>
            </a:r>
          </a:p>
        </p:txBody>
      </p:sp>
      <p:sp>
        <p:nvSpPr>
          <p:cNvPr id="33" name="Text Placeholder 12">
            <a:extLst>
              <a:ext uri="{FF2B5EF4-FFF2-40B4-BE49-F238E27FC236}">
                <a16:creationId xmlns:a16="http://schemas.microsoft.com/office/drawing/2014/main" id="{9EDF795E-810C-4438-9851-901C2D262768}"/>
              </a:ext>
            </a:extLst>
          </p:cNvPr>
          <p:cNvSpPr>
            <a:spLocks noGrp="1"/>
          </p:cNvSpPr>
          <p:nvPr>
            <p:ph type="body" sz="quarter" idx="48" hasCustomPrompt="1"/>
          </p:nvPr>
        </p:nvSpPr>
        <p:spPr>
          <a:xfrm>
            <a:off x="8469000" y="4578566"/>
            <a:ext cx="2160000" cy="1260000"/>
          </a:xfrm>
          <a:noFill/>
        </p:spPr>
        <p:txBody>
          <a:bodyPr>
            <a:noAutofit/>
          </a:bodyPr>
          <a:lstStyle>
            <a:lvl1pPr marL="0" indent="0" algn="l">
              <a:lnSpc>
                <a:spcPct val="110000"/>
              </a:lnSpc>
              <a:spcBef>
                <a:spcPts val="0"/>
              </a:spcBef>
              <a:spcAft>
                <a:spcPts val="1000"/>
              </a:spcAft>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Tree>
    <p:extLst>
      <p:ext uri="{BB962C8B-B14F-4D97-AF65-F5344CB8AC3E}">
        <p14:creationId xmlns:p14="http://schemas.microsoft.com/office/powerpoint/2010/main" val="283887031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2. Element Page 4 round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titlemax two lines</a:t>
            </a:r>
            <a:br>
              <a:rPr lang="en-GB" noProof="0" dirty="0"/>
            </a:br>
            <a:endParaRPr lang="en-GB" noProof="0" dirty="0"/>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1037700"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1037700" y="1430169"/>
            <a:ext cx="2160000" cy="2160000"/>
          </a:xfrm>
          <a:prstGeom prst="ellipse">
            <a:avLst/>
          </a:prstGeo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3514800"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5991900"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8472609"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3514800" y="1430169"/>
            <a:ext cx="2160000" cy="2160000"/>
          </a:xfrm>
          <a:prstGeom prst="ellipse">
            <a:avLst/>
          </a:prstGeom>
        </p:spPr>
        <p:txBody>
          <a:bodyPr/>
          <a:lstStyle>
            <a:lvl1pPr marL="0" indent="0">
              <a:buNone/>
              <a:defRPr/>
            </a:lvl1pPr>
          </a:lstStyle>
          <a:p>
            <a:r>
              <a:rPr lang="en-GB" dirty="0"/>
              <a:t>Click to add picture</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5991900" y="1430169"/>
            <a:ext cx="2160000" cy="2160000"/>
          </a:xfrm>
          <a:prstGeom prst="ellipse">
            <a:avLst/>
          </a:prstGeom>
        </p:spPr>
        <p:txBody>
          <a:bodyPr/>
          <a:lstStyle>
            <a:lvl1pPr marL="0" marR="0" indent="0" algn="l" defTabSz="914309" rtl="0" eaLnBrk="1" fontAlgn="auto" latinLnBrk="0" hangingPunct="1">
              <a:lnSpc>
                <a:spcPct val="100000"/>
              </a:lnSpc>
              <a:spcBef>
                <a:spcPts val="600"/>
              </a:spcBef>
              <a:spcAft>
                <a:spcPts val="0"/>
              </a:spcAft>
              <a:buClr>
                <a:schemeClr val="accent1"/>
              </a:buClr>
              <a:buSzPct val="110000"/>
              <a:buFont typeface="Arial" panose="020B0604020202020204" pitchFamily="34" charset="0"/>
              <a:buNone/>
              <a:tabLst/>
              <a:defRPr/>
            </a:lvl1pPr>
          </a:lstStyle>
          <a:p>
            <a:r>
              <a:rPr lang="en-GB" dirty="0"/>
              <a:t>Click to add picture</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8469000" y="1421382"/>
            <a:ext cx="2160000" cy="2160000"/>
          </a:xfrm>
          <a:prstGeom prst="ellipse">
            <a:avLst/>
          </a:prstGeom>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4251517869"/>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3. Element Page 4 round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titlemax two lines</a:t>
            </a:r>
            <a:br>
              <a:rPr lang="en-GB" noProof="0" dirty="0"/>
            </a:br>
            <a:endParaRPr lang="en-GB" noProof="0" dirty="0"/>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1037700" y="3872387"/>
            <a:ext cx="2160000" cy="2160000"/>
          </a:xfrm>
          <a:noFill/>
        </p:spPr>
        <p:txBody>
          <a:bodyPr>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1037700" y="1430169"/>
            <a:ext cx="2160000" cy="2160000"/>
          </a:xfrm>
          <a:prstGeom prst="ellipse">
            <a:avLst/>
          </a:prstGeom>
          <a:noFill/>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3689900" y="3872387"/>
            <a:ext cx="2160000" cy="2160000"/>
          </a:xfrm>
          <a:noFill/>
        </p:spPr>
        <p:txBody>
          <a:bodyPr>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6342100" y="3872387"/>
            <a:ext cx="2160000" cy="2160000"/>
          </a:xfrm>
          <a:noFill/>
        </p:spPr>
        <p:txBody>
          <a:bodyPr>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8994300" y="3872387"/>
            <a:ext cx="2160000" cy="2160000"/>
          </a:xfrm>
          <a:noFill/>
        </p:spPr>
        <p:txBody>
          <a:bodyPr>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3689900" y="1430169"/>
            <a:ext cx="2160000" cy="2160000"/>
          </a:xfrm>
          <a:prstGeom prst="ellipse">
            <a:avLst/>
          </a:prstGeom>
          <a:noFill/>
        </p:spPr>
        <p:txBody>
          <a:bodyPr/>
          <a:lstStyle>
            <a:lvl1pPr marL="0" indent="0">
              <a:buNone/>
              <a:defRPr/>
            </a:lvl1pPr>
          </a:lstStyle>
          <a:p>
            <a:r>
              <a:rPr lang="en-GB" dirty="0"/>
              <a:t>Click to add picture</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6342100" y="1430169"/>
            <a:ext cx="2160000" cy="2160000"/>
          </a:xfrm>
          <a:prstGeom prst="ellipse">
            <a:avLst/>
          </a:prstGeom>
          <a:noFill/>
        </p:spPr>
        <p:txBody>
          <a:bodyPr/>
          <a:lstStyle>
            <a:lvl1pPr marL="0" indent="0">
              <a:buNone/>
              <a:defRPr/>
            </a:lvl1pPr>
          </a:lstStyle>
          <a:p>
            <a:r>
              <a:rPr lang="en-GB" dirty="0"/>
              <a:t>Click to add picture</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8994300" y="1421382"/>
            <a:ext cx="2160000" cy="2160000"/>
          </a:xfrm>
          <a:prstGeom prst="ellipse">
            <a:avLst/>
          </a:prstGeom>
          <a:noFill/>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3022605240"/>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4. Element Page 5 round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titlemax two lines</a:t>
            </a:r>
            <a:br>
              <a:rPr lang="en-GB" noProof="0" dirty="0"/>
            </a:br>
            <a:endParaRPr lang="en-GB" noProof="0" dirty="0"/>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5391"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695328" y="1606166"/>
            <a:ext cx="2016000" cy="2016000"/>
          </a:xfrm>
          <a:prstGeom prst="ellipse">
            <a:avLst/>
          </a:prstGeo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2895639"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5095887"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7296135"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2894690" y="1606166"/>
            <a:ext cx="2016000" cy="2016000"/>
          </a:xfrm>
          <a:prstGeom prst="ellipse">
            <a:avLst/>
          </a:prstGeom>
        </p:spPr>
        <p:txBody>
          <a:bodyPr/>
          <a:lstStyle>
            <a:lvl1pPr marL="0" indent="0">
              <a:buNone/>
              <a:defRPr/>
            </a:lvl1pPr>
          </a:lstStyle>
          <a:p>
            <a:r>
              <a:rPr lang="en-GB" dirty="0"/>
              <a:t>Click to add picture</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7293414" y="1606166"/>
            <a:ext cx="2016000" cy="2016000"/>
          </a:xfrm>
          <a:prstGeom prst="ellipse">
            <a:avLst/>
          </a:prstGeom>
        </p:spPr>
        <p:txBody>
          <a:bodyPr/>
          <a:lstStyle>
            <a:lvl1pPr marL="0" indent="0">
              <a:buNone/>
              <a:defRPr/>
            </a:lvl1pPr>
          </a:lstStyle>
          <a:p>
            <a:r>
              <a:rPr lang="en-GB" dirty="0"/>
              <a:t>Click to add picture</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9492775" y="1606166"/>
            <a:ext cx="2016000" cy="2016000"/>
          </a:xfrm>
          <a:prstGeom prst="ellipse">
            <a:avLst/>
          </a:prstGeom>
        </p:spPr>
        <p:txBody>
          <a:bodyPr/>
          <a:lstStyle>
            <a:lvl1pPr marL="0" indent="0">
              <a:buNone/>
              <a:defRPr/>
            </a:lvl1pPr>
          </a:lstStyle>
          <a:p>
            <a:r>
              <a:rPr lang="en-GB" dirty="0"/>
              <a:t>Click to add picture</a:t>
            </a:r>
          </a:p>
        </p:txBody>
      </p:sp>
      <p:sp>
        <p:nvSpPr>
          <p:cNvPr id="16" name="Picture Placeholder 2">
            <a:extLst>
              <a:ext uri="{FF2B5EF4-FFF2-40B4-BE49-F238E27FC236}">
                <a16:creationId xmlns:a16="http://schemas.microsoft.com/office/drawing/2014/main" id="{2898DA99-3F8D-443E-8C75-8FF596BB5C08}"/>
              </a:ext>
            </a:extLst>
          </p:cNvPr>
          <p:cNvSpPr>
            <a:spLocks noGrp="1" noChangeAspect="1"/>
          </p:cNvSpPr>
          <p:nvPr>
            <p:ph type="pic" sz="quarter" idx="42" hasCustomPrompt="1"/>
          </p:nvPr>
        </p:nvSpPr>
        <p:spPr>
          <a:xfrm>
            <a:off x="5094052" y="1606166"/>
            <a:ext cx="2016000" cy="2016000"/>
          </a:xfrm>
          <a:prstGeom prst="ellipse">
            <a:avLst/>
          </a:prstGeom>
        </p:spPr>
        <p:txBody>
          <a:bodyPr/>
          <a:lstStyle>
            <a:lvl1pPr marL="0" indent="0">
              <a:buNone/>
              <a:defRPr/>
            </a:lvl1pPr>
          </a:lstStyle>
          <a:p>
            <a:r>
              <a:rPr lang="en-GB" dirty="0"/>
              <a:t>Click to add picture</a:t>
            </a:r>
          </a:p>
        </p:txBody>
      </p:sp>
      <p:sp>
        <p:nvSpPr>
          <p:cNvPr id="20" name="Text Placeholder 12">
            <a:extLst>
              <a:ext uri="{FF2B5EF4-FFF2-40B4-BE49-F238E27FC236}">
                <a16:creationId xmlns:a16="http://schemas.microsoft.com/office/drawing/2014/main" id="{F1A4A3C7-AAD2-478D-814D-6F094614CB7E}"/>
              </a:ext>
            </a:extLst>
          </p:cNvPr>
          <p:cNvSpPr>
            <a:spLocks noGrp="1"/>
          </p:cNvSpPr>
          <p:nvPr>
            <p:ph type="body" sz="quarter" idx="43" hasCustomPrompt="1"/>
          </p:nvPr>
        </p:nvSpPr>
        <p:spPr>
          <a:xfrm>
            <a:off x="9496384"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Tree>
    <p:extLst>
      <p:ext uri="{BB962C8B-B14F-4D97-AF65-F5344CB8AC3E}">
        <p14:creationId xmlns:p14="http://schemas.microsoft.com/office/powerpoint/2010/main" val="450403415"/>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5. Image 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0" y="5"/>
            <a:ext cx="12192000" cy="6161617"/>
          </a:xfrm>
          <a:prstGeom prst="rect">
            <a:avLst/>
          </a:prstGeom>
        </p:spPr>
        <p:txBody>
          <a:bodyPr anchor="ctr">
            <a:noAutofit/>
          </a:bodyPr>
          <a:lstStyle>
            <a:lvl1pPr marL="0" indent="0" algn="ctr">
              <a:buNone/>
              <a:defRPr/>
            </a:lvl1pPr>
          </a:lstStyle>
          <a:p>
            <a:r>
              <a:rPr lang="en-GB" noProof="0" dirty="0"/>
              <a:t>Click to add picture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2" name="Title 1">
            <a:extLst>
              <a:ext uri="{FF2B5EF4-FFF2-40B4-BE49-F238E27FC236}">
                <a16:creationId xmlns:a16="http://schemas.microsoft.com/office/drawing/2014/main" id="{C051AD5A-A50F-49E1-817C-03913ECE95CE}"/>
              </a:ext>
            </a:extLst>
          </p:cNvPr>
          <p:cNvSpPr>
            <a:spLocks noGrp="1"/>
          </p:cNvSpPr>
          <p:nvPr>
            <p:ph type="title" hasCustomPrompt="1"/>
          </p:nvPr>
        </p:nvSpPr>
        <p:spPr/>
        <p:txBody>
          <a:bodyPr/>
          <a:lstStyle>
            <a:lvl1pPr>
              <a:defRPr sz="2400"/>
            </a:lvl1pPr>
          </a:lstStyle>
          <a:p>
            <a:r>
              <a:rPr lang="en-GB" noProof="0" dirty="0"/>
              <a:t>Click to add titlemax two lines</a:t>
            </a:r>
            <a:br>
              <a:rPr lang="en-GB" noProof="0" dirty="0"/>
            </a:br>
            <a:endParaRPr lang="en-GB" dirty="0"/>
          </a:p>
        </p:txBody>
      </p:sp>
    </p:spTree>
    <p:extLst>
      <p:ext uri="{BB962C8B-B14F-4D97-AF65-F5344CB8AC3E}">
        <p14:creationId xmlns:p14="http://schemas.microsoft.com/office/powerpoint/2010/main" val="9584400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6. Full Image 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0" y="1"/>
            <a:ext cx="12192000" cy="6858000"/>
          </a:xfrm>
          <a:prstGeom prst="rect">
            <a:avLst/>
          </a:prstGeom>
        </p:spPr>
        <p:txBody>
          <a:bodyPr anchor="ctr">
            <a:noAutofit/>
          </a:bodyPr>
          <a:lstStyle>
            <a:lvl1pPr marL="0" indent="0" algn="ctr">
              <a:buNone/>
              <a:defRPr/>
            </a:lvl1pPr>
          </a:lstStyle>
          <a:p>
            <a:r>
              <a:rPr lang="en-GB" noProof="0" dirty="0"/>
              <a:t>Click to add picture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2" name="Title 1">
            <a:extLst>
              <a:ext uri="{FF2B5EF4-FFF2-40B4-BE49-F238E27FC236}">
                <a16:creationId xmlns:a16="http://schemas.microsoft.com/office/drawing/2014/main" id="{C051AD5A-A50F-49E1-817C-03913ECE95CE}"/>
              </a:ext>
            </a:extLst>
          </p:cNvPr>
          <p:cNvSpPr>
            <a:spLocks noGrp="1"/>
          </p:cNvSpPr>
          <p:nvPr>
            <p:ph type="title" hasCustomPrompt="1"/>
          </p:nvPr>
        </p:nvSpPr>
        <p:spPr/>
        <p:txBody>
          <a:bodyPr/>
          <a:lstStyle>
            <a:lvl1pPr>
              <a:defRPr sz="2400"/>
            </a:lvl1pPr>
          </a:lstStyle>
          <a:p>
            <a:r>
              <a:rPr lang="en-GB" noProof="0" dirty="0"/>
              <a:t>Click to add titlemax two lines</a:t>
            </a:r>
            <a:br>
              <a:rPr lang="en-GB" noProof="0" dirty="0"/>
            </a:br>
            <a:endParaRPr lang="en-GB" dirty="0"/>
          </a:p>
        </p:txBody>
      </p:sp>
    </p:spTree>
    <p:extLst>
      <p:ext uri="{BB962C8B-B14F-4D97-AF65-F5344CB8AC3E}">
        <p14:creationId xmlns:p14="http://schemas.microsoft.com/office/powerpoint/2010/main" val="144498172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7. ThankYou slide">
    <p:bg>
      <p:bgPr>
        <a:solidFill>
          <a:schemeClr val="accent1"/>
        </a:solidFill>
        <a:effectLst/>
      </p:bgPr>
    </p:bg>
    <p:spTree>
      <p:nvGrpSpPr>
        <p:cNvPr id="1" name=""/>
        <p:cNvGrpSpPr/>
        <p:nvPr/>
      </p:nvGrpSpPr>
      <p:grpSpPr>
        <a:xfrm>
          <a:off x="0" y="0"/>
          <a:ext cx="0" cy="0"/>
          <a:chOff x="0" y="0"/>
          <a:chExt cx="0" cy="0"/>
        </a:xfrm>
      </p:grpSpPr>
      <p:sp>
        <p:nvSpPr>
          <p:cNvPr id="5" name="Title 1"/>
          <p:cNvSpPr txBox="1">
            <a:spLocks/>
          </p:cNvSpPr>
          <p:nvPr userDrawn="1"/>
        </p:nvSpPr>
        <p:spPr>
          <a:xfrm>
            <a:off x="704471" y="634436"/>
            <a:ext cx="5840902" cy="1893174"/>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14000" noProof="0" dirty="0">
                <a:solidFill>
                  <a:schemeClr val="tx2"/>
                </a:solidFill>
              </a:rPr>
              <a:t>Thank</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en-GB" noProof="0" smtClean="0"/>
              <a:pPr/>
              <a:t>‹#›</a:t>
            </a:fld>
            <a:endParaRPr lang="en-GB" noProof="0" dirty="0"/>
          </a:p>
        </p:txBody>
      </p:sp>
      <p:sp>
        <p:nvSpPr>
          <p:cNvPr id="2" name="Rektangel 1"/>
          <p:cNvSpPr/>
          <p:nvPr userDrawn="1"/>
        </p:nvSpPr>
        <p:spPr>
          <a:xfrm>
            <a:off x="7406072" y="4002434"/>
            <a:ext cx="4231035" cy="1862015"/>
          </a:xfrm>
          <a:prstGeom prst="rect">
            <a:avLst/>
          </a:prstGeom>
        </p:spPr>
        <p:txBody>
          <a:bodyPr wrap="square" lIns="0" tIns="0" rIns="0" bIns="0">
            <a:noAutofit/>
          </a:bodyPr>
          <a:lstStyle/>
          <a:p>
            <a:r>
              <a:rPr lang="sv-SE" sz="1200" b="0" i="0" u="none" strike="noStrike" kern="1200" dirty="0">
                <a:solidFill>
                  <a:schemeClr val="tx2"/>
                </a:solidFill>
                <a:effectLst/>
                <a:latin typeface="+mn-lt"/>
                <a:ea typeface="+mn-ea"/>
                <a:cs typeface="+mn-cs"/>
              </a:rPr>
              <a:t>At Arjo, </a:t>
            </a:r>
            <a:r>
              <a:rPr lang="sv-SE" sz="1200" b="0" i="0" u="none" strike="noStrike" kern="1200" dirty="0" err="1">
                <a:solidFill>
                  <a:schemeClr val="tx2"/>
                </a:solidFill>
                <a:effectLst/>
                <a:latin typeface="+mn-lt"/>
                <a:ea typeface="+mn-ea"/>
                <a:cs typeface="+mn-cs"/>
              </a:rPr>
              <a:t>we</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believe</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that</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empowering</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movement</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within</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healthcare</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environments</a:t>
            </a:r>
            <a:r>
              <a:rPr lang="sv-SE" sz="1200" b="0" i="0" u="none" strike="noStrike" kern="1200" dirty="0">
                <a:solidFill>
                  <a:schemeClr val="tx2"/>
                </a:solidFill>
                <a:effectLst/>
                <a:latin typeface="+mn-lt"/>
                <a:ea typeface="+mn-ea"/>
                <a:cs typeface="+mn-cs"/>
              </a:rPr>
              <a:t> is </a:t>
            </a:r>
            <a:r>
              <a:rPr lang="sv-SE" sz="1200" b="0" i="0" u="none" strike="noStrike" kern="1200" dirty="0" err="1">
                <a:solidFill>
                  <a:schemeClr val="tx2"/>
                </a:solidFill>
                <a:effectLst/>
                <a:latin typeface="+mn-lt"/>
                <a:ea typeface="+mn-ea"/>
                <a:cs typeface="+mn-cs"/>
              </a:rPr>
              <a:t>essential</a:t>
            </a:r>
            <a:r>
              <a:rPr lang="sv-SE" sz="1200" b="0" i="0" u="none" strike="noStrike" kern="1200" dirty="0">
                <a:solidFill>
                  <a:schemeClr val="tx2"/>
                </a:solidFill>
                <a:effectLst/>
                <a:latin typeface="+mn-lt"/>
                <a:ea typeface="+mn-ea"/>
                <a:cs typeface="+mn-cs"/>
              </a:rPr>
              <a:t> to </a:t>
            </a:r>
            <a:r>
              <a:rPr lang="sv-SE" sz="1200" b="0" i="0" u="none" strike="noStrike" kern="1200" dirty="0" err="1">
                <a:solidFill>
                  <a:schemeClr val="tx2"/>
                </a:solidFill>
                <a:effectLst/>
                <a:latin typeface="+mn-lt"/>
                <a:ea typeface="+mn-ea"/>
                <a:cs typeface="+mn-cs"/>
              </a:rPr>
              <a:t>quality</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care</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Our</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products</a:t>
            </a:r>
            <a:r>
              <a:rPr lang="sv-SE" sz="1200" b="0" i="0" u="none" strike="noStrike" kern="1200" dirty="0">
                <a:solidFill>
                  <a:schemeClr val="tx2"/>
                </a:solidFill>
                <a:effectLst/>
                <a:latin typeface="+mn-lt"/>
                <a:ea typeface="+mn-ea"/>
                <a:cs typeface="+mn-cs"/>
              </a:rPr>
              <a:t> and solutions </a:t>
            </a:r>
            <a:r>
              <a:rPr lang="sv-SE" sz="1200" b="0" i="0" u="none" strike="noStrike" kern="1200" dirty="0" err="1">
                <a:solidFill>
                  <a:schemeClr val="tx2"/>
                </a:solidFill>
                <a:effectLst/>
                <a:latin typeface="+mn-lt"/>
                <a:ea typeface="+mn-ea"/>
                <a:cs typeface="+mn-cs"/>
              </a:rPr>
              <a:t>are</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designed</a:t>
            </a:r>
            <a:r>
              <a:rPr lang="sv-SE" sz="1200" b="0" i="0" u="none" strike="noStrike" kern="1200" dirty="0">
                <a:solidFill>
                  <a:schemeClr val="tx2"/>
                </a:solidFill>
                <a:effectLst/>
                <a:latin typeface="+mn-lt"/>
                <a:ea typeface="+mn-ea"/>
                <a:cs typeface="+mn-cs"/>
              </a:rPr>
              <a:t> to </a:t>
            </a:r>
            <a:r>
              <a:rPr lang="sv-SE" sz="1200" b="0" i="0" u="none" strike="noStrike" kern="1200" dirty="0" err="1">
                <a:solidFill>
                  <a:schemeClr val="tx2"/>
                </a:solidFill>
                <a:effectLst/>
                <a:latin typeface="+mn-lt"/>
                <a:ea typeface="+mn-ea"/>
                <a:cs typeface="+mn-cs"/>
              </a:rPr>
              <a:t>promote</a:t>
            </a:r>
            <a:r>
              <a:rPr lang="sv-SE" sz="1200" b="0" i="0" u="none" strike="noStrike" kern="1200" dirty="0">
                <a:solidFill>
                  <a:schemeClr val="tx2"/>
                </a:solidFill>
                <a:effectLst/>
                <a:latin typeface="+mn-lt"/>
                <a:ea typeface="+mn-ea"/>
                <a:cs typeface="+mn-cs"/>
              </a:rPr>
              <a:t> a </a:t>
            </a:r>
            <a:r>
              <a:rPr lang="sv-SE" sz="1200" b="0" i="0" u="none" strike="noStrike" kern="1200" dirty="0" err="1">
                <a:solidFill>
                  <a:schemeClr val="tx2"/>
                </a:solidFill>
                <a:effectLst/>
                <a:latin typeface="+mn-lt"/>
                <a:ea typeface="+mn-ea"/>
                <a:cs typeface="+mn-cs"/>
              </a:rPr>
              <a:t>safe</a:t>
            </a:r>
            <a:r>
              <a:rPr lang="sv-SE" sz="1200" b="0" i="0" u="none" strike="noStrike" kern="1200" dirty="0">
                <a:solidFill>
                  <a:schemeClr val="tx2"/>
                </a:solidFill>
                <a:effectLst/>
                <a:latin typeface="+mn-lt"/>
                <a:ea typeface="+mn-ea"/>
                <a:cs typeface="+mn-cs"/>
              </a:rPr>
              <a:t> and </a:t>
            </a:r>
            <a:r>
              <a:rPr lang="sv-SE" sz="1200" b="0" i="0" u="none" strike="noStrike" kern="1200" dirty="0" err="1">
                <a:solidFill>
                  <a:schemeClr val="tx2"/>
                </a:solidFill>
                <a:effectLst/>
                <a:latin typeface="+mn-lt"/>
                <a:ea typeface="+mn-ea"/>
                <a:cs typeface="+mn-cs"/>
              </a:rPr>
              <a:t>dignified</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experience</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through</a:t>
            </a:r>
            <a:r>
              <a:rPr lang="sv-SE" sz="1200" b="0" i="0" u="none" strike="noStrike" kern="1200" dirty="0">
                <a:solidFill>
                  <a:schemeClr val="tx2"/>
                </a:solidFill>
                <a:effectLst/>
                <a:latin typeface="+mn-lt"/>
                <a:ea typeface="+mn-ea"/>
                <a:cs typeface="+mn-cs"/>
              </a:rPr>
              <a:t> patient handling, </a:t>
            </a:r>
            <a:r>
              <a:rPr lang="sv-SE" sz="1200" b="0" i="0" u="none" strike="noStrike" kern="1200" dirty="0" err="1">
                <a:solidFill>
                  <a:schemeClr val="tx2"/>
                </a:solidFill>
                <a:effectLst/>
                <a:latin typeface="+mn-lt"/>
                <a:ea typeface="+mn-ea"/>
                <a:cs typeface="+mn-cs"/>
              </a:rPr>
              <a:t>medical</a:t>
            </a:r>
            <a:r>
              <a:rPr lang="sv-SE" sz="1200" b="0" i="0" u="none" strike="noStrike" kern="1200" dirty="0">
                <a:solidFill>
                  <a:schemeClr val="tx2"/>
                </a:solidFill>
                <a:effectLst/>
                <a:latin typeface="+mn-lt"/>
                <a:ea typeface="+mn-ea"/>
                <a:cs typeface="+mn-cs"/>
              </a:rPr>
              <a:t> beds, personal </a:t>
            </a:r>
            <a:r>
              <a:rPr lang="sv-SE" sz="1200" b="0" i="0" u="none" strike="noStrike" kern="1200" dirty="0" err="1">
                <a:solidFill>
                  <a:schemeClr val="tx2"/>
                </a:solidFill>
                <a:effectLst/>
                <a:latin typeface="+mn-lt"/>
                <a:ea typeface="+mn-ea"/>
                <a:cs typeface="+mn-cs"/>
              </a:rPr>
              <a:t>hygiene</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disinfection</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diagnostics</a:t>
            </a:r>
            <a:r>
              <a:rPr lang="sv-SE" sz="1200" b="0" i="0" u="none" strike="noStrike" kern="1200" dirty="0">
                <a:solidFill>
                  <a:schemeClr val="tx2"/>
                </a:solidFill>
                <a:effectLst/>
                <a:latin typeface="+mn-lt"/>
                <a:ea typeface="+mn-ea"/>
                <a:cs typeface="+mn-cs"/>
              </a:rPr>
              <a:t>, and the prevention </a:t>
            </a:r>
            <a:r>
              <a:rPr lang="sv-SE" sz="1200" b="0" i="0" u="none" strike="noStrike" kern="1200" dirty="0" err="1">
                <a:solidFill>
                  <a:schemeClr val="tx2"/>
                </a:solidFill>
                <a:effectLst/>
                <a:latin typeface="+mn-lt"/>
                <a:ea typeface="+mn-ea"/>
                <a:cs typeface="+mn-cs"/>
              </a:rPr>
              <a:t>of</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pressure</a:t>
            </a:r>
            <a:r>
              <a:rPr lang="sv-SE" sz="1200" b="0" i="0" u="none" strike="noStrike" kern="1200" dirty="0">
                <a:solidFill>
                  <a:schemeClr val="tx2"/>
                </a:solidFill>
                <a:effectLst/>
                <a:latin typeface="+mn-lt"/>
                <a:ea typeface="+mn-ea"/>
                <a:cs typeface="+mn-cs"/>
              </a:rPr>
              <a:t> injuries and </a:t>
            </a:r>
            <a:r>
              <a:rPr lang="sv-SE" sz="1200" b="0" i="0" u="none" strike="noStrike" kern="1200" dirty="0" err="1">
                <a:solidFill>
                  <a:schemeClr val="tx2"/>
                </a:solidFill>
                <a:effectLst/>
                <a:latin typeface="+mn-lt"/>
                <a:ea typeface="+mn-ea"/>
                <a:cs typeface="+mn-cs"/>
              </a:rPr>
              <a:t>venous</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thromboembolism</a:t>
            </a:r>
            <a:r>
              <a:rPr lang="sv-SE" sz="1200" b="0" i="0" u="none" strike="noStrike" kern="1200" dirty="0">
                <a:solidFill>
                  <a:schemeClr val="tx2"/>
                </a:solidFill>
                <a:effectLst/>
                <a:latin typeface="+mn-lt"/>
                <a:ea typeface="+mn-ea"/>
                <a:cs typeface="+mn-cs"/>
              </a:rPr>
              <a:t>. With over 6500 people worldwide and 65 years caring for Residents and healthcare professionals, we are committed to driving healthier outcomes for people facing mobility challenges.</a:t>
            </a:r>
            <a:endParaRPr lang="sv-SE" sz="1200" dirty="0">
              <a:solidFill>
                <a:schemeClr val="tx2"/>
              </a:solidFill>
              <a:latin typeface="+mn-lt"/>
            </a:endParaRPr>
          </a:p>
        </p:txBody>
      </p:sp>
      <p:sp>
        <p:nvSpPr>
          <p:cNvPr id="4" name="Text Placeholder 3">
            <a:extLst>
              <a:ext uri="{FF2B5EF4-FFF2-40B4-BE49-F238E27FC236}">
                <a16:creationId xmlns:a16="http://schemas.microsoft.com/office/drawing/2014/main" id="{42883DFC-6841-4306-AB0C-26B66681B440}"/>
              </a:ext>
            </a:extLst>
          </p:cNvPr>
          <p:cNvSpPr>
            <a:spLocks noGrp="1"/>
          </p:cNvSpPr>
          <p:nvPr>
            <p:ph type="body" sz="quarter" idx="11" hasCustomPrompt="1"/>
          </p:nvPr>
        </p:nvSpPr>
        <p:spPr>
          <a:xfrm>
            <a:off x="704471" y="4658449"/>
            <a:ext cx="2818800" cy="1206000"/>
          </a:xfrm>
        </p:spPr>
        <p:txBody>
          <a:bodyPr vert="horz" lIns="91440" tIns="45720" rIns="91440" bIns="45720" rtlCol="0">
            <a:noAutofit/>
          </a:bodyPr>
          <a:lstStyle>
            <a:lvl1pPr marL="0" indent="0" algn="l" defTabSz="360000">
              <a:lnSpc>
                <a:spcPct val="100000"/>
              </a:lnSpc>
              <a:spcAft>
                <a:spcPts val="0"/>
              </a:spcAft>
              <a:buNone/>
              <a:defRPr lang="en-GB" sz="1200" baseline="0" noProof="0" dirty="0" smtClean="0">
                <a:solidFill>
                  <a:schemeClr val="tx2"/>
                </a:solidFill>
                <a:effectLst/>
                <a:latin typeface="Arial" charset="0"/>
              </a:defRPr>
            </a:lvl1pPr>
            <a:lvl2pPr marL="0" indent="0">
              <a:buNone/>
              <a:defRPr lang="en-GB" dirty="0"/>
            </a:lvl2pPr>
          </a:lstStyle>
          <a:p>
            <a:r>
              <a:rPr lang="en-GB" noProof="0" dirty="0">
                <a:effectLst/>
                <a:latin typeface="Arial" charset="0"/>
              </a:rPr>
              <a:t>Legal company name1234 Street AddressCity, State and codeCountry</a:t>
            </a:r>
            <a:br>
              <a:rPr lang="en-GB" noProof="0" dirty="0">
                <a:effectLst/>
                <a:latin typeface="Arial" charset="0"/>
              </a:rPr>
            </a:br>
            <a:br>
              <a:rPr lang="en-GB" noProof="0" dirty="0">
                <a:effectLst/>
                <a:latin typeface="Arial" charset="0"/>
              </a:rPr>
            </a:br>
            <a:br>
              <a:rPr lang="en-GB" noProof="0" dirty="0">
                <a:effectLst/>
                <a:latin typeface="Arial" charset="0"/>
              </a:rPr>
            </a:br>
            <a:endParaRPr lang="en-GB" noProof="0" dirty="0">
              <a:effectLst/>
              <a:latin typeface="Arial" charset="0"/>
            </a:endParaRPr>
          </a:p>
        </p:txBody>
      </p:sp>
      <p:sp>
        <p:nvSpPr>
          <p:cNvPr id="9" name="Text Placeholder 3">
            <a:extLst>
              <a:ext uri="{FF2B5EF4-FFF2-40B4-BE49-F238E27FC236}">
                <a16:creationId xmlns:a16="http://schemas.microsoft.com/office/drawing/2014/main" id="{E1D19C68-C01A-40B9-9A22-8F5E773496BF}"/>
              </a:ext>
            </a:extLst>
          </p:cNvPr>
          <p:cNvSpPr>
            <a:spLocks noGrp="1"/>
          </p:cNvSpPr>
          <p:nvPr>
            <p:ph type="body" sz="quarter" idx="12" hasCustomPrompt="1"/>
          </p:nvPr>
        </p:nvSpPr>
        <p:spPr>
          <a:xfrm>
            <a:off x="3657599" y="4658449"/>
            <a:ext cx="2973600" cy="1206000"/>
          </a:xfrm>
        </p:spPr>
        <p:txBody>
          <a:bodyPr vert="horz" lIns="91440" tIns="45720" rIns="91440" bIns="45720" rtlCol="0">
            <a:noAutofit/>
          </a:bodyPr>
          <a:lstStyle>
            <a:lvl1pPr marL="0" indent="0">
              <a:buNone/>
              <a:defRPr lang="en-GB" sz="1200" baseline="0" noProof="0" dirty="0" smtClean="0">
                <a:solidFill>
                  <a:schemeClr val="tx2"/>
                </a:solidFill>
                <a:effectLst/>
                <a:latin typeface="Arial" charset="0"/>
              </a:defRPr>
            </a:lvl1pPr>
            <a:lvl2pPr>
              <a:defRPr lang="en-GB" dirty="0"/>
            </a:lvl2pPr>
          </a:lstStyle>
          <a:p>
            <a:r>
              <a:rPr lang="en-GB" noProof="0" dirty="0">
                <a:effectLst/>
                <a:latin typeface="Arial" charset="0"/>
              </a:rPr>
              <a:t>Phone: +12 1234 567 890Email: name@arjo.comwww.arjo.com</a:t>
            </a:r>
            <a:br>
              <a:rPr lang="en-GB" noProof="0" dirty="0">
                <a:effectLst/>
                <a:latin typeface="Arial" charset="0"/>
              </a:rPr>
            </a:br>
            <a:br>
              <a:rPr lang="en-GB" noProof="0" dirty="0">
                <a:effectLst/>
                <a:latin typeface="Arial" charset="0"/>
              </a:rPr>
            </a:br>
            <a:endParaRPr lang="en-GB" noProof="0" dirty="0">
              <a:effectLst/>
              <a:latin typeface="Arial" charset="0"/>
            </a:endParaRPr>
          </a:p>
        </p:txBody>
      </p:sp>
      <p:sp>
        <p:nvSpPr>
          <p:cNvPr id="7" name="Title 1">
            <a:extLst>
              <a:ext uri="{FF2B5EF4-FFF2-40B4-BE49-F238E27FC236}">
                <a16:creationId xmlns:a16="http://schemas.microsoft.com/office/drawing/2014/main" id="{4108615B-5301-BD49-AE20-CF3A555AA990}"/>
              </a:ext>
            </a:extLst>
          </p:cNvPr>
          <p:cNvSpPr txBox="1">
            <a:spLocks/>
          </p:cNvSpPr>
          <p:nvPr userDrawn="1"/>
        </p:nvSpPr>
        <p:spPr>
          <a:xfrm>
            <a:off x="906063" y="1862097"/>
            <a:ext cx="4736454" cy="2207980"/>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14000" noProof="0" dirty="0">
                <a:solidFill>
                  <a:schemeClr val="tx2"/>
                </a:solidFill>
              </a:rPr>
              <a:t>you.</a:t>
            </a:r>
          </a:p>
        </p:txBody>
      </p:sp>
    </p:spTree>
    <p:extLst>
      <p:ext uri="{BB962C8B-B14F-4D97-AF65-F5344CB8AC3E}">
        <p14:creationId xmlns:p14="http://schemas.microsoft.com/office/powerpoint/2010/main" val="395379828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8. End slid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pic>
        <p:nvPicPr>
          <p:cNvPr id="8" name="Bildobjekt 7">
            <a:extLst>
              <a:ext uri="{FF2B5EF4-FFF2-40B4-BE49-F238E27FC236}">
                <a16:creationId xmlns:a16="http://schemas.microsoft.com/office/drawing/2014/main" id="{50F0BD56-C568-0E2E-D21B-652F16C7022D}"/>
              </a:ext>
            </a:extLst>
          </p:cNvPr>
          <p:cNvPicPr>
            <a:picLocks noChangeAspect="1"/>
          </p:cNvPicPr>
          <p:nvPr userDrawn="1"/>
        </p:nvPicPr>
        <p:blipFill>
          <a:blip r:embed="rId2"/>
          <a:stretch>
            <a:fillRect/>
          </a:stretch>
        </p:blipFill>
        <p:spPr>
          <a:xfrm>
            <a:off x="3936000" y="2493974"/>
            <a:ext cx="4320105" cy="1592459"/>
          </a:xfrm>
          <a:prstGeom prst="rect">
            <a:avLst/>
          </a:prstGeom>
        </p:spPr>
      </p:pic>
    </p:spTree>
    <p:extLst>
      <p:ext uri="{BB962C8B-B14F-4D97-AF65-F5344CB8AC3E}">
        <p14:creationId xmlns:p14="http://schemas.microsoft.com/office/powerpoint/2010/main" val="15098998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1. Title/chapter slide with image">
    <p:spTree>
      <p:nvGrpSpPr>
        <p:cNvPr id="1" name=""/>
        <p:cNvGrpSpPr/>
        <p:nvPr/>
      </p:nvGrpSpPr>
      <p:grpSpPr>
        <a:xfrm>
          <a:off x="0" y="0"/>
          <a:ext cx="0" cy="0"/>
          <a:chOff x="0" y="0"/>
          <a:chExt cx="0" cy="0"/>
        </a:xfrm>
      </p:grpSpPr>
      <p:sp>
        <p:nvSpPr>
          <p:cNvPr id="13" name="Platshållare för bild 5">
            <a:extLst>
              <a:ext uri="{FF2B5EF4-FFF2-40B4-BE49-F238E27FC236}">
                <a16:creationId xmlns:a16="http://schemas.microsoft.com/office/drawing/2014/main" id="{443E5FD7-B550-4841-9E77-AE99EB302699}"/>
              </a:ext>
            </a:extLst>
          </p:cNvPr>
          <p:cNvSpPr>
            <a:spLocks noGrp="1"/>
          </p:cNvSpPr>
          <p:nvPr>
            <p:ph type="pic" sz="quarter" idx="12"/>
          </p:nvPr>
        </p:nvSpPr>
        <p:spPr>
          <a:xfrm>
            <a:off x="1" y="0"/>
            <a:ext cx="12192000" cy="3451135"/>
          </a:xfrm>
          <a:noFill/>
        </p:spPr>
        <p:txBody>
          <a:bodyPr anchor="ctr"/>
          <a:lstStyle>
            <a:lvl1pPr marL="0" indent="0" algn="ctr">
              <a:buNone/>
              <a:defRPr/>
            </a:lvl1pPr>
          </a:lstStyle>
          <a:p>
            <a:r>
              <a:rPr lang="en-US" dirty="0"/>
              <a:t>Click icon to add picture</a:t>
            </a:r>
            <a:endParaRPr lang="en-GB" noProof="0" dirty="0"/>
          </a:p>
        </p:txBody>
      </p:sp>
      <p:sp>
        <p:nvSpPr>
          <p:cNvPr id="10" name="Title 1">
            <a:extLst>
              <a:ext uri="{FF2B5EF4-FFF2-40B4-BE49-F238E27FC236}">
                <a16:creationId xmlns:a16="http://schemas.microsoft.com/office/drawing/2014/main" id="{088E0091-C0C3-494B-8DC0-A2D179C4A34C}"/>
              </a:ext>
            </a:extLst>
          </p:cNvPr>
          <p:cNvSpPr>
            <a:spLocks noGrp="1"/>
          </p:cNvSpPr>
          <p:nvPr>
            <p:ph type="ctrTitle" hasCustomPrompt="1"/>
          </p:nvPr>
        </p:nvSpPr>
        <p:spPr>
          <a:xfrm>
            <a:off x="695328" y="3451135"/>
            <a:ext cx="10800000" cy="1061119"/>
          </a:xfrm>
          <a:prstGeom prst="rect">
            <a:avLst/>
          </a:prstGeom>
        </p:spPr>
        <p:txBody>
          <a:bodyPr anchor="b"/>
          <a:lstStyle>
            <a:lvl1pPr algn="l">
              <a:lnSpc>
                <a:spcPct val="90000"/>
              </a:lnSpc>
              <a:defRPr sz="3200" baseline="0">
                <a:solidFill>
                  <a:schemeClr val="accent1"/>
                </a:solidFill>
              </a:defRPr>
            </a:lvl1pPr>
          </a:lstStyle>
          <a:p>
            <a:r>
              <a:rPr lang="en-GB" noProof="0" dirty="0"/>
              <a:t>Click to add title</a:t>
            </a:r>
          </a:p>
        </p:txBody>
      </p:sp>
      <p:sp>
        <p:nvSpPr>
          <p:cNvPr id="11" name="Subtitle 2">
            <a:extLst>
              <a:ext uri="{FF2B5EF4-FFF2-40B4-BE49-F238E27FC236}">
                <a16:creationId xmlns:a16="http://schemas.microsoft.com/office/drawing/2014/main" id="{746DE0B4-0E58-E84E-9BF0-17B812958337}"/>
              </a:ext>
            </a:extLst>
          </p:cNvPr>
          <p:cNvSpPr>
            <a:spLocks noGrp="1"/>
          </p:cNvSpPr>
          <p:nvPr>
            <p:ph type="subTitle" idx="1" hasCustomPrompt="1"/>
          </p:nvPr>
        </p:nvSpPr>
        <p:spPr>
          <a:xfrm>
            <a:off x="695328" y="4750026"/>
            <a:ext cx="10800000" cy="513348"/>
          </a:xfrm>
          <a:prstGeom prst="rect">
            <a:avLst/>
          </a:prstGeom>
        </p:spPr>
        <p:txBody>
          <a:bodyPr lIns="0" rIns="90000" anchor="t" anchorCtr="0">
            <a:noAutofit/>
          </a:bodyPr>
          <a:lstStyle>
            <a:lvl1pPr marL="0" indent="0" algn="l">
              <a:buNone/>
              <a:defRPr sz="2000">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Click to add subtitle</a:t>
            </a:r>
          </a:p>
        </p:txBody>
      </p:sp>
      <p:sp>
        <p:nvSpPr>
          <p:cNvPr id="12" name="Text Placeholder 8">
            <a:extLst>
              <a:ext uri="{FF2B5EF4-FFF2-40B4-BE49-F238E27FC236}">
                <a16:creationId xmlns:a16="http://schemas.microsoft.com/office/drawing/2014/main" id="{2CF9BD43-6C76-4E4E-A799-9FDFAB84DDF7}"/>
              </a:ext>
            </a:extLst>
          </p:cNvPr>
          <p:cNvSpPr>
            <a:spLocks noGrp="1"/>
          </p:cNvSpPr>
          <p:nvPr>
            <p:ph type="body" sz="quarter" idx="11" hasCustomPrompt="1"/>
          </p:nvPr>
        </p:nvSpPr>
        <p:spPr>
          <a:xfrm>
            <a:off x="695328" y="5399319"/>
            <a:ext cx="7687200" cy="293909"/>
          </a:xfrm>
          <a:prstGeom prst="rect">
            <a:avLst/>
          </a:prstGeom>
        </p:spPr>
        <p:txBody>
          <a:bodyPr lIns="0" rIns="90000" anchor="t" anchorCtr="0">
            <a:noAutofit/>
          </a:bodyPr>
          <a:lstStyle>
            <a:lvl1pPr marL="0" indent="0">
              <a:buNone/>
              <a:defRPr sz="1200">
                <a:solidFill>
                  <a:schemeClr val="tx1"/>
                </a:solidFill>
              </a:defRPr>
            </a:lvl1pPr>
          </a:lstStyle>
          <a:p>
            <a:pPr lvl="0"/>
            <a:r>
              <a:rPr lang="en-GB" noProof="0" dirty="0"/>
              <a:t>Click to add text</a:t>
            </a:r>
          </a:p>
        </p:txBody>
      </p:sp>
    </p:spTree>
    <p:extLst>
      <p:ext uri="{BB962C8B-B14F-4D97-AF65-F5344CB8AC3E}">
        <p14:creationId xmlns:p14="http://schemas.microsoft.com/office/powerpoint/2010/main" val="137662498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2. Title/chapter slide alternativ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accent1"/>
                </a:solidFill>
              </a:defRPr>
            </a:lvl1pPr>
          </a:lstStyle>
          <a:p>
            <a:r>
              <a:rPr lang="en-GB" noProof="0" dirty="0"/>
              <a:t>Click to add title</a:t>
            </a:r>
            <a:br>
              <a:rPr lang="en-GB" noProof="0" dirty="0"/>
            </a:br>
            <a:r>
              <a:rPr lang="en-GB" noProof="0" dirty="0"/>
              <a:t>max two lines</a:t>
            </a:r>
          </a:p>
        </p:txBody>
      </p:sp>
      <p:sp>
        <p:nvSpPr>
          <p:cNvPr id="3" name="Subtitle 2"/>
          <p:cNvSpPr>
            <a:spLocks noGrp="1"/>
          </p:cNvSpPr>
          <p:nvPr>
            <p:ph type="subTitle" idx="1" hasCustomPrompt="1"/>
          </p:nvPr>
        </p:nvSpPr>
        <p:spPr>
          <a:xfrm>
            <a:off x="694800" y="2930603"/>
            <a:ext cx="10800000" cy="723600"/>
          </a:xfrm>
          <a:prstGeom prst="rect">
            <a:avLst/>
          </a:prstGeom>
        </p:spPr>
        <p:txBody>
          <a:bodyPr lIns="0" rIns="90000"/>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Click to add subtitle</a:t>
            </a:r>
          </a:p>
        </p:txBody>
      </p:sp>
      <p:sp>
        <p:nvSpPr>
          <p:cNvPr id="13" name="Text Placeholder 8"/>
          <p:cNvSpPr>
            <a:spLocks noGrp="1"/>
          </p:cNvSpPr>
          <p:nvPr>
            <p:ph type="body" sz="quarter" idx="11" hasCustomPrompt="1"/>
          </p:nvPr>
        </p:nvSpPr>
        <p:spPr>
          <a:xfrm>
            <a:off x="694800" y="3831812"/>
            <a:ext cx="7687200" cy="228600"/>
          </a:xfrm>
          <a:prstGeom prst="rect">
            <a:avLst/>
          </a:prstGeom>
        </p:spPr>
        <p:txBody>
          <a:bodyPr anchor="ctr">
            <a:noAutofit/>
          </a:bodyPr>
          <a:lstStyle>
            <a:lvl1pPr marL="0" indent="0">
              <a:buNone/>
              <a:defRPr sz="1200">
                <a:solidFill>
                  <a:schemeClr val="bg1"/>
                </a:solidFill>
              </a:defRPr>
            </a:lvl1pPr>
          </a:lstStyle>
          <a:p>
            <a:pPr lvl="0"/>
            <a:r>
              <a:rPr lang="en-GB" noProof="0" dirty="0"/>
              <a:t>Click to add text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281003898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3. Title/chapter slide alternativ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bg1"/>
                </a:solidFill>
              </a:defRPr>
            </a:lvl1pPr>
          </a:lstStyle>
          <a:p>
            <a:r>
              <a:rPr lang="en-GB" noProof="0" dirty="0"/>
              <a:t>Click to add title</a:t>
            </a:r>
            <a:br>
              <a:rPr lang="en-GB" noProof="0" dirty="0"/>
            </a:br>
            <a:r>
              <a:rPr lang="en-GB" noProof="0" dirty="0"/>
              <a:t>max two lines</a:t>
            </a:r>
          </a:p>
        </p:txBody>
      </p:sp>
      <p:sp>
        <p:nvSpPr>
          <p:cNvPr id="3" name="Subtitle 2"/>
          <p:cNvSpPr>
            <a:spLocks noGrp="1"/>
          </p:cNvSpPr>
          <p:nvPr>
            <p:ph type="subTitle" idx="1" hasCustomPrompt="1"/>
          </p:nvPr>
        </p:nvSpPr>
        <p:spPr>
          <a:xfrm>
            <a:off x="694800" y="2930603"/>
            <a:ext cx="10800000" cy="723600"/>
          </a:xfrm>
          <a:prstGeom prst="rect">
            <a:avLst/>
          </a:prstGeom>
        </p:spPr>
        <p:txBody>
          <a:bodyPr lIns="0" rIns="90000"/>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Click to add subtitle</a:t>
            </a:r>
          </a:p>
        </p:txBody>
      </p:sp>
      <p:sp>
        <p:nvSpPr>
          <p:cNvPr id="13" name="Text Placeholder 8"/>
          <p:cNvSpPr>
            <a:spLocks noGrp="1"/>
          </p:cNvSpPr>
          <p:nvPr>
            <p:ph type="body" sz="quarter" idx="11" hasCustomPrompt="1"/>
          </p:nvPr>
        </p:nvSpPr>
        <p:spPr>
          <a:xfrm>
            <a:off x="694800" y="3831812"/>
            <a:ext cx="7687200" cy="228600"/>
          </a:xfrm>
          <a:prstGeom prst="rect">
            <a:avLst/>
          </a:prstGeom>
        </p:spPr>
        <p:txBody>
          <a:bodyPr anchor="ctr">
            <a:noAutofit/>
          </a:bodyPr>
          <a:lstStyle>
            <a:lvl1pPr marL="0" indent="0">
              <a:buClr>
                <a:schemeClr val="bg1"/>
              </a:buClr>
              <a:buNone/>
              <a:defRPr sz="1200">
                <a:solidFill>
                  <a:schemeClr val="bg1"/>
                </a:solidFill>
              </a:defRPr>
            </a:lvl1pPr>
          </a:lstStyle>
          <a:p>
            <a:pPr lvl="0"/>
            <a:r>
              <a:rPr lang="en-GB" noProof="0" dirty="0"/>
              <a:t>Click to add text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78142810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4. Subchapter">
    <p:bg>
      <p:bgPr>
        <a:solidFill>
          <a:schemeClr val="accent2"/>
        </a:solidFill>
        <a:effectLst/>
      </p:bgPr>
    </p:b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1285875" y="1207876"/>
            <a:ext cx="4788000" cy="684000"/>
          </a:xfrm>
          <a:prstGeom prst="rect">
            <a:avLst/>
          </a:prstGeom>
        </p:spPr>
        <p:txBody>
          <a:bodyPr wrap="square" tIns="0" anchor="t" anchorCtr="0"/>
          <a:lstStyle>
            <a:lvl1pPr>
              <a:defRPr sz="3200" baseline="0">
                <a:solidFill>
                  <a:schemeClr val="accent1"/>
                </a:solidFill>
              </a:defRPr>
            </a:lvl1pPr>
          </a:lstStyle>
          <a:p>
            <a:r>
              <a:rPr lang="en-GB" noProof="0" dirty="0"/>
              <a:t>Click to add title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
        <p:nvSpPr>
          <p:cNvPr id="3" name="Platshållare för bild 2">
            <a:extLst>
              <a:ext uri="{FF2B5EF4-FFF2-40B4-BE49-F238E27FC236}">
                <a16:creationId xmlns:a16="http://schemas.microsoft.com/office/drawing/2014/main" id="{F4C4B2AF-4965-4BE9-8D8F-A23758E33F45}"/>
              </a:ext>
            </a:extLst>
          </p:cNvPr>
          <p:cNvSpPr>
            <a:spLocks noGrp="1"/>
          </p:cNvSpPr>
          <p:nvPr>
            <p:ph type="pic" sz="quarter" idx="10" hasCustomPrompt="1"/>
          </p:nvPr>
        </p:nvSpPr>
        <p:spPr>
          <a:xfrm>
            <a:off x="6448425" y="-2"/>
            <a:ext cx="5743575" cy="6164781"/>
          </a:xfrm>
        </p:spPr>
        <p:txBody>
          <a:bodyPr anchor="ctr" anchorCtr="0"/>
          <a:lstStyle>
            <a:lvl1pPr marL="0" indent="0" algn="ctr">
              <a:buNone/>
              <a:defRPr/>
            </a:lvl1pPr>
          </a:lstStyle>
          <a:p>
            <a:br>
              <a:rPr lang="en-GB" dirty="0"/>
            </a:br>
            <a:br>
              <a:rPr lang="en-GB" dirty="0"/>
            </a:br>
            <a:br>
              <a:rPr lang="en-GB" dirty="0"/>
            </a:br>
            <a:br>
              <a:rPr lang="en-GB" dirty="0"/>
            </a:br>
            <a:r>
              <a:rPr lang="en-GB" dirty="0"/>
              <a:t>Click to add picture</a:t>
            </a:r>
          </a:p>
        </p:txBody>
      </p:sp>
      <p:sp>
        <p:nvSpPr>
          <p:cNvPr id="6" name="Platshållare för text 5">
            <a:extLst>
              <a:ext uri="{FF2B5EF4-FFF2-40B4-BE49-F238E27FC236}">
                <a16:creationId xmlns:a16="http://schemas.microsoft.com/office/drawing/2014/main" id="{35287996-E787-4F38-A709-4458FFDB3D65}"/>
              </a:ext>
            </a:extLst>
          </p:cNvPr>
          <p:cNvSpPr>
            <a:spLocks noGrp="1"/>
          </p:cNvSpPr>
          <p:nvPr>
            <p:ph type="body" sz="quarter" idx="11" hasCustomPrompt="1"/>
          </p:nvPr>
        </p:nvSpPr>
        <p:spPr>
          <a:xfrm>
            <a:off x="1285875" y="2231091"/>
            <a:ext cx="4788000" cy="3543300"/>
          </a:xfrm>
        </p:spPr>
        <p:txBody>
          <a:bodyPr lIns="0" rIns="90000">
            <a:noAutofit/>
          </a:bodyPr>
          <a:lstStyle>
            <a:lvl1pPr marL="0" indent="0">
              <a:buNone/>
              <a:defRPr/>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 to add text</a:t>
            </a:r>
          </a:p>
        </p:txBody>
      </p:sp>
    </p:spTree>
    <p:extLst>
      <p:ext uri="{BB962C8B-B14F-4D97-AF65-F5344CB8AC3E}">
        <p14:creationId xmlns:p14="http://schemas.microsoft.com/office/powerpoint/2010/main" val="316739731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5. Subchapter">
    <p:bg>
      <p:bgPr>
        <a:solidFill>
          <a:schemeClr val="accent1"/>
        </a:solidFill>
        <a:effectLst/>
      </p:bgPr>
    </p:b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1285875" y="1207876"/>
            <a:ext cx="4788000" cy="684000"/>
          </a:xfrm>
          <a:prstGeom prst="rect">
            <a:avLst/>
          </a:prstGeom>
        </p:spPr>
        <p:txBody>
          <a:bodyPr wrap="square" tIns="0" anchor="t" anchorCtr="0"/>
          <a:lstStyle>
            <a:lvl1pPr>
              <a:defRPr sz="3200" baseline="0">
                <a:solidFill>
                  <a:schemeClr val="bg1"/>
                </a:solidFill>
              </a:defRPr>
            </a:lvl1pPr>
          </a:lstStyle>
          <a:p>
            <a:r>
              <a:rPr lang="en-GB" noProof="0" dirty="0"/>
              <a:t>Click to add title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
        <p:nvSpPr>
          <p:cNvPr id="3" name="Platshållare för bild 2">
            <a:extLst>
              <a:ext uri="{FF2B5EF4-FFF2-40B4-BE49-F238E27FC236}">
                <a16:creationId xmlns:a16="http://schemas.microsoft.com/office/drawing/2014/main" id="{F4C4B2AF-4965-4BE9-8D8F-A23758E33F45}"/>
              </a:ext>
            </a:extLst>
          </p:cNvPr>
          <p:cNvSpPr>
            <a:spLocks noGrp="1"/>
          </p:cNvSpPr>
          <p:nvPr>
            <p:ph type="pic" sz="quarter" idx="10" hasCustomPrompt="1"/>
          </p:nvPr>
        </p:nvSpPr>
        <p:spPr>
          <a:xfrm>
            <a:off x="6448425" y="-2"/>
            <a:ext cx="5743575" cy="6164781"/>
          </a:xfrm>
        </p:spPr>
        <p:txBody>
          <a:bodyPr anchor="ctr" anchorCtr="0"/>
          <a:lstStyle>
            <a:lvl1pPr marL="0" indent="0" algn="ctr">
              <a:buNone/>
              <a:defRPr>
                <a:solidFill>
                  <a:schemeClr val="bg1"/>
                </a:solidFill>
              </a:defRPr>
            </a:lvl1pPr>
          </a:lstStyle>
          <a:p>
            <a:br>
              <a:rPr lang="en-GB" dirty="0"/>
            </a:br>
            <a:br>
              <a:rPr lang="en-GB" dirty="0"/>
            </a:br>
            <a:br>
              <a:rPr lang="en-GB" dirty="0"/>
            </a:br>
            <a:endParaRPr lang="en-GB" dirty="0"/>
          </a:p>
          <a:p>
            <a:r>
              <a:rPr lang="en-GB" dirty="0"/>
              <a:t>Click to add picture</a:t>
            </a:r>
          </a:p>
        </p:txBody>
      </p:sp>
      <p:sp>
        <p:nvSpPr>
          <p:cNvPr id="6" name="Platshållare för text 5">
            <a:extLst>
              <a:ext uri="{FF2B5EF4-FFF2-40B4-BE49-F238E27FC236}">
                <a16:creationId xmlns:a16="http://schemas.microsoft.com/office/drawing/2014/main" id="{35287996-E787-4F38-A709-4458FFDB3D65}"/>
              </a:ext>
            </a:extLst>
          </p:cNvPr>
          <p:cNvSpPr>
            <a:spLocks noGrp="1"/>
          </p:cNvSpPr>
          <p:nvPr>
            <p:ph type="body" sz="quarter" idx="11" hasCustomPrompt="1"/>
          </p:nvPr>
        </p:nvSpPr>
        <p:spPr>
          <a:xfrm>
            <a:off x="1285875" y="2231091"/>
            <a:ext cx="4788000" cy="3543300"/>
          </a:xfrm>
        </p:spPr>
        <p:txBody>
          <a:bodyPr lIns="0" rIns="90000">
            <a:noAutofit/>
          </a:bodyPr>
          <a:lstStyle>
            <a:lvl1pPr marL="0" indent="0">
              <a:buNone/>
              <a:defRPr>
                <a:solidFill>
                  <a:schemeClr val="bg1"/>
                </a:solidFill>
              </a:defRPr>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 to add text</a:t>
            </a:r>
          </a:p>
        </p:txBody>
      </p:sp>
    </p:spTree>
    <p:extLst>
      <p:ext uri="{BB962C8B-B14F-4D97-AF65-F5344CB8AC3E}">
        <p14:creationId xmlns:p14="http://schemas.microsoft.com/office/powerpoint/2010/main" val="5137622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6. Content slide half circle imag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5220000" cy="684000"/>
          </a:xfrm>
          <a:prstGeom prst="rect">
            <a:avLst/>
          </a:prstGeom>
        </p:spPr>
        <p:txBody>
          <a:bodyPr tIns="0" anchor="t" anchorCtr="0"/>
          <a:lstStyle>
            <a:lvl1pPr>
              <a:defRPr sz="2400">
                <a:solidFill>
                  <a:schemeClr val="accent1"/>
                </a:solidFill>
              </a:defRPr>
            </a:lvl1pPr>
          </a:lstStyle>
          <a:p>
            <a:r>
              <a:rPr lang="en-GB" noProof="0" dirty="0"/>
              <a:t>Click to add title</a:t>
            </a:r>
            <a:br>
              <a:rPr lang="en-GB" noProof="0" dirty="0"/>
            </a:br>
            <a:r>
              <a:rPr lang="en-GB" noProof="0" dirty="0"/>
              <a:t>max two lines</a:t>
            </a: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1773239"/>
            <a:ext cx="5220000" cy="4010025"/>
          </a:xfrm>
        </p:spPr>
        <p:txBody>
          <a:bodyPr>
            <a:noAutofit/>
          </a:bodyPr>
          <a:lstStyle>
            <a:lvl1pPr marL="0" indent="0">
              <a:buFont typeface="Arial" panose="020B0604020202020204" pitchFamily="34" charse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text</a:t>
            </a:r>
            <a:endParaRPr lang="en-GB" dirty="0"/>
          </a:p>
        </p:txBody>
      </p:sp>
      <p:sp>
        <p:nvSpPr>
          <p:cNvPr id="12" name="Platshållare för bild 11">
            <a:extLst>
              <a:ext uri="{FF2B5EF4-FFF2-40B4-BE49-F238E27FC236}">
                <a16:creationId xmlns:a16="http://schemas.microsoft.com/office/drawing/2014/main" id="{3921D291-C67D-974E-9CC5-C6B02323F5B2}"/>
              </a:ext>
            </a:extLst>
          </p:cNvPr>
          <p:cNvSpPr>
            <a:spLocks noGrp="1"/>
          </p:cNvSpPr>
          <p:nvPr>
            <p:ph type="pic" sz="quarter" idx="14"/>
          </p:nvPr>
        </p:nvSpPr>
        <p:spPr>
          <a:xfrm>
            <a:off x="6644708" y="0"/>
            <a:ext cx="5547292" cy="6164781"/>
          </a:xfrm>
          <a:custGeom>
            <a:avLst/>
            <a:gdLst>
              <a:gd name="connsiteX0" fmla="*/ 1354073 w 5536731"/>
              <a:gd name="connsiteY0" fmla="*/ 0 h 6153044"/>
              <a:gd name="connsiteX1" fmla="*/ 5536731 w 5536731"/>
              <a:gd name="connsiteY1" fmla="*/ 0 h 6153044"/>
              <a:gd name="connsiteX2" fmla="*/ 5536731 w 5536731"/>
              <a:gd name="connsiteY2" fmla="*/ 6153044 h 6153044"/>
              <a:gd name="connsiteX3" fmla="*/ 11455 w 5536731"/>
              <a:gd name="connsiteY3" fmla="*/ 6153044 h 6153044"/>
              <a:gd name="connsiteX4" fmla="*/ 0 w 5536731"/>
              <a:gd name="connsiteY4" fmla="*/ 5616400 h 6153044"/>
              <a:gd name="connsiteX5" fmla="*/ 1354073 w 5536731"/>
              <a:gd name="connsiteY5" fmla="*/ 0 h 615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6731" h="6153044">
                <a:moveTo>
                  <a:pt x="1354073" y="0"/>
                </a:moveTo>
                <a:lnTo>
                  <a:pt x="5536731" y="0"/>
                </a:lnTo>
                <a:lnTo>
                  <a:pt x="5536731" y="6153044"/>
                </a:lnTo>
                <a:lnTo>
                  <a:pt x="11455" y="6153044"/>
                </a:lnTo>
                <a:cubicBezTo>
                  <a:pt x="3861" y="5975134"/>
                  <a:pt x="0" y="5796273"/>
                  <a:pt x="0" y="5616400"/>
                </a:cubicBezTo>
                <a:cubicBezTo>
                  <a:pt x="0" y="3592906"/>
                  <a:pt x="488530" y="1683565"/>
                  <a:pt x="1354073" y="0"/>
                </a:cubicBezTo>
                <a:close/>
              </a:path>
            </a:pathLst>
          </a:custGeom>
          <a:noFill/>
        </p:spPr>
        <p:txBody>
          <a:bodyPr wrap="square" anchor="ctr">
            <a:noAutofit/>
          </a:bodyPr>
          <a:lstStyle>
            <a:lvl1pPr marL="0" indent="0" algn="ctr">
              <a:buNone/>
              <a:defRPr>
                <a:solidFill>
                  <a:schemeClr val="tx1"/>
                </a:solidFill>
              </a:defRPr>
            </a:lvl1pPr>
          </a:lstStyle>
          <a:p>
            <a:r>
              <a:rPr lang="en-US" dirty="0"/>
              <a:t>Click icon to add picture</a:t>
            </a:r>
            <a:endParaRPr lang="sv-SE" dirty="0"/>
          </a:p>
        </p:txBody>
      </p:sp>
    </p:spTree>
    <p:extLst>
      <p:ext uri="{BB962C8B-B14F-4D97-AF65-F5344CB8AC3E}">
        <p14:creationId xmlns:p14="http://schemas.microsoft.com/office/powerpoint/2010/main" val="389603222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7. Content slid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10800000" cy="684000"/>
          </a:xfrm>
          <a:prstGeom prst="rect">
            <a:avLst/>
          </a:prstGeom>
        </p:spPr>
        <p:txBody>
          <a:bodyPr tIns="0" anchor="t" anchorCtr="0"/>
          <a:lstStyle>
            <a:lvl1pPr>
              <a:defRPr sz="2400">
                <a:solidFill>
                  <a:schemeClr val="accent1"/>
                </a:solidFill>
              </a:defRPr>
            </a:lvl1pPr>
          </a:lstStyle>
          <a:p>
            <a:r>
              <a:rPr lang="en-GB" noProof="0" dirty="0"/>
              <a:t>Click to add title</a:t>
            </a:r>
            <a:br>
              <a:rPr lang="en-GB" noProof="0" dirty="0"/>
            </a:br>
            <a:r>
              <a:rPr lang="en-GB" noProof="0" dirty="0"/>
              <a:t>max two lines</a:t>
            </a: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1763860"/>
            <a:ext cx="8532000" cy="4010025"/>
          </a:xfrm>
        </p:spPr>
        <p:txBody>
          <a:bodyPr lIns="0" rIns="90000">
            <a:noAutofit/>
          </a:bodyPr>
          <a:lstStyle>
            <a:lvl1pPr marL="0" indent="0">
              <a:buNone/>
              <a:defRPr>
                <a:solidFill>
                  <a:schemeClr val="tx1"/>
                </a:solidFill>
              </a:defRPr>
            </a:lvl1pPr>
            <a:lvl2pPr marL="162000" indent="0">
              <a:buNone/>
              <a:defRPr>
                <a:solidFill>
                  <a:schemeClr val="tx1"/>
                </a:solidFill>
              </a:defRPr>
            </a:lvl2pPr>
            <a:lvl3pPr marL="324000" indent="0">
              <a:buNone/>
              <a:defRPr>
                <a:solidFill>
                  <a:schemeClr val="tx1"/>
                </a:solidFill>
              </a:defRPr>
            </a:lvl3pPr>
            <a:lvl4pPr marL="468000" indent="0">
              <a:buNone/>
              <a:defRPr>
                <a:solidFill>
                  <a:schemeClr val="tx1"/>
                </a:solidFill>
              </a:defRPr>
            </a:lvl4pPr>
            <a:lvl5pPr marL="612000" indent="0">
              <a:buNone/>
              <a:defRPr>
                <a:solidFill>
                  <a:schemeClr val="tx1"/>
                </a:solidFill>
              </a:defRPr>
            </a:lvl5pPr>
          </a:lstStyle>
          <a:p>
            <a:pPr lvl="0"/>
            <a:r>
              <a:rPr lang="en-US" dirty="0"/>
              <a:t>Click to add text</a:t>
            </a:r>
          </a:p>
        </p:txBody>
      </p:sp>
    </p:spTree>
    <p:extLst>
      <p:ext uri="{BB962C8B-B14F-4D97-AF65-F5344CB8AC3E}">
        <p14:creationId xmlns:p14="http://schemas.microsoft.com/office/powerpoint/2010/main" val="80584997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8. Content slid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10800000" cy="684000"/>
          </a:xfrm>
          <a:prstGeom prst="rect">
            <a:avLst/>
          </a:prstGeom>
        </p:spPr>
        <p:txBody>
          <a:bodyPr tIns="0" anchor="t" anchorCtr="0"/>
          <a:lstStyle>
            <a:lvl1pPr>
              <a:defRPr sz="2400">
                <a:solidFill>
                  <a:schemeClr val="accent1"/>
                </a:solidFill>
              </a:defRPr>
            </a:lvl1pPr>
          </a:lstStyle>
          <a:p>
            <a:r>
              <a:rPr lang="en-GB" noProof="0" dirty="0"/>
              <a:t>Click to add title</a:t>
            </a:r>
            <a:br>
              <a:rPr lang="en-GB" noProof="0" dirty="0"/>
            </a:br>
            <a:r>
              <a:rPr lang="en-GB" noProof="0" dirty="0"/>
              <a:t>max two lines</a:t>
            </a: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2004164"/>
            <a:ext cx="8532000" cy="3769721"/>
          </a:xfrm>
        </p:spPr>
        <p:txBody>
          <a:bodyPr lIns="0" rIns="90000">
            <a:noAutofit/>
          </a:bodyPr>
          <a:lstStyle>
            <a:lvl1pPr marL="0" indent="0">
              <a:buNone/>
              <a:defRPr>
                <a:solidFill>
                  <a:schemeClr val="tx1"/>
                </a:solidFill>
              </a:defRPr>
            </a:lvl1pPr>
            <a:lvl2pPr marL="162000" indent="0">
              <a:buNone/>
              <a:defRPr>
                <a:solidFill>
                  <a:schemeClr val="tx1"/>
                </a:solidFill>
              </a:defRPr>
            </a:lvl2pPr>
            <a:lvl3pPr marL="324000" indent="0">
              <a:buNone/>
              <a:defRPr>
                <a:solidFill>
                  <a:schemeClr val="tx1"/>
                </a:solidFill>
              </a:defRPr>
            </a:lvl3pPr>
            <a:lvl4pPr marL="468000" indent="0">
              <a:buNone/>
              <a:defRPr>
                <a:solidFill>
                  <a:schemeClr val="tx1"/>
                </a:solidFill>
              </a:defRPr>
            </a:lvl4pPr>
            <a:lvl5pPr marL="612000" indent="0">
              <a:buNone/>
              <a:defRPr>
                <a:solidFill>
                  <a:schemeClr val="tx1"/>
                </a:solidFill>
              </a:defRPr>
            </a:lvl5pPr>
          </a:lstStyle>
          <a:p>
            <a:pPr lvl="0"/>
            <a:r>
              <a:rPr lang="en-US" dirty="0"/>
              <a:t>Click to add text</a:t>
            </a:r>
          </a:p>
        </p:txBody>
      </p:sp>
      <p:sp>
        <p:nvSpPr>
          <p:cNvPr id="6" name="Platshållare för text 2">
            <a:extLst>
              <a:ext uri="{FF2B5EF4-FFF2-40B4-BE49-F238E27FC236}">
                <a16:creationId xmlns:a16="http://schemas.microsoft.com/office/drawing/2014/main" id="{3BC87B98-A7F0-C946-B110-9348F5798B1D}"/>
              </a:ext>
            </a:extLst>
          </p:cNvPr>
          <p:cNvSpPr>
            <a:spLocks noGrp="1"/>
          </p:cNvSpPr>
          <p:nvPr>
            <p:ph type="body" sz="quarter" idx="10" hasCustomPrompt="1"/>
          </p:nvPr>
        </p:nvSpPr>
        <p:spPr>
          <a:xfrm>
            <a:off x="694801" y="1338263"/>
            <a:ext cx="10800000" cy="304683"/>
          </a:xfrm>
        </p:spPr>
        <p:txBody>
          <a:bodyPr/>
          <a:lstStyle>
            <a:lvl1pPr marL="0" indent="0">
              <a:buNone/>
              <a:defRPr/>
            </a:lvl1pPr>
          </a:lstStyle>
          <a:p>
            <a:pPr lvl="0"/>
            <a:r>
              <a:rPr lang="sv-SE"/>
              <a:t>Click to add subtitle</a:t>
            </a:r>
            <a:endParaRPr lang="en-GB"/>
          </a:p>
        </p:txBody>
      </p:sp>
    </p:spTree>
    <p:extLst>
      <p:ext uri="{BB962C8B-B14F-4D97-AF65-F5344CB8AC3E}">
        <p14:creationId xmlns:p14="http://schemas.microsoft.com/office/powerpoint/2010/main" val="294432109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9. Content slide">
    <p:spTree>
      <p:nvGrpSpPr>
        <p:cNvPr id="1" name=""/>
        <p:cNvGrpSpPr/>
        <p:nvPr/>
      </p:nvGrpSpPr>
      <p:grpSpPr>
        <a:xfrm>
          <a:off x="0" y="0"/>
          <a:ext cx="0" cy="0"/>
          <a:chOff x="0" y="0"/>
          <a:chExt cx="0" cy="0"/>
        </a:xfrm>
      </p:grpSpPr>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2004164"/>
            <a:ext cx="8532000" cy="3769721"/>
          </a:xfrm>
        </p:spPr>
        <p:txBody>
          <a:bodyPr lIns="0" rIns="90000">
            <a:noAutofit/>
          </a:bodyPr>
          <a:lstStyle>
            <a:lvl1pPr marL="0" indent="0">
              <a:buNone/>
              <a:defRPr>
                <a:solidFill>
                  <a:schemeClr val="tx1"/>
                </a:solidFill>
              </a:defRPr>
            </a:lvl1pPr>
            <a:lvl2pPr marL="162000" indent="0">
              <a:buNone/>
              <a:defRPr>
                <a:solidFill>
                  <a:schemeClr val="tx1"/>
                </a:solidFill>
              </a:defRPr>
            </a:lvl2pPr>
            <a:lvl3pPr marL="324000" indent="0">
              <a:buNone/>
              <a:defRPr>
                <a:solidFill>
                  <a:schemeClr val="tx1"/>
                </a:solidFill>
              </a:defRPr>
            </a:lvl3pPr>
            <a:lvl4pPr marL="468000" indent="0">
              <a:buNone/>
              <a:defRPr>
                <a:solidFill>
                  <a:schemeClr val="tx1"/>
                </a:solidFill>
              </a:defRPr>
            </a:lvl4pPr>
            <a:lvl5pPr marL="612000" indent="0">
              <a:buNone/>
              <a:defRPr>
                <a:solidFill>
                  <a:schemeClr val="tx1"/>
                </a:solidFill>
              </a:defRPr>
            </a:lvl5pPr>
          </a:lstStyle>
          <a:p>
            <a:pPr lvl="0"/>
            <a:r>
              <a:rPr lang="en-US" dirty="0"/>
              <a:t>Click to add text</a:t>
            </a:r>
          </a:p>
        </p:txBody>
      </p:sp>
      <p:sp>
        <p:nvSpPr>
          <p:cNvPr id="9" name="Rubrik 1">
            <a:extLst>
              <a:ext uri="{FF2B5EF4-FFF2-40B4-BE49-F238E27FC236}">
                <a16:creationId xmlns:a16="http://schemas.microsoft.com/office/drawing/2014/main" id="{9C9EDB88-2C01-574F-A17E-E254A28CB700}"/>
              </a:ext>
            </a:extLst>
          </p:cNvPr>
          <p:cNvSpPr>
            <a:spLocks noGrp="1"/>
          </p:cNvSpPr>
          <p:nvPr>
            <p:ph type="title" hasCustomPrompt="1"/>
          </p:nvPr>
        </p:nvSpPr>
        <p:spPr>
          <a:xfrm>
            <a:off x="694800" y="100718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 </a:t>
            </a:r>
            <a:br>
              <a:rPr lang="en-GB" noProof="0" dirty="0"/>
            </a:br>
            <a:r>
              <a:rPr lang="en-GB" noProof="0" dirty="0"/>
              <a:t>max two lines</a:t>
            </a:r>
          </a:p>
        </p:txBody>
      </p:sp>
      <p:sp>
        <p:nvSpPr>
          <p:cNvPr id="11" name="Platshållare för text 2">
            <a:extLst>
              <a:ext uri="{FF2B5EF4-FFF2-40B4-BE49-F238E27FC236}">
                <a16:creationId xmlns:a16="http://schemas.microsoft.com/office/drawing/2014/main" id="{FA8769B7-26BB-8F45-8C0C-9D5C7FA04508}"/>
              </a:ext>
            </a:extLst>
          </p:cNvPr>
          <p:cNvSpPr>
            <a:spLocks noGrp="1"/>
          </p:cNvSpPr>
          <p:nvPr>
            <p:ph type="body" sz="quarter" idx="10" hasCustomPrompt="1"/>
          </p:nvPr>
        </p:nvSpPr>
        <p:spPr>
          <a:xfrm>
            <a:off x="694801" y="576000"/>
            <a:ext cx="10800000" cy="304683"/>
          </a:xfrm>
        </p:spPr>
        <p:txBody>
          <a:bodyPr/>
          <a:lstStyle>
            <a:lvl1pPr marL="0" indent="0">
              <a:buNone/>
              <a:defRPr/>
            </a:lvl1pPr>
          </a:lstStyle>
          <a:p>
            <a:pPr lvl="0"/>
            <a:r>
              <a:rPr lang="sv-SE"/>
              <a:t>Click to add pre-headline</a:t>
            </a:r>
            <a:endParaRPr lang="en-GB"/>
          </a:p>
        </p:txBody>
      </p:sp>
    </p:spTree>
    <p:extLst>
      <p:ext uri="{BB962C8B-B14F-4D97-AF65-F5344CB8AC3E}">
        <p14:creationId xmlns:p14="http://schemas.microsoft.com/office/powerpoint/2010/main" val="209988328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10. Agenda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A123D-818C-4CE5-8027-BAC3C4CAD150}"/>
              </a:ext>
            </a:extLst>
          </p:cNvPr>
          <p:cNvSpPr>
            <a:spLocks noGrp="1"/>
          </p:cNvSpPr>
          <p:nvPr>
            <p:ph type="title" hasCustomPrompt="1"/>
          </p:nvPr>
        </p:nvSpPr>
        <p:spPr>
          <a:xfrm>
            <a:off x="694800" y="576000"/>
            <a:ext cx="6480000" cy="684000"/>
          </a:xfrm>
        </p:spPr>
        <p:txBody>
          <a:bodyPr/>
          <a:lstStyle>
            <a:lvl1pPr>
              <a:defRPr sz="2400"/>
            </a:lvl1pPr>
          </a:lstStyle>
          <a:p>
            <a:r>
              <a:rPr lang="en-US" dirty="0"/>
              <a:t>Click to add Agenda title</a:t>
            </a:r>
            <a:endParaRPr lang="en-GB" dirty="0"/>
          </a:p>
        </p:txBody>
      </p:sp>
      <p:sp>
        <p:nvSpPr>
          <p:cNvPr id="5" name="Text Placeholder 4">
            <a:extLst>
              <a:ext uri="{FF2B5EF4-FFF2-40B4-BE49-F238E27FC236}">
                <a16:creationId xmlns:a16="http://schemas.microsoft.com/office/drawing/2014/main" id="{6E0973E0-97A7-46E9-A940-0C34385DD993}"/>
              </a:ext>
            </a:extLst>
          </p:cNvPr>
          <p:cNvSpPr>
            <a:spLocks noGrp="1"/>
          </p:cNvSpPr>
          <p:nvPr>
            <p:ph type="body" sz="quarter" idx="11" hasCustomPrompt="1"/>
          </p:nvPr>
        </p:nvSpPr>
        <p:spPr>
          <a:xfrm>
            <a:off x="695325" y="1536699"/>
            <a:ext cx="6480000" cy="4460400"/>
          </a:xfrm>
        </p:spPr>
        <p:txBody>
          <a:bodyPr/>
          <a:lstStyle>
            <a:lvl1pPr marL="0" indent="0">
              <a:buNone/>
              <a:defRPr/>
            </a:lvl1pPr>
          </a:lstStyle>
          <a:p>
            <a:pPr lvl="0"/>
            <a:r>
              <a:rPr lang="en-US" dirty="0"/>
              <a:t>Click to add Agenda</a:t>
            </a:r>
          </a:p>
        </p:txBody>
      </p:sp>
      <p:sp>
        <p:nvSpPr>
          <p:cNvPr id="10" name="Picture Placeholder 9">
            <a:extLst>
              <a:ext uri="{FF2B5EF4-FFF2-40B4-BE49-F238E27FC236}">
                <a16:creationId xmlns:a16="http://schemas.microsoft.com/office/drawing/2014/main" id="{302D9002-18CF-4904-8DE2-6BD4D0F9B6A7}"/>
              </a:ext>
            </a:extLst>
          </p:cNvPr>
          <p:cNvSpPr>
            <a:spLocks noGrp="1"/>
          </p:cNvSpPr>
          <p:nvPr>
            <p:ph type="pic" sz="quarter" idx="14" hasCustomPrompt="1"/>
          </p:nvPr>
        </p:nvSpPr>
        <p:spPr>
          <a:xfrm>
            <a:off x="7310484" y="0"/>
            <a:ext cx="4881516" cy="6164781"/>
          </a:xfrm>
        </p:spPr>
        <p:txBody>
          <a:bodyPr anchor="ctr" anchorCtr="0"/>
          <a:lstStyle>
            <a:lvl1pPr marL="0" indent="0" algn="ctr">
              <a:buNone/>
              <a:defRPr/>
            </a:lvl1pPr>
          </a:lstStyle>
          <a:p>
            <a:r>
              <a:rPr lang="en-GB" dirty="0"/>
              <a:t>Click to add picture</a:t>
            </a:r>
          </a:p>
        </p:txBody>
      </p:sp>
      <p:sp>
        <p:nvSpPr>
          <p:cNvPr id="6" name="Platshållare för bildnummer 23">
            <a:extLst>
              <a:ext uri="{FF2B5EF4-FFF2-40B4-BE49-F238E27FC236}">
                <a16:creationId xmlns:a16="http://schemas.microsoft.com/office/drawing/2014/main" id="{0AC4F2F7-1379-7A43-B42C-632D05475E8F}"/>
              </a:ext>
            </a:extLst>
          </p:cNvPr>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210643189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11.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 </a:t>
            </a:r>
            <a:br>
              <a:rPr lang="en-GB" noProof="0" dirty="0"/>
            </a:br>
            <a:r>
              <a:rPr lang="en-GB" noProof="0" dirty="0"/>
              <a:t>max two lines</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Tree>
    <p:extLst>
      <p:ext uri="{BB962C8B-B14F-4D97-AF65-F5344CB8AC3E}">
        <p14:creationId xmlns:p14="http://schemas.microsoft.com/office/powerpoint/2010/main" val="28759949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12. Content 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8" name="Platshållare för text 10"/>
          <p:cNvSpPr>
            <a:spLocks noGrp="1"/>
          </p:cNvSpPr>
          <p:nvPr>
            <p:ph type="body" sz="quarter" idx="10" hasCustomPrompt="1"/>
          </p:nvPr>
        </p:nvSpPr>
        <p:spPr>
          <a:xfrm>
            <a:off x="6275996" y="1773239"/>
            <a:ext cx="5218803" cy="4009870"/>
          </a:xfrm>
          <a:prstGeom prst="rect">
            <a:avLst/>
          </a:prstGeom>
        </p:spPr>
        <p:txBody>
          <a:bodyPr/>
          <a:lstStyle>
            <a:lvl1pPr marL="0" indent="0">
              <a:buNone/>
              <a:defRPr lang="en-GB" noProof="0" dirty="0">
                <a:effectLst/>
                <a:latin typeface="Arial" charset="0"/>
              </a:defRPr>
            </a:lvl1pPr>
          </a:lstStyle>
          <a:p>
            <a:pPr marL="270000" lvl="0" indent="-270000">
              <a:lnSpc>
                <a:spcPct val="110000"/>
              </a:lnSpc>
              <a:spcBef>
                <a:spcPts val="0"/>
              </a:spcBef>
              <a:spcAft>
                <a:spcPts val="1000"/>
              </a:spcAft>
              <a:buFontTx/>
            </a:pPr>
            <a:r>
              <a:rPr lang="en-GB" noProof="0" dirty="0">
                <a:effectLst/>
                <a:latin typeface="Arial" charset="0"/>
              </a:rPr>
              <a:t> </a:t>
            </a:r>
          </a:p>
        </p:txBody>
      </p:sp>
      <p:sp>
        <p:nvSpPr>
          <p:cNvPr id="4" name="Content Placeholder 3">
            <a:extLst>
              <a:ext uri="{FF2B5EF4-FFF2-40B4-BE49-F238E27FC236}">
                <a16:creationId xmlns:a16="http://schemas.microsoft.com/office/drawing/2014/main" id="{EED55FF7-DD17-4A5D-A08E-D4E134360129}"/>
              </a:ext>
            </a:extLst>
          </p:cNvPr>
          <p:cNvSpPr>
            <a:spLocks noGrp="1"/>
          </p:cNvSpPr>
          <p:nvPr>
            <p:ph sz="quarter" idx="11" hasCustomPrompt="1"/>
          </p:nvPr>
        </p:nvSpPr>
        <p:spPr>
          <a:xfrm>
            <a:off x="694800" y="1773239"/>
            <a:ext cx="5220000" cy="4010025"/>
          </a:xfrm>
          <a:prstGeom prst="rect">
            <a:avLst/>
          </a:prstGeom>
        </p:spPr>
        <p:txBody>
          <a:bodyPr>
            <a:noAutofit/>
          </a:bodyPr>
          <a:lstStyle>
            <a:lvl1pPr marL="0" indent="0">
              <a:lnSpc>
                <a:spcPct val="100000"/>
              </a:lnSpc>
              <a:spcBef>
                <a:spcPts val="600"/>
              </a:spcBef>
              <a:spcAft>
                <a:spcPts val="0"/>
              </a:spcAft>
              <a:buFont typeface="Arial" panose="020B0604020202020204" pitchFamily="34" charset="0"/>
              <a:buNone/>
              <a:defRPr>
                <a:solidFill>
                  <a:schemeClr val="tx1"/>
                </a:solidFill>
              </a:defRPr>
            </a:lvl1pPr>
            <a:lvl2pPr marL="464400">
              <a:defRPr>
                <a:solidFill>
                  <a:schemeClr val="tx1"/>
                </a:solidFill>
              </a:defRPr>
            </a:lvl2pPr>
            <a:lvl3pPr marL="536400">
              <a:defRPr>
                <a:solidFill>
                  <a:schemeClr val="tx1"/>
                </a:solidFill>
              </a:defRPr>
            </a:lvl3pPr>
            <a:lvl4pPr marL="712800" indent="-176400">
              <a:defRPr>
                <a:solidFill>
                  <a:schemeClr val="tx1"/>
                </a:solidFill>
              </a:defRPr>
            </a:lvl4pPr>
          </a:lstStyle>
          <a:p>
            <a:pPr lvl="0"/>
            <a:r>
              <a:rPr lang="en-US" dirty="0"/>
              <a:t>Click to add text</a:t>
            </a:r>
          </a:p>
        </p:txBody>
      </p:sp>
      <p:sp>
        <p:nvSpPr>
          <p:cNvPr id="10" name="Content Placeholder 3">
            <a:extLst>
              <a:ext uri="{FF2B5EF4-FFF2-40B4-BE49-F238E27FC236}">
                <a16:creationId xmlns:a16="http://schemas.microsoft.com/office/drawing/2014/main" id="{07904A03-4E62-46C3-8D5F-F189A19F9CCC}"/>
              </a:ext>
            </a:extLst>
          </p:cNvPr>
          <p:cNvSpPr>
            <a:spLocks noGrp="1"/>
          </p:cNvSpPr>
          <p:nvPr>
            <p:ph sz="quarter" idx="13" hasCustomPrompt="1"/>
          </p:nvPr>
        </p:nvSpPr>
        <p:spPr>
          <a:xfrm>
            <a:off x="6275996" y="1773239"/>
            <a:ext cx="5220000" cy="4010025"/>
          </a:xfrm>
          <a:prstGeom prst="rect">
            <a:avLst/>
          </a:prstGeom>
        </p:spPr>
        <p:txBody>
          <a:bodyPr>
            <a:noAutofit/>
          </a:bodyPr>
          <a:lstStyle>
            <a:lvl1pPr marL="0" indent="0">
              <a:lnSpc>
                <a:spcPct val="100000"/>
              </a:lnSpc>
              <a:spcBef>
                <a:spcPts val="600"/>
              </a:spcBef>
              <a:spcAft>
                <a:spcPts val="0"/>
              </a:spcAft>
              <a:buFont typeface="Arial" panose="020B0604020202020204" pitchFamily="34" charset="0"/>
              <a:buNone/>
              <a:defRPr/>
            </a:lvl1pPr>
            <a:lvl2pPr marL="464400">
              <a:defRPr/>
            </a:lvl2pPr>
            <a:lvl3pPr marL="536400">
              <a:defRPr/>
            </a:lvl3pPr>
            <a:lvl4pPr marL="712800" indent="-176400">
              <a:defRPr/>
            </a:lvl4pPr>
          </a:lstStyle>
          <a:p>
            <a:pPr lvl="0"/>
            <a:r>
              <a:rPr lang="en-US" dirty="0"/>
              <a:t>Click to add text</a:t>
            </a:r>
          </a:p>
        </p:txBody>
      </p:sp>
    </p:spTree>
    <p:extLst>
      <p:ext uri="{BB962C8B-B14F-4D97-AF65-F5344CB8AC3E}">
        <p14:creationId xmlns:p14="http://schemas.microsoft.com/office/powerpoint/2010/main" val="413306603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13. Content 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5" name="Content Placeholder 14">
            <a:extLst>
              <a:ext uri="{FF2B5EF4-FFF2-40B4-BE49-F238E27FC236}">
                <a16:creationId xmlns:a16="http://schemas.microsoft.com/office/drawing/2014/main" id="{70FA0C33-9C88-4DEA-8127-12D19898350E}"/>
              </a:ext>
            </a:extLst>
          </p:cNvPr>
          <p:cNvSpPr>
            <a:spLocks noGrp="1"/>
          </p:cNvSpPr>
          <p:nvPr>
            <p:ph sz="quarter" idx="25" hasCustomPrompt="1"/>
          </p:nvPr>
        </p:nvSpPr>
        <p:spPr>
          <a:xfrm>
            <a:off x="4460708" y="1773238"/>
            <a:ext cx="3398838" cy="4010025"/>
          </a:xfrm>
        </p:spPr>
        <p:txBody>
          <a:bodyPr>
            <a:noAutofit/>
          </a:bodyPr>
          <a:lstStyle>
            <a:lvl1pPr marL="0" indent="0">
              <a:buNone/>
              <a:defRPr/>
            </a:lvl1pPr>
            <a:lvl2pPr marL="162000" indent="0">
              <a:buNone/>
              <a:defRPr/>
            </a:lvl2pPr>
            <a:lvl3pPr marL="324000" indent="0">
              <a:buNone/>
              <a:defRPr/>
            </a:lvl3pPr>
            <a:lvl4pPr marL="468000" indent="0">
              <a:buNone/>
              <a:defRPr/>
            </a:lvl4pPr>
            <a:lvl5pPr marL="612000" indent="0">
              <a:buNone/>
              <a:defRPr/>
            </a:lvl5pPr>
          </a:lstStyle>
          <a:p>
            <a:pPr lvl="0"/>
            <a:r>
              <a:rPr lang="en-US" dirty="0"/>
              <a:t>Click to add text</a:t>
            </a:r>
            <a:endParaRPr lang="en-GB" dirty="0"/>
          </a:p>
        </p:txBody>
      </p:sp>
      <p:sp>
        <p:nvSpPr>
          <p:cNvPr id="17" name="Content Placeholder 16">
            <a:extLst>
              <a:ext uri="{FF2B5EF4-FFF2-40B4-BE49-F238E27FC236}">
                <a16:creationId xmlns:a16="http://schemas.microsoft.com/office/drawing/2014/main" id="{1EFCE55A-ABB6-4D74-9E75-EB0EBF278401}"/>
              </a:ext>
            </a:extLst>
          </p:cNvPr>
          <p:cNvSpPr>
            <a:spLocks noGrp="1"/>
          </p:cNvSpPr>
          <p:nvPr>
            <p:ph sz="quarter" idx="26" hasCustomPrompt="1"/>
          </p:nvPr>
        </p:nvSpPr>
        <p:spPr>
          <a:xfrm>
            <a:off x="8226089" y="1773238"/>
            <a:ext cx="3398838" cy="4010025"/>
          </a:xfrm>
        </p:spPr>
        <p:txBody>
          <a:bodyPr>
            <a:noAutofit/>
          </a:bodyPr>
          <a:lstStyle>
            <a:lvl1pPr marL="0" indent="0">
              <a:buNone/>
              <a:defRPr/>
            </a:lvl1pPr>
            <a:lvl2pPr marL="162000" indent="0">
              <a:buNone/>
              <a:defRPr/>
            </a:lvl2pPr>
            <a:lvl3pPr marL="324000" indent="0">
              <a:buNone/>
              <a:defRPr/>
            </a:lvl3pPr>
            <a:lvl4pPr marL="468000" indent="0">
              <a:buNone/>
              <a:defRPr/>
            </a:lvl4pPr>
            <a:lvl5pPr marL="612000" indent="0">
              <a:buNone/>
              <a:defRPr/>
            </a:lvl5pPr>
          </a:lstStyle>
          <a:p>
            <a:pPr lvl="0"/>
            <a:r>
              <a:rPr lang="en-US" dirty="0"/>
              <a:t>Click to add text</a:t>
            </a:r>
            <a:endParaRPr lang="en-GB" dirty="0"/>
          </a:p>
        </p:txBody>
      </p:sp>
      <p:sp>
        <p:nvSpPr>
          <p:cNvPr id="8" name="Content Placeholder 14">
            <a:extLst>
              <a:ext uri="{FF2B5EF4-FFF2-40B4-BE49-F238E27FC236}">
                <a16:creationId xmlns:a16="http://schemas.microsoft.com/office/drawing/2014/main" id="{AD112FBD-B50D-4078-B353-DDE413933C12}"/>
              </a:ext>
            </a:extLst>
          </p:cNvPr>
          <p:cNvSpPr>
            <a:spLocks noGrp="1"/>
          </p:cNvSpPr>
          <p:nvPr>
            <p:ph sz="quarter" idx="27" hasCustomPrompt="1"/>
          </p:nvPr>
        </p:nvSpPr>
        <p:spPr>
          <a:xfrm>
            <a:off x="695328" y="1773238"/>
            <a:ext cx="3398838" cy="4010025"/>
          </a:xfrm>
        </p:spPr>
        <p:txBody>
          <a:bodyPr>
            <a:noAutofit/>
          </a:bodyPr>
          <a:lstStyle>
            <a:lvl1pPr marL="0" indent="0">
              <a:buNone/>
              <a:defRPr/>
            </a:lvl1pPr>
            <a:lvl2pPr marL="162000" indent="0">
              <a:buNone/>
              <a:defRPr/>
            </a:lvl2pPr>
            <a:lvl3pPr marL="324000" indent="0">
              <a:buNone/>
              <a:defRPr/>
            </a:lvl3pPr>
            <a:lvl4pPr marL="468000" indent="0">
              <a:buNone/>
              <a:defRPr/>
            </a:lvl4pPr>
            <a:lvl5pPr marL="612000" indent="0">
              <a:buNone/>
              <a:defRPr/>
            </a:lvl5pPr>
          </a:lstStyle>
          <a:p>
            <a:pPr lvl="0"/>
            <a:r>
              <a:rPr lang="en-US" dirty="0"/>
              <a:t>Click to add text</a:t>
            </a:r>
            <a:endParaRPr lang="en-GB" dirty="0"/>
          </a:p>
        </p:txBody>
      </p:sp>
    </p:spTree>
    <p:extLst>
      <p:ext uri="{BB962C8B-B14F-4D97-AF65-F5344CB8AC3E}">
        <p14:creationId xmlns:p14="http://schemas.microsoft.com/office/powerpoint/2010/main" val="3678806893"/>
      </p:ext>
    </p:extLst>
  </p:cSld>
  <p:clrMapOvr>
    <a:masterClrMapping/>
  </p:clrMapOvr>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14. Element Page 4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4800" y="1723496"/>
            <a:ext cx="3960000" cy="2124000"/>
          </a:xfrm>
          <a:solidFill>
            <a:schemeClr val="accent3"/>
          </a:solidFill>
        </p:spPr>
        <p:txBody>
          <a:bodyPr>
            <a:noAutofit/>
          </a:bodyPr>
          <a:lstStyle>
            <a:lvl1pPr marL="0" indent="0">
              <a:lnSpc>
                <a:spcPct val="100000"/>
              </a:lnSpc>
              <a:spcBef>
                <a:spcPts val="0"/>
              </a:spcBef>
              <a:spcAft>
                <a:spcPts val="1000"/>
              </a:spcAft>
              <a:buNone/>
              <a:defRPr sz="1400">
                <a:solidFill>
                  <a:schemeClr val="tx1"/>
                </a:solidFill>
              </a:defRPr>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7" name="Text Placeholder 12">
            <a:extLst>
              <a:ext uri="{FF2B5EF4-FFF2-40B4-BE49-F238E27FC236}">
                <a16:creationId xmlns:a16="http://schemas.microsoft.com/office/drawing/2014/main" id="{FEF6E840-A33F-4EBB-B6E5-5B7474B225D2}"/>
              </a:ext>
            </a:extLst>
          </p:cNvPr>
          <p:cNvSpPr>
            <a:spLocks noGrp="1"/>
          </p:cNvSpPr>
          <p:nvPr>
            <p:ph type="body" sz="quarter" idx="26" hasCustomPrompt="1"/>
          </p:nvPr>
        </p:nvSpPr>
        <p:spPr>
          <a:xfrm>
            <a:off x="694800" y="4043700"/>
            <a:ext cx="3960000" cy="2121080"/>
          </a:xfrm>
          <a:solidFill>
            <a:schemeClr val="accent3"/>
          </a:solidFill>
        </p:spPr>
        <p:txBody>
          <a:bodyPr>
            <a:noAutofit/>
          </a:bodyPr>
          <a:lstStyle>
            <a:lvl1pPr marL="0" indent="0">
              <a:lnSpc>
                <a:spcPct val="10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1" name="Text Placeholder 12">
            <a:extLst>
              <a:ext uri="{FF2B5EF4-FFF2-40B4-BE49-F238E27FC236}">
                <a16:creationId xmlns:a16="http://schemas.microsoft.com/office/drawing/2014/main" id="{E4692E8B-C9A3-41C3-AF2D-87161D0D412E}"/>
              </a:ext>
            </a:extLst>
          </p:cNvPr>
          <p:cNvSpPr>
            <a:spLocks noGrp="1"/>
          </p:cNvSpPr>
          <p:nvPr>
            <p:ph type="body" sz="quarter" idx="27" hasCustomPrompt="1"/>
          </p:nvPr>
        </p:nvSpPr>
        <p:spPr>
          <a:xfrm>
            <a:off x="5152500" y="1723496"/>
            <a:ext cx="3960000" cy="2124000"/>
          </a:xfrm>
          <a:solidFill>
            <a:schemeClr val="accent3"/>
          </a:solidFill>
        </p:spPr>
        <p:txBody>
          <a:bodyPr>
            <a:noAutofit/>
          </a:bodyPr>
          <a:lstStyle>
            <a:lvl1pPr marL="0" indent="0">
              <a:lnSpc>
                <a:spcPct val="10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2" name="Text Placeholder 12">
            <a:extLst>
              <a:ext uri="{FF2B5EF4-FFF2-40B4-BE49-F238E27FC236}">
                <a16:creationId xmlns:a16="http://schemas.microsoft.com/office/drawing/2014/main" id="{9C45E0B2-C2F4-4BC8-A72F-02854B986CD4}"/>
              </a:ext>
            </a:extLst>
          </p:cNvPr>
          <p:cNvSpPr>
            <a:spLocks noGrp="1"/>
          </p:cNvSpPr>
          <p:nvPr>
            <p:ph type="body" sz="quarter" idx="28" hasCustomPrompt="1"/>
          </p:nvPr>
        </p:nvSpPr>
        <p:spPr>
          <a:xfrm>
            <a:off x="5152500" y="4043700"/>
            <a:ext cx="3960000" cy="2121080"/>
          </a:xfrm>
          <a:solidFill>
            <a:schemeClr val="accent3"/>
          </a:solidFill>
        </p:spPr>
        <p:txBody>
          <a:bodyPr>
            <a:noAutofit/>
          </a:bodyPr>
          <a:lstStyle>
            <a:lvl1pPr marL="0" indent="0">
              <a:lnSpc>
                <a:spcPct val="10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Tree>
    <p:extLst>
      <p:ext uri="{BB962C8B-B14F-4D97-AF65-F5344CB8AC3E}">
        <p14:creationId xmlns:p14="http://schemas.microsoft.com/office/powerpoint/2010/main" val="195613614"/>
      </p:ext>
    </p:extLst>
  </p:cSld>
  <p:clrMapOvr>
    <a:masterClrMapping/>
  </p:clrMapOvr>
  <p:extLst>
    <p:ext uri="{DCECCB84-F9BA-43D5-87BE-67443E8EF086}">
      <p15:sldGuideLst xmlns:p15="http://schemas.microsoft.com/office/powerpoint/2012/main"/>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15. Element Page 3 obj. No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4800" y="3447521"/>
            <a:ext cx="29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3" name="Picture Placeholder 2">
            <a:extLst>
              <a:ext uri="{FF2B5EF4-FFF2-40B4-BE49-F238E27FC236}">
                <a16:creationId xmlns:a16="http://schemas.microsoft.com/office/drawing/2014/main" id="{1EA4B937-A31F-486F-A302-A2CE82C6422D}"/>
              </a:ext>
            </a:extLst>
          </p:cNvPr>
          <p:cNvSpPr>
            <a:spLocks noGrp="1"/>
          </p:cNvSpPr>
          <p:nvPr>
            <p:ph type="pic" sz="quarter" idx="28" hasCustomPrompt="1"/>
          </p:nvPr>
        </p:nvSpPr>
        <p:spPr>
          <a:xfrm>
            <a:off x="695324" y="1773237"/>
            <a:ext cx="2952000" cy="1440000"/>
          </a:xfr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4618800" y="3447521"/>
            <a:ext cx="29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6" name="Picture Placeholder 2">
            <a:extLst>
              <a:ext uri="{FF2B5EF4-FFF2-40B4-BE49-F238E27FC236}">
                <a16:creationId xmlns:a16="http://schemas.microsoft.com/office/drawing/2014/main" id="{4FEA40BE-BA32-4474-9618-2476ACB6B4DA}"/>
              </a:ext>
            </a:extLst>
          </p:cNvPr>
          <p:cNvSpPr>
            <a:spLocks noGrp="1"/>
          </p:cNvSpPr>
          <p:nvPr>
            <p:ph type="pic" sz="quarter" idx="31" hasCustomPrompt="1"/>
          </p:nvPr>
        </p:nvSpPr>
        <p:spPr>
          <a:xfrm>
            <a:off x="4618812" y="1773237"/>
            <a:ext cx="2952000" cy="1440000"/>
          </a:xfrm>
        </p:spPr>
        <p:txBody>
          <a:bodyPr/>
          <a:lstStyle>
            <a:lvl1pPr marL="0" indent="0">
              <a:buNone/>
              <a:defRPr/>
            </a:lvl1pPr>
          </a:lstStyle>
          <a:p>
            <a:r>
              <a:rPr lang="en-GB" dirty="0"/>
              <a:t>Click to add picture</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8542800" y="3447521"/>
            <a:ext cx="29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0" name="Picture Placeholder 2">
            <a:extLst>
              <a:ext uri="{FF2B5EF4-FFF2-40B4-BE49-F238E27FC236}">
                <a16:creationId xmlns:a16="http://schemas.microsoft.com/office/drawing/2014/main" id="{8BCECCCE-5470-4DCE-9157-9896FE0A7514}"/>
              </a:ext>
            </a:extLst>
          </p:cNvPr>
          <p:cNvSpPr>
            <a:spLocks noGrp="1"/>
          </p:cNvSpPr>
          <p:nvPr>
            <p:ph type="pic" sz="quarter" idx="34" hasCustomPrompt="1"/>
          </p:nvPr>
        </p:nvSpPr>
        <p:spPr>
          <a:xfrm>
            <a:off x="8542300" y="1773237"/>
            <a:ext cx="2952000" cy="1440000"/>
          </a:xfrm>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9293373"/>
      </p:ext>
    </p:extLst>
  </p:cSld>
  <p:clrMapOvr>
    <a:masterClrMapping/>
  </p:clrMapOvr>
  <p:extLst>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16. Element Page 4 obj. No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4800" y="3447521"/>
            <a:ext cx="2340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3" name="Picture Placeholder 2">
            <a:extLst>
              <a:ext uri="{FF2B5EF4-FFF2-40B4-BE49-F238E27FC236}">
                <a16:creationId xmlns:a16="http://schemas.microsoft.com/office/drawing/2014/main" id="{1EA4B937-A31F-486F-A302-A2CE82C6422D}"/>
              </a:ext>
            </a:extLst>
          </p:cNvPr>
          <p:cNvSpPr>
            <a:spLocks noGrp="1"/>
          </p:cNvSpPr>
          <p:nvPr>
            <p:ph type="pic" sz="quarter" idx="28" hasCustomPrompt="1"/>
          </p:nvPr>
        </p:nvSpPr>
        <p:spPr>
          <a:xfrm>
            <a:off x="695325" y="1773237"/>
            <a:ext cx="2339975" cy="1440000"/>
          </a:xfr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3514800" y="3447521"/>
            <a:ext cx="2340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6" name="Picture Placeholder 2">
            <a:extLst>
              <a:ext uri="{FF2B5EF4-FFF2-40B4-BE49-F238E27FC236}">
                <a16:creationId xmlns:a16="http://schemas.microsoft.com/office/drawing/2014/main" id="{4FEA40BE-BA32-4474-9618-2476ACB6B4DA}"/>
              </a:ext>
            </a:extLst>
          </p:cNvPr>
          <p:cNvSpPr>
            <a:spLocks noGrp="1"/>
          </p:cNvSpPr>
          <p:nvPr>
            <p:ph type="pic" sz="quarter" idx="31" hasCustomPrompt="1"/>
          </p:nvPr>
        </p:nvSpPr>
        <p:spPr>
          <a:xfrm>
            <a:off x="3515325" y="1773237"/>
            <a:ext cx="2339975" cy="1440000"/>
          </a:xfrm>
        </p:spPr>
        <p:txBody>
          <a:bodyPr/>
          <a:lstStyle>
            <a:lvl1pPr marL="0" indent="0">
              <a:buNone/>
              <a:defRPr/>
            </a:lvl1pPr>
          </a:lstStyle>
          <a:p>
            <a:r>
              <a:rPr lang="en-GB" dirty="0"/>
              <a:t>Click to add picture</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6334800" y="3447521"/>
            <a:ext cx="2340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0" name="Picture Placeholder 2">
            <a:extLst>
              <a:ext uri="{FF2B5EF4-FFF2-40B4-BE49-F238E27FC236}">
                <a16:creationId xmlns:a16="http://schemas.microsoft.com/office/drawing/2014/main" id="{8BCECCCE-5470-4DCE-9157-9896FE0A7514}"/>
              </a:ext>
            </a:extLst>
          </p:cNvPr>
          <p:cNvSpPr>
            <a:spLocks noGrp="1"/>
          </p:cNvSpPr>
          <p:nvPr>
            <p:ph type="pic" sz="quarter" idx="34" hasCustomPrompt="1"/>
          </p:nvPr>
        </p:nvSpPr>
        <p:spPr>
          <a:xfrm>
            <a:off x="6335325" y="1773237"/>
            <a:ext cx="2339975" cy="1440000"/>
          </a:xfrm>
        </p:spPr>
        <p:txBody>
          <a:bodyPr/>
          <a:lstStyle>
            <a:lvl1pPr marL="0" indent="0">
              <a:buNone/>
              <a:defRPr/>
            </a:lvl1pPr>
          </a:lstStyle>
          <a:p>
            <a:r>
              <a:rPr lang="en-GB" dirty="0"/>
              <a:t>Click to add picture</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9154800" y="3447521"/>
            <a:ext cx="2340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3" name="Picture Placeholder 2">
            <a:extLst>
              <a:ext uri="{FF2B5EF4-FFF2-40B4-BE49-F238E27FC236}">
                <a16:creationId xmlns:a16="http://schemas.microsoft.com/office/drawing/2014/main" id="{6359FCC6-FCDC-4ED3-B7CD-D4DF6660B6F8}"/>
              </a:ext>
            </a:extLst>
          </p:cNvPr>
          <p:cNvSpPr>
            <a:spLocks noGrp="1"/>
          </p:cNvSpPr>
          <p:nvPr>
            <p:ph type="pic" sz="quarter" idx="37" hasCustomPrompt="1"/>
          </p:nvPr>
        </p:nvSpPr>
        <p:spPr>
          <a:xfrm>
            <a:off x="9155325" y="1773237"/>
            <a:ext cx="2339975" cy="1440000"/>
          </a:xfrm>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1452158429"/>
      </p:ext>
    </p:extLst>
  </p:cSld>
  <p:clrMapOvr>
    <a:masterClrMapping/>
  </p:clrMapOvr>
  <p:extLst>
    <p:ext uri="{DCECCB84-F9BA-43D5-87BE-67443E8EF086}">
      <p15:sldGuideLst xmlns:p15="http://schemas.microsoft.com/office/powerpoint/2012/main"/>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17. Element Page 5 obj. No he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US" dirty="0"/>
              <a:t>Click</a:t>
            </a:r>
            <a:r>
              <a:rPr lang="en-GB" noProof="0" dirty="0"/>
              <a:t>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5328"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 </a:t>
            </a:r>
          </a:p>
        </p:txBody>
      </p:sp>
      <p:sp>
        <p:nvSpPr>
          <p:cNvPr id="3" name="Picture Placeholder 2">
            <a:extLst>
              <a:ext uri="{FF2B5EF4-FFF2-40B4-BE49-F238E27FC236}">
                <a16:creationId xmlns:a16="http://schemas.microsoft.com/office/drawing/2014/main" id="{1EA4B937-A31F-486F-A302-A2CE82C6422D}"/>
              </a:ext>
            </a:extLst>
          </p:cNvPr>
          <p:cNvSpPr>
            <a:spLocks noGrp="1"/>
          </p:cNvSpPr>
          <p:nvPr>
            <p:ph type="pic" sz="quarter" idx="28" hasCustomPrompt="1"/>
          </p:nvPr>
        </p:nvSpPr>
        <p:spPr>
          <a:xfrm>
            <a:off x="695325" y="1773238"/>
            <a:ext cx="2052000" cy="1436687"/>
          </a:xfr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2882327"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6" name="Picture Placeholder 2">
            <a:extLst>
              <a:ext uri="{FF2B5EF4-FFF2-40B4-BE49-F238E27FC236}">
                <a16:creationId xmlns:a16="http://schemas.microsoft.com/office/drawing/2014/main" id="{4FEA40BE-BA32-4474-9618-2476ACB6B4DA}"/>
              </a:ext>
            </a:extLst>
          </p:cNvPr>
          <p:cNvSpPr>
            <a:spLocks noGrp="1"/>
          </p:cNvSpPr>
          <p:nvPr>
            <p:ph type="pic" sz="quarter" idx="31" hasCustomPrompt="1"/>
          </p:nvPr>
        </p:nvSpPr>
        <p:spPr>
          <a:xfrm>
            <a:off x="2882325" y="1773238"/>
            <a:ext cx="2052000" cy="1436687"/>
          </a:xfrm>
        </p:spPr>
        <p:txBody>
          <a:bodyPr/>
          <a:lstStyle>
            <a:lvl1pPr marL="0" indent="0">
              <a:buNone/>
              <a:defRPr/>
            </a:lvl1pPr>
          </a:lstStyle>
          <a:p>
            <a:r>
              <a:rPr lang="en-GB" dirty="0"/>
              <a:t>Click to add picture</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5069326"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0" name="Picture Placeholder 2">
            <a:extLst>
              <a:ext uri="{FF2B5EF4-FFF2-40B4-BE49-F238E27FC236}">
                <a16:creationId xmlns:a16="http://schemas.microsoft.com/office/drawing/2014/main" id="{8BCECCCE-5470-4DCE-9157-9896FE0A7514}"/>
              </a:ext>
            </a:extLst>
          </p:cNvPr>
          <p:cNvSpPr>
            <a:spLocks noGrp="1"/>
          </p:cNvSpPr>
          <p:nvPr>
            <p:ph type="pic" sz="quarter" idx="34" hasCustomPrompt="1"/>
          </p:nvPr>
        </p:nvSpPr>
        <p:spPr>
          <a:xfrm>
            <a:off x="5069325" y="1773238"/>
            <a:ext cx="2052000" cy="1436687"/>
          </a:xfrm>
        </p:spPr>
        <p:txBody>
          <a:bodyPr/>
          <a:lstStyle>
            <a:lvl1pPr marL="0" indent="0">
              <a:buNone/>
              <a:defRPr/>
            </a:lvl1pPr>
          </a:lstStyle>
          <a:p>
            <a:r>
              <a:rPr lang="en-GB" dirty="0"/>
              <a:t>Click to add picture</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7256325"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3" name="Picture Placeholder 2">
            <a:extLst>
              <a:ext uri="{FF2B5EF4-FFF2-40B4-BE49-F238E27FC236}">
                <a16:creationId xmlns:a16="http://schemas.microsoft.com/office/drawing/2014/main" id="{6359FCC6-FCDC-4ED3-B7CD-D4DF6660B6F8}"/>
              </a:ext>
            </a:extLst>
          </p:cNvPr>
          <p:cNvSpPr>
            <a:spLocks noGrp="1"/>
          </p:cNvSpPr>
          <p:nvPr>
            <p:ph type="pic" sz="quarter" idx="37" hasCustomPrompt="1"/>
          </p:nvPr>
        </p:nvSpPr>
        <p:spPr>
          <a:xfrm>
            <a:off x="7256325" y="1773238"/>
            <a:ext cx="2052000" cy="1436687"/>
          </a:xfrm>
        </p:spPr>
        <p:txBody>
          <a:bodyPr/>
          <a:lstStyle>
            <a:lvl1pPr marL="0" indent="0">
              <a:buNone/>
              <a:defRPr/>
            </a:lvl1pPr>
          </a:lstStyle>
          <a:p>
            <a:r>
              <a:rPr lang="en-GB" dirty="0"/>
              <a:t>Click to add picture</a:t>
            </a:r>
          </a:p>
        </p:txBody>
      </p:sp>
      <p:sp>
        <p:nvSpPr>
          <p:cNvPr id="17" name="Text Placeholder 12">
            <a:extLst>
              <a:ext uri="{FF2B5EF4-FFF2-40B4-BE49-F238E27FC236}">
                <a16:creationId xmlns:a16="http://schemas.microsoft.com/office/drawing/2014/main" id="{C2C4F6F7-5D5A-4E54-8D5F-FA5910D2623D}"/>
              </a:ext>
            </a:extLst>
          </p:cNvPr>
          <p:cNvSpPr>
            <a:spLocks noGrp="1"/>
          </p:cNvSpPr>
          <p:nvPr>
            <p:ph type="body" sz="quarter" idx="39" hasCustomPrompt="1"/>
          </p:nvPr>
        </p:nvSpPr>
        <p:spPr>
          <a:xfrm>
            <a:off x="9443325"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5" name="Picture Placeholder 2">
            <a:extLst>
              <a:ext uri="{FF2B5EF4-FFF2-40B4-BE49-F238E27FC236}">
                <a16:creationId xmlns:a16="http://schemas.microsoft.com/office/drawing/2014/main" id="{18B7FEB0-295B-412C-8207-3B0FC255D875}"/>
              </a:ext>
            </a:extLst>
          </p:cNvPr>
          <p:cNvSpPr>
            <a:spLocks noGrp="1"/>
          </p:cNvSpPr>
          <p:nvPr>
            <p:ph type="pic" sz="quarter" idx="40" hasCustomPrompt="1"/>
          </p:nvPr>
        </p:nvSpPr>
        <p:spPr>
          <a:xfrm>
            <a:off x="9443325" y="1773238"/>
            <a:ext cx="2052000" cy="1436687"/>
          </a:xfrm>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2856273157"/>
      </p:ext>
    </p:extLst>
  </p:cSld>
  <p:clrMapOvr>
    <a:masterClrMapping/>
  </p:clrMapOvr>
  <p:extLst>
    <p:ext uri="{DCECCB84-F9BA-43D5-87BE-67443E8EF086}">
      <p15:sldGuideLst xmlns:p15="http://schemas.microsoft.com/office/powerpoint/2012/main"/>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18. Content slide with 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105526" y="0"/>
            <a:ext cx="6086474" cy="6164780"/>
          </a:xfrm>
          <a:prstGeom prst="rect">
            <a:avLst/>
          </a:prstGeom>
          <a:ln>
            <a:noFill/>
          </a:ln>
        </p:spPr>
        <p:txBody>
          <a:bodyPr anchor="ctr"/>
          <a:lstStyle>
            <a:lvl1pPr marL="0" indent="0" algn="ctr">
              <a:buNone/>
              <a:defRPr/>
            </a:lvl1pPr>
          </a:lstStyle>
          <a:p>
            <a:r>
              <a:rPr lang="en-GB" noProof="0" dirty="0"/>
              <a:t>Click to add picture</a:t>
            </a:r>
          </a:p>
        </p:txBody>
      </p:sp>
      <p:sp>
        <p:nvSpPr>
          <p:cNvPr id="10" name="Rubrik 1"/>
          <p:cNvSpPr>
            <a:spLocks noGrp="1"/>
          </p:cNvSpPr>
          <p:nvPr>
            <p:ph type="title" hasCustomPrompt="1"/>
          </p:nvPr>
        </p:nvSpPr>
        <p:spPr>
          <a:xfrm>
            <a:off x="695330" y="576000"/>
            <a:ext cx="5220673"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
        <p:nvSpPr>
          <p:cNvPr id="3" name="Text Placeholder 2">
            <a:extLst>
              <a:ext uri="{FF2B5EF4-FFF2-40B4-BE49-F238E27FC236}">
                <a16:creationId xmlns:a16="http://schemas.microsoft.com/office/drawing/2014/main" id="{08B9B9B8-5EEB-4B41-B2FF-EDC996776341}"/>
              </a:ext>
            </a:extLst>
          </p:cNvPr>
          <p:cNvSpPr>
            <a:spLocks noGrp="1"/>
          </p:cNvSpPr>
          <p:nvPr>
            <p:ph type="body" sz="quarter" idx="18" hasCustomPrompt="1"/>
          </p:nvPr>
        </p:nvSpPr>
        <p:spPr>
          <a:xfrm>
            <a:off x="695330" y="1772710"/>
            <a:ext cx="5221288" cy="4394089"/>
          </a:xfrm>
        </p:spPr>
        <p:txBody>
          <a:bodyPr>
            <a:noAutofit/>
          </a:bodyPr>
          <a:lstStyle>
            <a:lvl1pPr marL="0" indent="0">
              <a:lnSpc>
                <a:spcPct val="100000"/>
              </a:lnSpc>
              <a:spcBef>
                <a:spcPts val="0"/>
              </a:spcBef>
              <a:spcAft>
                <a:spcPts val="1000"/>
              </a:spcAft>
              <a:buNone/>
              <a:defRPr/>
            </a:lvl1pPr>
          </a:lstStyle>
          <a:p>
            <a:pPr lvl="0"/>
            <a:r>
              <a:rPr lang="en-US" dirty="0"/>
              <a:t>Click to add text</a:t>
            </a:r>
          </a:p>
        </p:txBody>
      </p:sp>
    </p:spTree>
    <p:extLst>
      <p:ext uri="{BB962C8B-B14F-4D97-AF65-F5344CB8AC3E}">
        <p14:creationId xmlns:p14="http://schemas.microsoft.com/office/powerpoint/2010/main" val="99084268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19. Content slide with circular 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7054277" y="1260000"/>
            <a:ext cx="3926230" cy="3967342"/>
          </a:xfrm>
          <a:prstGeom prst="ellipse">
            <a:avLst/>
          </a:prstGeom>
        </p:spPr>
        <p:txBody>
          <a:bodyPr anchor="ctr">
            <a:noAutofit/>
          </a:bodyPr>
          <a:lstStyle>
            <a:lvl1pPr marL="0" indent="0" algn="ctr">
              <a:spcBef>
                <a:spcPts val="0"/>
              </a:spcBef>
              <a:buNone/>
              <a:defRPr lang="en-GB" b="0" i="0" smtClean="0">
                <a:effectLst/>
              </a:defRPr>
            </a:lvl1pPr>
          </a:lstStyle>
          <a:p>
            <a:r>
              <a:rPr lang="en-GB" noProof="0" dirty="0"/>
              <a:t>Click to add picture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to move or resize </a:t>
            </a:r>
            <a:br>
              <a:rPr lang="en-GB" noProof="0" dirty="0"/>
            </a:br>
            <a:r>
              <a:rPr lang="en-GB" noProof="0" dirty="0"/>
              <a:t>the image.</a:t>
            </a:r>
          </a:p>
        </p:txBody>
      </p:sp>
      <p:sp>
        <p:nvSpPr>
          <p:cNvPr id="10" name="Rubrik 1"/>
          <p:cNvSpPr>
            <a:spLocks noGrp="1"/>
          </p:cNvSpPr>
          <p:nvPr>
            <p:ph type="title" hasCustomPrompt="1"/>
          </p:nvPr>
        </p:nvSpPr>
        <p:spPr>
          <a:xfrm>
            <a:off x="695330" y="576000"/>
            <a:ext cx="5220673"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7" name="Text Placeholder 2">
            <a:extLst>
              <a:ext uri="{FF2B5EF4-FFF2-40B4-BE49-F238E27FC236}">
                <a16:creationId xmlns:a16="http://schemas.microsoft.com/office/drawing/2014/main" id="{A1288FE8-958B-4256-8C47-3882979C6D3D}"/>
              </a:ext>
            </a:extLst>
          </p:cNvPr>
          <p:cNvSpPr>
            <a:spLocks noGrp="1"/>
          </p:cNvSpPr>
          <p:nvPr>
            <p:ph type="body" sz="quarter" idx="19" hasCustomPrompt="1"/>
          </p:nvPr>
        </p:nvSpPr>
        <p:spPr>
          <a:xfrm>
            <a:off x="695330" y="1772710"/>
            <a:ext cx="5221288" cy="4032000"/>
          </a:xfrm>
        </p:spPr>
        <p:txBody>
          <a:bodyPr>
            <a:noAutofit/>
          </a:bodyPr>
          <a:lstStyle>
            <a:lvl1pPr marL="0" indent="0">
              <a:lnSpc>
                <a:spcPct val="100000"/>
              </a:lnSpc>
              <a:spcBef>
                <a:spcPts val="0"/>
              </a:spcBef>
              <a:spcAft>
                <a:spcPts val="1000"/>
              </a:spcAft>
              <a:buNone/>
              <a:defRPr/>
            </a:lvl1pPr>
          </a:lstStyle>
          <a:p>
            <a:pPr lvl="0"/>
            <a:r>
              <a:rPr lang="en-US" dirty="0"/>
              <a:t>Click to add text</a:t>
            </a:r>
          </a:p>
        </p:txBody>
      </p:sp>
    </p:spTree>
    <p:extLst>
      <p:ext uri="{BB962C8B-B14F-4D97-AF65-F5344CB8AC3E}">
        <p14:creationId xmlns:p14="http://schemas.microsoft.com/office/powerpoint/2010/main" val="257064208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20. Content slide with circles">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8240337" y="2010383"/>
            <a:ext cx="2515648" cy="2541990"/>
          </a:xfrm>
          <a:prstGeom prst="ellipse">
            <a:avLst/>
          </a:prstGeom>
        </p:spPr>
        <p:txBody>
          <a:bodyPr anchor="ctr">
            <a:noAutofit/>
          </a:bodyPr>
          <a:lstStyle>
            <a:lvl1pPr marL="0" indent="0" algn="ctr">
              <a:spcBef>
                <a:spcPts val="0"/>
              </a:spcBef>
              <a:buNone/>
              <a:defRPr sz="1200"/>
            </a:lvl1pPr>
          </a:lstStyle>
          <a:p>
            <a:r>
              <a:rPr lang="en-GB" noProof="0" dirty="0"/>
              <a:t>Click to add picture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to move or resize </a:t>
            </a:r>
            <a:br>
              <a:rPr lang="en-GB" noProof="0" dirty="0"/>
            </a:br>
            <a:r>
              <a:rPr lang="en-GB" noProof="0" dirty="0"/>
              <a:t>the image.</a:t>
            </a:r>
          </a:p>
        </p:txBody>
      </p:sp>
      <p:sp>
        <p:nvSpPr>
          <p:cNvPr id="10" name="Rubrik 1"/>
          <p:cNvSpPr>
            <a:spLocks noGrp="1"/>
          </p:cNvSpPr>
          <p:nvPr>
            <p:ph type="title" hasCustomPrompt="1"/>
          </p:nvPr>
        </p:nvSpPr>
        <p:spPr>
          <a:xfrm>
            <a:off x="695330" y="576000"/>
            <a:ext cx="10800670"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7" name="Platshållare för bild 4"/>
          <p:cNvSpPr>
            <a:spLocks noGrp="1"/>
          </p:cNvSpPr>
          <p:nvPr>
            <p:ph type="pic" sz="quarter" idx="18" hasCustomPrompt="1"/>
          </p:nvPr>
        </p:nvSpPr>
        <p:spPr>
          <a:xfrm>
            <a:off x="4837260" y="2010383"/>
            <a:ext cx="2515648" cy="2541990"/>
          </a:xfrm>
          <a:prstGeom prst="ellipse">
            <a:avLst/>
          </a:prstGeom>
        </p:spPr>
        <p:txBody>
          <a:bodyPr anchor="ctr">
            <a:noAutofit/>
          </a:bodyPr>
          <a:lstStyle>
            <a:lvl1pPr marL="0" marR="0" indent="0" algn="ctr" defTabSz="914309" rtl="0" eaLnBrk="1" fontAlgn="auto" latinLnBrk="0" hangingPunct="1">
              <a:lnSpc>
                <a:spcPct val="100000"/>
              </a:lnSpc>
              <a:spcBef>
                <a:spcPts val="0"/>
              </a:spcBef>
              <a:spcAft>
                <a:spcPts val="0"/>
              </a:spcAft>
              <a:buClr>
                <a:srgbClr val="86657C"/>
              </a:buClr>
              <a:buSzPct val="115000"/>
              <a:buFont typeface="Arial" panose="020B0604020202020204" pitchFamily="34" charset="0"/>
              <a:buNone/>
              <a:tabLst/>
              <a:defRPr sz="1200"/>
            </a:lvl1pPr>
          </a:lstStyle>
          <a:p>
            <a:r>
              <a:rPr lang="en-GB" noProof="0" dirty="0"/>
              <a:t>Click to add picture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to move or resize </a:t>
            </a:r>
            <a:br>
              <a:rPr lang="en-GB" noProof="0" dirty="0"/>
            </a:br>
            <a:r>
              <a:rPr lang="en-GB" noProof="0" dirty="0"/>
              <a:t>the image.</a:t>
            </a:r>
          </a:p>
        </p:txBody>
      </p:sp>
      <p:sp>
        <p:nvSpPr>
          <p:cNvPr id="11" name="Platshållare för bild 4"/>
          <p:cNvSpPr>
            <a:spLocks noGrp="1"/>
          </p:cNvSpPr>
          <p:nvPr>
            <p:ph type="pic" sz="quarter" idx="19" hasCustomPrompt="1"/>
          </p:nvPr>
        </p:nvSpPr>
        <p:spPr>
          <a:xfrm>
            <a:off x="1434183" y="2010383"/>
            <a:ext cx="2515648" cy="2541990"/>
          </a:xfrm>
          <a:prstGeom prst="ellipse">
            <a:avLst/>
          </a:prstGeom>
        </p:spPr>
        <p:txBody>
          <a:bodyPr anchor="ctr">
            <a:noAutofit/>
          </a:bodyPr>
          <a:lstStyle>
            <a:lvl1pPr marL="0" indent="0" algn="ctr">
              <a:spcBef>
                <a:spcPts val="0"/>
              </a:spcBef>
              <a:buNone/>
              <a:defRPr sz="1200"/>
            </a:lvl1pPr>
          </a:lstStyle>
          <a:p>
            <a:r>
              <a:rPr lang="en-GB" noProof="0" dirty="0"/>
              <a:t>Click to add picture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to move or resize </a:t>
            </a:r>
            <a:br>
              <a:rPr lang="en-GB" noProof="0" dirty="0"/>
            </a:br>
            <a:r>
              <a:rPr lang="en-GB" noProof="0" dirty="0"/>
              <a:t>the image.</a:t>
            </a:r>
          </a:p>
        </p:txBody>
      </p:sp>
      <p:sp>
        <p:nvSpPr>
          <p:cNvPr id="3" name="Text Placeholder 2">
            <a:extLst>
              <a:ext uri="{FF2B5EF4-FFF2-40B4-BE49-F238E27FC236}">
                <a16:creationId xmlns:a16="http://schemas.microsoft.com/office/drawing/2014/main" id="{505F5C23-7CFD-496E-84CC-A6715CCE7948}"/>
              </a:ext>
            </a:extLst>
          </p:cNvPr>
          <p:cNvSpPr>
            <a:spLocks noGrp="1"/>
          </p:cNvSpPr>
          <p:nvPr>
            <p:ph type="body" sz="quarter" idx="22" hasCustomPrompt="1"/>
          </p:nvPr>
        </p:nvSpPr>
        <p:spPr>
          <a:xfrm>
            <a:off x="1433431" y="4727352"/>
            <a:ext cx="2516400" cy="806173"/>
          </a:xfrm>
        </p:spPr>
        <p:txBody>
          <a:bodyPr>
            <a:noAutofit/>
          </a:bodyPr>
          <a:lstStyle>
            <a:lvl1pPr marL="0" indent="0">
              <a:buNone/>
              <a:defRPr sz="1400"/>
            </a:lvl1pPr>
          </a:lstStyle>
          <a:p>
            <a:pPr lvl="0"/>
            <a:r>
              <a:rPr lang="en-GB" noProof="0" dirty="0"/>
              <a:t>Click</a:t>
            </a:r>
            <a:r>
              <a:rPr lang="en-US" dirty="0"/>
              <a:t> to add text</a:t>
            </a:r>
          </a:p>
        </p:txBody>
      </p:sp>
      <p:sp>
        <p:nvSpPr>
          <p:cNvPr id="13" name="Text Placeholder 2">
            <a:extLst>
              <a:ext uri="{FF2B5EF4-FFF2-40B4-BE49-F238E27FC236}">
                <a16:creationId xmlns:a16="http://schemas.microsoft.com/office/drawing/2014/main" id="{5384FE34-D0DB-4F3E-A6DC-4847CE326AB6}"/>
              </a:ext>
            </a:extLst>
          </p:cNvPr>
          <p:cNvSpPr>
            <a:spLocks noGrp="1"/>
          </p:cNvSpPr>
          <p:nvPr>
            <p:ph type="body" sz="quarter" idx="23" hasCustomPrompt="1"/>
          </p:nvPr>
        </p:nvSpPr>
        <p:spPr>
          <a:xfrm>
            <a:off x="4837260" y="4727352"/>
            <a:ext cx="2516400" cy="806173"/>
          </a:xfrm>
        </p:spPr>
        <p:txBody>
          <a:bodyPr>
            <a:noAutofit/>
          </a:bodyPr>
          <a:lstStyle>
            <a:lvl1pPr marL="0" indent="0">
              <a:buNone/>
              <a:defRPr sz="1400"/>
            </a:lvl1pPr>
          </a:lstStyle>
          <a:p>
            <a:pPr lvl="0"/>
            <a:r>
              <a:rPr lang="en-GB" noProof="0" dirty="0"/>
              <a:t>Click</a:t>
            </a:r>
            <a:r>
              <a:rPr lang="en-US" dirty="0"/>
              <a:t> to add text</a:t>
            </a:r>
          </a:p>
        </p:txBody>
      </p:sp>
      <p:sp>
        <p:nvSpPr>
          <p:cNvPr id="17" name="Text Placeholder 2">
            <a:extLst>
              <a:ext uri="{FF2B5EF4-FFF2-40B4-BE49-F238E27FC236}">
                <a16:creationId xmlns:a16="http://schemas.microsoft.com/office/drawing/2014/main" id="{8D4A0B99-006F-45A4-A80B-1903687A48F0}"/>
              </a:ext>
            </a:extLst>
          </p:cNvPr>
          <p:cNvSpPr>
            <a:spLocks noGrp="1"/>
          </p:cNvSpPr>
          <p:nvPr>
            <p:ph type="body" sz="quarter" idx="24" hasCustomPrompt="1"/>
          </p:nvPr>
        </p:nvSpPr>
        <p:spPr>
          <a:xfrm>
            <a:off x="8240337" y="4727352"/>
            <a:ext cx="2516400" cy="806173"/>
          </a:xfrm>
        </p:spPr>
        <p:txBody>
          <a:bodyPr>
            <a:noAutofit/>
          </a:bodyPr>
          <a:lstStyle>
            <a:lvl1pPr marL="0" indent="0">
              <a:buNone/>
              <a:defRPr sz="1400"/>
            </a:lvl1pPr>
          </a:lstStyle>
          <a:p>
            <a:pPr lvl="0"/>
            <a:r>
              <a:rPr lang="en-GB" noProof="0" dirty="0"/>
              <a:t>Click</a:t>
            </a:r>
            <a:r>
              <a:rPr lang="en-US" dirty="0"/>
              <a:t> to add text</a:t>
            </a:r>
          </a:p>
        </p:txBody>
      </p:sp>
    </p:spTree>
    <p:extLst>
      <p:ext uri="{BB962C8B-B14F-4D97-AF65-F5344CB8AC3E}">
        <p14:creationId xmlns:p14="http://schemas.microsoft.com/office/powerpoint/2010/main" val="33147201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21. Key contacts">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 – Key contacts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1037700" y="4142453"/>
            <a:ext cx="2160000" cy="360000"/>
          </a:xfrm>
          <a:noFill/>
        </p:spPr>
        <p:txBody>
          <a:bodyPr tIns="0">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role</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1037700" y="1430169"/>
            <a:ext cx="2160000" cy="2160000"/>
          </a:xfrm>
          <a:prstGeom prst="ellipse">
            <a:avLst/>
          </a:prstGeom>
        </p:spPr>
        <p:txBody>
          <a:bodyPr/>
          <a:lstStyle>
            <a:lvl1pPr marL="0" indent="0">
              <a:buNone/>
              <a:defRPr/>
            </a:lvl1pPr>
          </a:lstStyle>
          <a:p>
            <a:r>
              <a:rPr lang="en-GB" dirty="0"/>
              <a:t>Click to add a picture of a person</a:t>
            </a:r>
          </a:p>
        </p:txBody>
      </p:sp>
      <p:sp>
        <p:nvSpPr>
          <p:cNvPr id="5" name="Text Placeholder 4">
            <a:extLst>
              <a:ext uri="{FF2B5EF4-FFF2-40B4-BE49-F238E27FC236}">
                <a16:creationId xmlns:a16="http://schemas.microsoft.com/office/drawing/2014/main" id="{37A862B9-BEDE-4690-B654-E4563BB25516}"/>
              </a:ext>
            </a:extLst>
          </p:cNvPr>
          <p:cNvSpPr>
            <a:spLocks noGrp="1"/>
          </p:cNvSpPr>
          <p:nvPr>
            <p:ph type="body" sz="quarter" idx="29" hasCustomPrompt="1"/>
          </p:nvPr>
        </p:nvSpPr>
        <p:spPr>
          <a:xfrm>
            <a:off x="1037700" y="3742765"/>
            <a:ext cx="2160000" cy="379887"/>
          </a:xfrm>
          <a:noFill/>
        </p:spPr>
        <p:txBody>
          <a:bodyPr bIns="0" anchor="b" anchorCtr="0">
            <a:noAutofit/>
          </a:bodyPr>
          <a:lstStyle>
            <a:lvl1pPr marL="0" indent="0" algn="ctr">
              <a:buNone/>
              <a:defRPr sz="1400" b="1">
                <a:solidFill>
                  <a:schemeClr val="accent1"/>
                </a:solidFill>
                <a:latin typeface="+mj-lt"/>
              </a:defRPr>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name</a:t>
            </a:r>
            <a:endParaRPr lang="en-GB" dirty="0"/>
          </a:p>
        </p:txBody>
      </p:sp>
      <p:sp>
        <p:nvSpPr>
          <p:cNvPr id="18" name="Text Placeholder 4">
            <a:extLst>
              <a:ext uri="{FF2B5EF4-FFF2-40B4-BE49-F238E27FC236}">
                <a16:creationId xmlns:a16="http://schemas.microsoft.com/office/drawing/2014/main" id="{6C680822-3755-477B-9623-612BFD57B8B1}"/>
              </a:ext>
            </a:extLst>
          </p:cNvPr>
          <p:cNvSpPr>
            <a:spLocks noGrp="1"/>
          </p:cNvSpPr>
          <p:nvPr>
            <p:ph type="body" sz="quarter" idx="32" hasCustomPrompt="1"/>
          </p:nvPr>
        </p:nvSpPr>
        <p:spPr>
          <a:xfrm>
            <a:off x="3515150" y="3742765"/>
            <a:ext cx="2160000" cy="379887"/>
          </a:xfrm>
          <a:noFill/>
        </p:spPr>
        <p:txBody>
          <a:bodyPr bIns="0" anchor="b" anchorCtr="0">
            <a:noAutofit/>
          </a:bodyPr>
          <a:lstStyle>
            <a:lvl1pPr marL="0" marR="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sz="1400" b="1">
                <a:solidFill>
                  <a:schemeClr val="accent1"/>
                </a:solidFill>
                <a:latin typeface="+mj-lt"/>
              </a:defRPr>
            </a:lvl1pPr>
            <a:lvl2pPr marL="178650" indent="0">
              <a:buNone/>
              <a:defRPr/>
            </a:lvl2pPr>
            <a:lvl3pPr marL="357012" indent="0">
              <a:buNone/>
              <a:defRPr/>
            </a:lvl3pPr>
            <a:lvl4pPr marL="536400" indent="0">
              <a:buNone/>
              <a:defRPr/>
            </a:lvl4pPr>
            <a:lvl5pPr marL="709200" indent="0">
              <a:buNone/>
              <a:defRPr/>
            </a:lvl5pPr>
          </a:lstStyle>
          <a:p>
            <a:pPr marL="0" marR="0" lvl="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a:pPr>
            <a:r>
              <a:rPr lang="en-GB" noProof="0" dirty="0"/>
              <a:t>Click</a:t>
            </a:r>
            <a:r>
              <a:rPr lang="en-US" dirty="0"/>
              <a:t> to add name</a:t>
            </a:r>
            <a:endParaRPr lang="en-GB" dirty="0"/>
          </a:p>
        </p:txBody>
      </p:sp>
      <p:sp>
        <p:nvSpPr>
          <p:cNvPr id="21" name="Text Placeholder 4">
            <a:extLst>
              <a:ext uri="{FF2B5EF4-FFF2-40B4-BE49-F238E27FC236}">
                <a16:creationId xmlns:a16="http://schemas.microsoft.com/office/drawing/2014/main" id="{A03FF3A1-9D27-4618-B261-F8A434E6352B}"/>
              </a:ext>
            </a:extLst>
          </p:cNvPr>
          <p:cNvSpPr>
            <a:spLocks noGrp="1"/>
          </p:cNvSpPr>
          <p:nvPr>
            <p:ph type="body" sz="quarter" idx="35" hasCustomPrompt="1"/>
          </p:nvPr>
        </p:nvSpPr>
        <p:spPr>
          <a:xfrm>
            <a:off x="5992075" y="3742765"/>
            <a:ext cx="2160000" cy="379887"/>
          </a:xfrm>
          <a:noFill/>
        </p:spPr>
        <p:txBody>
          <a:bodyPr bIns="0" anchor="b" anchorCtr="0">
            <a:noAutofit/>
          </a:bodyPr>
          <a:lstStyle>
            <a:lvl1pPr marL="0" marR="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sz="1400" b="1">
                <a:solidFill>
                  <a:schemeClr val="accent1"/>
                </a:solidFill>
                <a:latin typeface="+mj-lt"/>
              </a:defRPr>
            </a:lvl1pPr>
            <a:lvl2pPr marL="178650" indent="0">
              <a:buNone/>
              <a:defRPr/>
            </a:lvl2pPr>
            <a:lvl3pPr marL="357012" indent="0">
              <a:buNone/>
              <a:defRPr/>
            </a:lvl3pPr>
            <a:lvl4pPr marL="536400" indent="0">
              <a:buNone/>
              <a:defRPr/>
            </a:lvl4pPr>
            <a:lvl5pPr marL="709200" indent="0">
              <a:buNone/>
              <a:defRPr/>
            </a:lvl5pPr>
          </a:lstStyle>
          <a:p>
            <a:pPr marL="0" marR="0" lvl="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a:pPr>
            <a:r>
              <a:rPr lang="en-GB" noProof="0" dirty="0"/>
              <a:t>Click</a:t>
            </a:r>
            <a:r>
              <a:rPr lang="en-US" dirty="0"/>
              <a:t> to add name</a:t>
            </a:r>
            <a:endParaRPr lang="en-GB" dirty="0"/>
          </a:p>
        </p:txBody>
      </p:sp>
      <p:sp>
        <p:nvSpPr>
          <p:cNvPr id="24" name="Text Placeholder 4">
            <a:extLst>
              <a:ext uri="{FF2B5EF4-FFF2-40B4-BE49-F238E27FC236}">
                <a16:creationId xmlns:a16="http://schemas.microsoft.com/office/drawing/2014/main" id="{7C3F32A5-1686-4935-973C-BFEADDD54F4A}"/>
              </a:ext>
            </a:extLst>
          </p:cNvPr>
          <p:cNvSpPr>
            <a:spLocks noGrp="1"/>
          </p:cNvSpPr>
          <p:nvPr>
            <p:ph type="body" sz="quarter" idx="38" hasCustomPrompt="1"/>
          </p:nvPr>
        </p:nvSpPr>
        <p:spPr>
          <a:xfrm>
            <a:off x="8469000" y="3742765"/>
            <a:ext cx="2160000" cy="379887"/>
          </a:xfrm>
          <a:noFill/>
        </p:spPr>
        <p:txBody>
          <a:bodyPr bIns="0" anchor="b" anchorCtr="0">
            <a:noAutofit/>
          </a:bodyPr>
          <a:lstStyle>
            <a:lvl1pPr marL="0" marR="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sz="1400" b="1">
                <a:solidFill>
                  <a:schemeClr val="accent1"/>
                </a:solidFill>
                <a:latin typeface="+mj-lt"/>
              </a:defRPr>
            </a:lvl1pPr>
            <a:lvl2pPr marL="178650" indent="0">
              <a:buNone/>
              <a:defRPr/>
            </a:lvl2pPr>
            <a:lvl3pPr marL="357012" indent="0">
              <a:buNone/>
              <a:defRPr/>
            </a:lvl3pPr>
            <a:lvl4pPr marL="536400" indent="0">
              <a:buNone/>
              <a:defRPr/>
            </a:lvl4pPr>
            <a:lvl5pPr marL="709200" indent="0">
              <a:buNone/>
              <a:defRPr/>
            </a:lvl5pPr>
          </a:lstStyle>
          <a:p>
            <a:pPr marL="0" marR="0" lvl="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a:pPr>
            <a:r>
              <a:rPr lang="en-GB" noProof="0" dirty="0"/>
              <a:t>Click</a:t>
            </a:r>
            <a:r>
              <a:rPr lang="en-US" dirty="0"/>
              <a:t> to add name</a:t>
            </a:r>
            <a:endParaRPr lang="en-GB" dirty="0"/>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3514800" y="1430169"/>
            <a:ext cx="2160000" cy="2160000"/>
          </a:xfrm>
          <a:prstGeom prst="ellipse">
            <a:avLst/>
          </a:prstGeom>
        </p:spPr>
        <p:txBody>
          <a:bodyPr/>
          <a:lstStyle>
            <a:lvl1pPr marL="0" indent="0">
              <a:buNone/>
              <a:defRPr/>
            </a:lvl1pPr>
          </a:lstStyle>
          <a:p>
            <a:r>
              <a:rPr lang="en-GB" dirty="0"/>
              <a:t>Click to add a picture of a  person</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5991900" y="1430169"/>
            <a:ext cx="2160000" cy="2160000"/>
          </a:xfrm>
          <a:prstGeom prst="ellipse">
            <a:avLst/>
          </a:prstGeom>
        </p:spPr>
        <p:txBody>
          <a:bodyPr/>
          <a:lstStyle>
            <a:lvl1pPr marL="0" indent="0">
              <a:buNone/>
              <a:defRPr/>
            </a:lvl1pPr>
          </a:lstStyle>
          <a:p>
            <a:r>
              <a:rPr lang="en-GB" dirty="0"/>
              <a:t>Click to add a picture of a  person</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8469000" y="1421382"/>
            <a:ext cx="2160000" cy="2160000"/>
          </a:xfrm>
          <a:prstGeom prst="ellipse">
            <a:avLst/>
          </a:prstGeom>
        </p:spPr>
        <p:txBody>
          <a:bodyPr/>
          <a:lstStyle>
            <a:lvl1pPr marL="0" indent="0">
              <a:buNone/>
              <a:defRPr/>
            </a:lvl1pPr>
          </a:lstStyle>
          <a:p>
            <a:r>
              <a:rPr lang="en-GB" dirty="0"/>
              <a:t>Click to add a picture of a  person</a:t>
            </a:r>
          </a:p>
        </p:txBody>
      </p:sp>
      <p:sp>
        <p:nvSpPr>
          <p:cNvPr id="16" name="Text Placeholder 12">
            <a:extLst>
              <a:ext uri="{FF2B5EF4-FFF2-40B4-BE49-F238E27FC236}">
                <a16:creationId xmlns:a16="http://schemas.microsoft.com/office/drawing/2014/main" id="{7CBC9DCD-A71F-494F-A325-D4B461C7A751}"/>
              </a:ext>
            </a:extLst>
          </p:cNvPr>
          <p:cNvSpPr>
            <a:spLocks noGrp="1"/>
          </p:cNvSpPr>
          <p:nvPr>
            <p:ph type="body" sz="quarter" idx="42" hasCustomPrompt="1"/>
          </p:nvPr>
        </p:nvSpPr>
        <p:spPr>
          <a:xfrm>
            <a:off x="1037700" y="4578566"/>
            <a:ext cx="2160000" cy="1260000"/>
          </a:xfrm>
          <a:noFill/>
        </p:spPr>
        <p:txBody>
          <a:bodyPr>
            <a:noAutofit/>
          </a:bodyPr>
          <a:lstStyle>
            <a:lvl1pPr marL="0" indent="0" algn="l">
              <a:lnSpc>
                <a:spcPct val="110000"/>
              </a:lnSpc>
              <a:spcBef>
                <a:spcPts val="0"/>
              </a:spcBef>
              <a:spcAft>
                <a:spcPts val="1000"/>
              </a:spcAft>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0" name="Text Placeholder 12">
            <a:extLst>
              <a:ext uri="{FF2B5EF4-FFF2-40B4-BE49-F238E27FC236}">
                <a16:creationId xmlns:a16="http://schemas.microsoft.com/office/drawing/2014/main" id="{6A480845-F620-419A-A02C-4E5732BD77AC}"/>
              </a:ext>
            </a:extLst>
          </p:cNvPr>
          <p:cNvSpPr>
            <a:spLocks noGrp="1"/>
          </p:cNvSpPr>
          <p:nvPr>
            <p:ph type="body" sz="quarter" idx="43" hasCustomPrompt="1"/>
          </p:nvPr>
        </p:nvSpPr>
        <p:spPr>
          <a:xfrm>
            <a:off x="3514800" y="4142453"/>
            <a:ext cx="2160000" cy="360000"/>
          </a:xfrm>
          <a:noFill/>
        </p:spPr>
        <p:txBody>
          <a:bodyPr tIns="0">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role</a:t>
            </a:r>
          </a:p>
        </p:txBody>
      </p:sp>
      <p:sp>
        <p:nvSpPr>
          <p:cNvPr id="29" name="Text Placeholder 12">
            <a:extLst>
              <a:ext uri="{FF2B5EF4-FFF2-40B4-BE49-F238E27FC236}">
                <a16:creationId xmlns:a16="http://schemas.microsoft.com/office/drawing/2014/main" id="{B010B5FE-8102-413E-BE3A-372EDD521617}"/>
              </a:ext>
            </a:extLst>
          </p:cNvPr>
          <p:cNvSpPr>
            <a:spLocks noGrp="1"/>
          </p:cNvSpPr>
          <p:nvPr>
            <p:ph type="body" sz="quarter" idx="44" hasCustomPrompt="1"/>
          </p:nvPr>
        </p:nvSpPr>
        <p:spPr>
          <a:xfrm>
            <a:off x="3514800" y="4578566"/>
            <a:ext cx="2160000" cy="1260000"/>
          </a:xfrm>
          <a:noFill/>
        </p:spPr>
        <p:txBody>
          <a:bodyPr>
            <a:noAutofit/>
          </a:bodyPr>
          <a:lstStyle>
            <a:lvl1pPr marL="0" indent="0" algn="l">
              <a:lnSpc>
                <a:spcPct val="110000"/>
              </a:lnSpc>
              <a:spcBef>
                <a:spcPts val="0"/>
              </a:spcBef>
              <a:spcAft>
                <a:spcPts val="1000"/>
              </a:spcAft>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0" name="Text Placeholder 12">
            <a:extLst>
              <a:ext uri="{FF2B5EF4-FFF2-40B4-BE49-F238E27FC236}">
                <a16:creationId xmlns:a16="http://schemas.microsoft.com/office/drawing/2014/main" id="{761147E3-C2D3-4ECD-9CA5-2023DB68437A}"/>
              </a:ext>
            </a:extLst>
          </p:cNvPr>
          <p:cNvSpPr>
            <a:spLocks noGrp="1"/>
          </p:cNvSpPr>
          <p:nvPr>
            <p:ph type="body" sz="quarter" idx="45" hasCustomPrompt="1"/>
          </p:nvPr>
        </p:nvSpPr>
        <p:spPr>
          <a:xfrm>
            <a:off x="5991900" y="4142453"/>
            <a:ext cx="2160000" cy="360000"/>
          </a:xfrm>
          <a:noFill/>
        </p:spPr>
        <p:txBody>
          <a:bodyPr tIns="0">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role</a:t>
            </a:r>
          </a:p>
        </p:txBody>
      </p:sp>
      <p:sp>
        <p:nvSpPr>
          <p:cNvPr id="31" name="Text Placeholder 12">
            <a:extLst>
              <a:ext uri="{FF2B5EF4-FFF2-40B4-BE49-F238E27FC236}">
                <a16:creationId xmlns:a16="http://schemas.microsoft.com/office/drawing/2014/main" id="{1EAE9E63-721A-42C8-8582-7B3B8F2B7672}"/>
              </a:ext>
            </a:extLst>
          </p:cNvPr>
          <p:cNvSpPr>
            <a:spLocks noGrp="1"/>
          </p:cNvSpPr>
          <p:nvPr>
            <p:ph type="body" sz="quarter" idx="46" hasCustomPrompt="1"/>
          </p:nvPr>
        </p:nvSpPr>
        <p:spPr>
          <a:xfrm>
            <a:off x="5991900" y="4578566"/>
            <a:ext cx="2160000" cy="1260000"/>
          </a:xfrm>
          <a:noFill/>
        </p:spPr>
        <p:txBody>
          <a:bodyPr>
            <a:noAutofit/>
          </a:bodyPr>
          <a:lstStyle>
            <a:lvl1pPr marL="0" indent="0" algn="l">
              <a:lnSpc>
                <a:spcPct val="110000"/>
              </a:lnSpc>
              <a:spcBef>
                <a:spcPts val="0"/>
              </a:spcBef>
              <a:spcAft>
                <a:spcPts val="1000"/>
              </a:spcAft>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2" name="Text Placeholder 12">
            <a:extLst>
              <a:ext uri="{FF2B5EF4-FFF2-40B4-BE49-F238E27FC236}">
                <a16:creationId xmlns:a16="http://schemas.microsoft.com/office/drawing/2014/main" id="{3A9FB743-10DF-4FFC-9A69-08C527FE41AF}"/>
              </a:ext>
            </a:extLst>
          </p:cNvPr>
          <p:cNvSpPr>
            <a:spLocks noGrp="1"/>
          </p:cNvSpPr>
          <p:nvPr>
            <p:ph type="body" sz="quarter" idx="47" hasCustomPrompt="1"/>
          </p:nvPr>
        </p:nvSpPr>
        <p:spPr>
          <a:xfrm>
            <a:off x="8469000" y="4142453"/>
            <a:ext cx="2160000" cy="360000"/>
          </a:xfrm>
          <a:noFill/>
        </p:spPr>
        <p:txBody>
          <a:bodyPr tIns="0">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role</a:t>
            </a:r>
          </a:p>
        </p:txBody>
      </p:sp>
      <p:sp>
        <p:nvSpPr>
          <p:cNvPr id="33" name="Text Placeholder 12">
            <a:extLst>
              <a:ext uri="{FF2B5EF4-FFF2-40B4-BE49-F238E27FC236}">
                <a16:creationId xmlns:a16="http://schemas.microsoft.com/office/drawing/2014/main" id="{9EDF795E-810C-4438-9851-901C2D262768}"/>
              </a:ext>
            </a:extLst>
          </p:cNvPr>
          <p:cNvSpPr>
            <a:spLocks noGrp="1"/>
          </p:cNvSpPr>
          <p:nvPr>
            <p:ph type="body" sz="quarter" idx="48" hasCustomPrompt="1"/>
          </p:nvPr>
        </p:nvSpPr>
        <p:spPr>
          <a:xfrm>
            <a:off x="8469000" y="4578566"/>
            <a:ext cx="2160000" cy="1260000"/>
          </a:xfrm>
          <a:noFill/>
        </p:spPr>
        <p:txBody>
          <a:bodyPr>
            <a:noAutofit/>
          </a:bodyPr>
          <a:lstStyle>
            <a:lvl1pPr marL="0" indent="0" algn="l">
              <a:lnSpc>
                <a:spcPct val="110000"/>
              </a:lnSpc>
              <a:spcBef>
                <a:spcPts val="0"/>
              </a:spcBef>
              <a:spcAft>
                <a:spcPts val="1000"/>
              </a:spcAft>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Tree>
    <p:extLst>
      <p:ext uri="{BB962C8B-B14F-4D97-AF65-F5344CB8AC3E}">
        <p14:creationId xmlns:p14="http://schemas.microsoft.com/office/powerpoint/2010/main" val="1756937007"/>
      </p:ext>
    </p:extLst>
  </p:cSld>
  <p:clrMapOvr>
    <a:masterClrMapping/>
  </p:clrMapOvr>
  <p:extLst>
    <p:ext uri="{DCECCB84-F9BA-43D5-87BE-67443E8EF086}">
      <p15:sldGuideLst xmlns:p15="http://schemas.microsoft.com/office/powerpoint/2012/main"/>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22. Element Page 4 round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1037700"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1037700" y="1430169"/>
            <a:ext cx="2160000" cy="2160000"/>
          </a:xfrm>
          <a:prstGeom prst="ellipse">
            <a:avLst/>
          </a:prstGeo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3514800"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5991900"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8472609"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3514800" y="1430169"/>
            <a:ext cx="2160000" cy="2160000"/>
          </a:xfrm>
          <a:prstGeom prst="ellipse">
            <a:avLst/>
          </a:prstGeom>
        </p:spPr>
        <p:txBody>
          <a:bodyPr/>
          <a:lstStyle>
            <a:lvl1pPr marL="0" indent="0">
              <a:buNone/>
              <a:defRPr/>
            </a:lvl1pPr>
          </a:lstStyle>
          <a:p>
            <a:r>
              <a:rPr lang="en-GB" dirty="0"/>
              <a:t>Click to add picture</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5991900" y="1430169"/>
            <a:ext cx="2160000" cy="2160000"/>
          </a:xfrm>
          <a:prstGeom prst="ellipse">
            <a:avLst/>
          </a:prstGeom>
        </p:spPr>
        <p:txBody>
          <a:bodyPr/>
          <a:lstStyle>
            <a:lvl1pPr marL="0" marR="0" indent="0" algn="l" defTabSz="914309" rtl="0" eaLnBrk="1" fontAlgn="auto" latinLnBrk="0" hangingPunct="1">
              <a:lnSpc>
                <a:spcPct val="100000"/>
              </a:lnSpc>
              <a:spcBef>
                <a:spcPts val="600"/>
              </a:spcBef>
              <a:spcAft>
                <a:spcPts val="0"/>
              </a:spcAft>
              <a:buClr>
                <a:schemeClr val="accent1"/>
              </a:buClr>
              <a:buSzPct val="110000"/>
              <a:buFont typeface="Arial" panose="020B0604020202020204" pitchFamily="34" charset="0"/>
              <a:buNone/>
              <a:tabLst/>
              <a:defRPr/>
            </a:lvl1pPr>
          </a:lstStyle>
          <a:p>
            <a:r>
              <a:rPr lang="en-GB" dirty="0"/>
              <a:t>Click to add picture</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8469000" y="1421382"/>
            <a:ext cx="2160000" cy="2160000"/>
          </a:xfrm>
          <a:prstGeom prst="ellipse">
            <a:avLst/>
          </a:prstGeom>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968846992"/>
      </p:ext>
    </p:extLst>
  </p:cSld>
  <p:clrMapOvr>
    <a:masterClrMapping/>
  </p:clrMapOvr>
  <p:extLst>
    <p:ext uri="{DCECCB84-F9BA-43D5-87BE-67443E8EF086}">
      <p15:sldGuideLst xmlns:p15="http://schemas.microsoft.com/office/powerpoint/2012/main"/>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23. Element Page 4 round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1037700" y="3872387"/>
            <a:ext cx="2160000" cy="2160000"/>
          </a:xfrm>
          <a:noFill/>
        </p:spPr>
        <p:txBody>
          <a:bodyPr>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1037700" y="1430169"/>
            <a:ext cx="2160000" cy="2160000"/>
          </a:xfrm>
          <a:prstGeom prst="ellipse">
            <a:avLst/>
          </a:prstGeom>
          <a:noFill/>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3689900" y="3872387"/>
            <a:ext cx="2160000" cy="2160000"/>
          </a:xfrm>
          <a:noFill/>
        </p:spPr>
        <p:txBody>
          <a:bodyPr>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6342100" y="3872387"/>
            <a:ext cx="2160000" cy="2160000"/>
          </a:xfrm>
          <a:noFill/>
        </p:spPr>
        <p:txBody>
          <a:bodyPr>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8994300" y="3872387"/>
            <a:ext cx="2160000" cy="2160000"/>
          </a:xfrm>
          <a:noFill/>
        </p:spPr>
        <p:txBody>
          <a:bodyPr>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3689900" y="1430169"/>
            <a:ext cx="2160000" cy="2160000"/>
          </a:xfrm>
          <a:prstGeom prst="ellipse">
            <a:avLst/>
          </a:prstGeom>
          <a:noFill/>
        </p:spPr>
        <p:txBody>
          <a:bodyPr/>
          <a:lstStyle>
            <a:lvl1pPr marL="0" indent="0">
              <a:buNone/>
              <a:defRPr/>
            </a:lvl1pPr>
          </a:lstStyle>
          <a:p>
            <a:r>
              <a:rPr lang="en-GB" dirty="0"/>
              <a:t>Click to add picture</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6342100" y="1430169"/>
            <a:ext cx="2160000" cy="2160000"/>
          </a:xfrm>
          <a:prstGeom prst="ellipse">
            <a:avLst/>
          </a:prstGeom>
          <a:noFill/>
        </p:spPr>
        <p:txBody>
          <a:bodyPr/>
          <a:lstStyle>
            <a:lvl1pPr marL="0" indent="0">
              <a:buNone/>
              <a:defRPr/>
            </a:lvl1pPr>
          </a:lstStyle>
          <a:p>
            <a:r>
              <a:rPr lang="en-GB" dirty="0"/>
              <a:t>Click to add picture</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8994300" y="1421382"/>
            <a:ext cx="2160000" cy="2160000"/>
          </a:xfrm>
          <a:prstGeom prst="ellipse">
            <a:avLst/>
          </a:prstGeom>
          <a:noFill/>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2129874507"/>
      </p:ext>
    </p:extLst>
  </p:cSld>
  <p:clrMapOvr>
    <a:masterClrMapping/>
  </p:clrMapOvr>
  <p:extLst>
    <p:ext uri="{DCECCB84-F9BA-43D5-87BE-67443E8EF086}">
      <p15:sldGuideLst xmlns:p15="http://schemas.microsoft.com/office/powerpoint/2012/main"/>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24. Element Page 5 round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5391"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695328" y="1606166"/>
            <a:ext cx="2016000" cy="2016000"/>
          </a:xfrm>
          <a:prstGeom prst="ellipse">
            <a:avLst/>
          </a:prstGeo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2895639"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5095887"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7296135"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2894690" y="1606166"/>
            <a:ext cx="2016000" cy="2016000"/>
          </a:xfrm>
          <a:prstGeom prst="ellipse">
            <a:avLst/>
          </a:prstGeom>
        </p:spPr>
        <p:txBody>
          <a:bodyPr/>
          <a:lstStyle>
            <a:lvl1pPr marL="0" indent="0">
              <a:buNone/>
              <a:defRPr/>
            </a:lvl1pPr>
          </a:lstStyle>
          <a:p>
            <a:r>
              <a:rPr lang="en-GB" dirty="0"/>
              <a:t>Click to add picture</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7293414" y="1606166"/>
            <a:ext cx="2016000" cy="2016000"/>
          </a:xfrm>
          <a:prstGeom prst="ellipse">
            <a:avLst/>
          </a:prstGeom>
        </p:spPr>
        <p:txBody>
          <a:bodyPr/>
          <a:lstStyle>
            <a:lvl1pPr marL="0" indent="0">
              <a:buNone/>
              <a:defRPr/>
            </a:lvl1pPr>
          </a:lstStyle>
          <a:p>
            <a:r>
              <a:rPr lang="en-GB" dirty="0"/>
              <a:t>Click to add picture</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9492775" y="1606166"/>
            <a:ext cx="2016000" cy="2016000"/>
          </a:xfrm>
          <a:prstGeom prst="ellipse">
            <a:avLst/>
          </a:prstGeom>
        </p:spPr>
        <p:txBody>
          <a:bodyPr/>
          <a:lstStyle>
            <a:lvl1pPr marL="0" indent="0">
              <a:buNone/>
              <a:defRPr/>
            </a:lvl1pPr>
          </a:lstStyle>
          <a:p>
            <a:r>
              <a:rPr lang="en-GB" dirty="0"/>
              <a:t>Click to add picture</a:t>
            </a:r>
          </a:p>
        </p:txBody>
      </p:sp>
      <p:sp>
        <p:nvSpPr>
          <p:cNvPr id="16" name="Picture Placeholder 2">
            <a:extLst>
              <a:ext uri="{FF2B5EF4-FFF2-40B4-BE49-F238E27FC236}">
                <a16:creationId xmlns:a16="http://schemas.microsoft.com/office/drawing/2014/main" id="{2898DA99-3F8D-443E-8C75-8FF596BB5C08}"/>
              </a:ext>
            </a:extLst>
          </p:cNvPr>
          <p:cNvSpPr>
            <a:spLocks noGrp="1" noChangeAspect="1"/>
          </p:cNvSpPr>
          <p:nvPr>
            <p:ph type="pic" sz="quarter" idx="42" hasCustomPrompt="1"/>
          </p:nvPr>
        </p:nvSpPr>
        <p:spPr>
          <a:xfrm>
            <a:off x="5094052" y="1606166"/>
            <a:ext cx="2016000" cy="2016000"/>
          </a:xfrm>
          <a:prstGeom prst="ellipse">
            <a:avLst/>
          </a:prstGeom>
        </p:spPr>
        <p:txBody>
          <a:bodyPr/>
          <a:lstStyle>
            <a:lvl1pPr marL="0" indent="0">
              <a:buNone/>
              <a:defRPr/>
            </a:lvl1pPr>
          </a:lstStyle>
          <a:p>
            <a:r>
              <a:rPr lang="en-GB" dirty="0"/>
              <a:t>Click to add picture</a:t>
            </a:r>
          </a:p>
        </p:txBody>
      </p:sp>
      <p:sp>
        <p:nvSpPr>
          <p:cNvPr id="20" name="Text Placeholder 12">
            <a:extLst>
              <a:ext uri="{FF2B5EF4-FFF2-40B4-BE49-F238E27FC236}">
                <a16:creationId xmlns:a16="http://schemas.microsoft.com/office/drawing/2014/main" id="{F1A4A3C7-AAD2-478D-814D-6F094614CB7E}"/>
              </a:ext>
            </a:extLst>
          </p:cNvPr>
          <p:cNvSpPr>
            <a:spLocks noGrp="1"/>
          </p:cNvSpPr>
          <p:nvPr>
            <p:ph type="body" sz="quarter" idx="43" hasCustomPrompt="1"/>
          </p:nvPr>
        </p:nvSpPr>
        <p:spPr>
          <a:xfrm>
            <a:off x="9496384"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Tree>
    <p:extLst>
      <p:ext uri="{BB962C8B-B14F-4D97-AF65-F5344CB8AC3E}">
        <p14:creationId xmlns:p14="http://schemas.microsoft.com/office/powerpoint/2010/main" val="1189962666"/>
      </p:ext>
    </p:extLst>
  </p:cSld>
  <p:clrMapOvr>
    <a:masterClrMapping/>
  </p:clrMapOvr>
  <p:extLst>
    <p:ext uri="{DCECCB84-F9BA-43D5-87BE-67443E8EF086}">
      <p15:sldGuideLst xmlns:p15="http://schemas.microsoft.com/office/powerpoint/2012/main"/>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25. Image 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0" y="5"/>
            <a:ext cx="12192000" cy="6161617"/>
          </a:xfrm>
          <a:prstGeom prst="rect">
            <a:avLst/>
          </a:prstGeom>
        </p:spPr>
        <p:txBody>
          <a:bodyPr anchor="ctr">
            <a:noAutofit/>
          </a:bodyPr>
          <a:lstStyle>
            <a:lvl1pPr marL="0" indent="0" algn="ctr">
              <a:buNone/>
              <a:defRPr/>
            </a:lvl1pPr>
          </a:lstStyle>
          <a:p>
            <a:r>
              <a:rPr lang="en-GB" noProof="0" dirty="0"/>
              <a:t>Click to add picture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2" name="Title 1">
            <a:extLst>
              <a:ext uri="{FF2B5EF4-FFF2-40B4-BE49-F238E27FC236}">
                <a16:creationId xmlns:a16="http://schemas.microsoft.com/office/drawing/2014/main" id="{C051AD5A-A50F-49E1-817C-03913ECE95CE}"/>
              </a:ext>
            </a:extLst>
          </p:cNvPr>
          <p:cNvSpPr>
            <a:spLocks noGrp="1"/>
          </p:cNvSpPr>
          <p:nvPr>
            <p:ph type="title" hasCustomPrompt="1"/>
          </p:nvPr>
        </p:nvSpPr>
        <p:spPr/>
        <p:txBody>
          <a:bodyPr/>
          <a:lstStyle>
            <a:lvl1pPr>
              <a:defRPr sz="2400"/>
            </a:lvl1pPr>
          </a:lstStyle>
          <a:p>
            <a:r>
              <a:rPr lang="en-GB" noProof="0" dirty="0"/>
              <a:t>Click to add title</a:t>
            </a:r>
            <a:br>
              <a:rPr lang="en-GB" noProof="0" dirty="0"/>
            </a:br>
            <a:r>
              <a:rPr lang="en-GB" noProof="0" dirty="0"/>
              <a:t>max two lines</a:t>
            </a:r>
            <a:endParaRPr lang="en-GB" dirty="0"/>
          </a:p>
        </p:txBody>
      </p:sp>
    </p:spTree>
    <p:extLst>
      <p:ext uri="{BB962C8B-B14F-4D97-AF65-F5344CB8AC3E}">
        <p14:creationId xmlns:p14="http://schemas.microsoft.com/office/powerpoint/2010/main" val="220983902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26. Full Image 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0" y="1"/>
            <a:ext cx="12192000" cy="6858000"/>
          </a:xfrm>
          <a:prstGeom prst="rect">
            <a:avLst/>
          </a:prstGeom>
        </p:spPr>
        <p:txBody>
          <a:bodyPr anchor="ctr">
            <a:noAutofit/>
          </a:bodyPr>
          <a:lstStyle>
            <a:lvl1pPr marL="0" indent="0" algn="ctr">
              <a:buNone/>
              <a:defRPr/>
            </a:lvl1pPr>
          </a:lstStyle>
          <a:p>
            <a:r>
              <a:rPr lang="en-GB" noProof="0" dirty="0"/>
              <a:t>Click to add picture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2" name="Title 1">
            <a:extLst>
              <a:ext uri="{FF2B5EF4-FFF2-40B4-BE49-F238E27FC236}">
                <a16:creationId xmlns:a16="http://schemas.microsoft.com/office/drawing/2014/main" id="{C051AD5A-A50F-49E1-817C-03913ECE95CE}"/>
              </a:ext>
            </a:extLst>
          </p:cNvPr>
          <p:cNvSpPr>
            <a:spLocks noGrp="1"/>
          </p:cNvSpPr>
          <p:nvPr>
            <p:ph type="title" hasCustomPrompt="1"/>
          </p:nvPr>
        </p:nvSpPr>
        <p:spPr/>
        <p:txBody>
          <a:bodyPr/>
          <a:lstStyle>
            <a:lvl1pPr>
              <a:defRPr sz="2400"/>
            </a:lvl1pPr>
          </a:lstStyle>
          <a:p>
            <a:r>
              <a:rPr lang="en-GB" noProof="0" dirty="0"/>
              <a:t>Click to add title</a:t>
            </a:r>
            <a:br>
              <a:rPr lang="en-GB" noProof="0" dirty="0"/>
            </a:br>
            <a:r>
              <a:rPr lang="en-GB" noProof="0" dirty="0"/>
              <a:t>max two lines</a:t>
            </a:r>
            <a:endParaRPr lang="en-GB" dirty="0"/>
          </a:p>
        </p:txBody>
      </p:sp>
    </p:spTree>
    <p:extLst>
      <p:ext uri="{BB962C8B-B14F-4D97-AF65-F5344CB8AC3E}">
        <p14:creationId xmlns:p14="http://schemas.microsoft.com/office/powerpoint/2010/main" val="271272613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27. ThankYou slide">
    <p:bg>
      <p:bgPr>
        <a:solidFill>
          <a:schemeClr val="accent1"/>
        </a:solidFill>
        <a:effectLst/>
      </p:bgPr>
    </p:bg>
    <p:spTree>
      <p:nvGrpSpPr>
        <p:cNvPr id="1" name=""/>
        <p:cNvGrpSpPr/>
        <p:nvPr/>
      </p:nvGrpSpPr>
      <p:grpSpPr>
        <a:xfrm>
          <a:off x="0" y="0"/>
          <a:ext cx="0" cy="0"/>
          <a:chOff x="0" y="0"/>
          <a:chExt cx="0" cy="0"/>
        </a:xfrm>
      </p:grpSpPr>
      <p:sp>
        <p:nvSpPr>
          <p:cNvPr id="5" name="Title 1"/>
          <p:cNvSpPr txBox="1">
            <a:spLocks/>
          </p:cNvSpPr>
          <p:nvPr userDrawn="1"/>
        </p:nvSpPr>
        <p:spPr>
          <a:xfrm>
            <a:off x="704471" y="634436"/>
            <a:ext cx="5840902" cy="1893174"/>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14000" noProof="0" dirty="0">
                <a:solidFill>
                  <a:schemeClr val="tx2"/>
                </a:solidFill>
              </a:rPr>
              <a:t>Thank</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en-GB" noProof="0" smtClean="0"/>
              <a:pPr/>
              <a:t>‹#›</a:t>
            </a:fld>
            <a:endParaRPr lang="en-GB" noProof="0" dirty="0"/>
          </a:p>
        </p:txBody>
      </p:sp>
      <p:sp>
        <p:nvSpPr>
          <p:cNvPr id="2" name="Rektangel 1"/>
          <p:cNvSpPr/>
          <p:nvPr userDrawn="1"/>
        </p:nvSpPr>
        <p:spPr>
          <a:xfrm>
            <a:off x="7406072" y="4002434"/>
            <a:ext cx="4231035" cy="1862015"/>
          </a:xfrm>
          <a:prstGeom prst="rect">
            <a:avLst/>
          </a:prstGeom>
        </p:spPr>
        <p:txBody>
          <a:bodyPr wrap="square" lIns="0" tIns="0" rIns="0" bIns="0">
            <a:noAutofit/>
          </a:bodyPr>
          <a:lstStyle/>
          <a:p>
            <a:r>
              <a:rPr lang="sv-SE" sz="1200" b="0" i="0" u="none" strike="noStrike" kern="1200" dirty="0">
                <a:solidFill>
                  <a:schemeClr val="tx2"/>
                </a:solidFill>
                <a:effectLst/>
                <a:latin typeface="+mn-lt"/>
                <a:ea typeface="+mn-ea"/>
                <a:cs typeface="+mn-cs"/>
              </a:rPr>
              <a:t>At Arjo, we believe that empowering movement within healthcare environments is essential to quality care. Our products and solutions are designed to promote a safe and dignified experience through patient handling, medical beds, personal hygiene, disinfection, diagnostics, and the prevention of pressure injuries and venous thromboembolism. With over 6500 people worldwide and 65 years caring for Residents and healthcare professionals, we are committed to driving healthier outcomes for people facing mobility challenges.</a:t>
            </a:r>
            <a:endParaRPr lang="sv-SE" sz="1200" dirty="0">
              <a:solidFill>
                <a:schemeClr val="tx2"/>
              </a:solidFill>
              <a:latin typeface="+mn-lt"/>
            </a:endParaRPr>
          </a:p>
        </p:txBody>
      </p:sp>
      <p:sp>
        <p:nvSpPr>
          <p:cNvPr id="4" name="Text Placeholder 3">
            <a:extLst>
              <a:ext uri="{FF2B5EF4-FFF2-40B4-BE49-F238E27FC236}">
                <a16:creationId xmlns:a16="http://schemas.microsoft.com/office/drawing/2014/main" id="{42883DFC-6841-4306-AB0C-26B66681B440}"/>
              </a:ext>
            </a:extLst>
          </p:cNvPr>
          <p:cNvSpPr>
            <a:spLocks noGrp="1"/>
          </p:cNvSpPr>
          <p:nvPr>
            <p:ph type="body" sz="quarter" idx="11" hasCustomPrompt="1"/>
          </p:nvPr>
        </p:nvSpPr>
        <p:spPr>
          <a:xfrm>
            <a:off x="704471" y="4658449"/>
            <a:ext cx="2818800" cy="1206000"/>
          </a:xfrm>
        </p:spPr>
        <p:txBody>
          <a:bodyPr vert="horz" lIns="91440" tIns="45720" rIns="91440" bIns="45720" rtlCol="0">
            <a:noAutofit/>
          </a:bodyPr>
          <a:lstStyle>
            <a:lvl1pPr marL="0" indent="0" algn="l" defTabSz="360000">
              <a:lnSpc>
                <a:spcPct val="100000"/>
              </a:lnSpc>
              <a:spcAft>
                <a:spcPts val="0"/>
              </a:spcAft>
              <a:buNone/>
              <a:defRPr lang="en-GB" sz="1200" baseline="0" noProof="0" dirty="0" smtClean="0">
                <a:solidFill>
                  <a:schemeClr val="tx2"/>
                </a:solidFill>
                <a:effectLst/>
                <a:latin typeface="Arial" charset="0"/>
              </a:defRPr>
            </a:lvl1pPr>
            <a:lvl2pPr marL="0" indent="0">
              <a:buNone/>
              <a:defRPr lang="en-GB" dirty="0"/>
            </a:lvl2pPr>
          </a:lstStyle>
          <a:p>
            <a:r>
              <a:rPr lang="en-GB" noProof="0" dirty="0">
                <a:effectLst/>
                <a:latin typeface="Arial" charset="0"/>
              </a:rPr>
              <a:t>Legal company name</a:t>
            </a:r>
            <a:br>
              <a:rPr lang="en-GB" noProof="0" dirty="0">
                <a:effectLst/>
                <a:latin typeface="Arial" charset="0"/>
              </a:rPr>
            </a:br>
            <a:r>
              <a:rPr lang="en-GB" noProof="0" dirty="0">
                <a:effectLst/>
                <a:latin typeface="Arial" charset="0"/>
              </a:rPr>
              <a:t>1234 Street Address</a:t>
            </a:r>
            <a:br>
              <a:rPr lang="en-GB" noProof="0" dirty="0">
                <a:effectLst/>
                <a:latin typeface="Arial" charset="0"/>
              </a:rPr>
            </a:br>
            <a:r>
              <a:rPr lang="en-GB" noProof="0" dirty="0">
                <a:effectLst/>
                <a:latin typeface="Arial" charset="0"/>
              </a:rPr>
              <a:t>City, State and code</a:t>
            </a:r>
            <a:br>
              <a:rPr lang="en-GB" noProof="0" dirty="0">
                <a:effectLst/>
                <a:latin typeface="Arial" charset="0"/>
              </a:rPr>
            </a:br>
            <a:r>
              <a:rPr lang="en-GB" noProof="0" dirty="0">
                <a:effectLst/>
                <a:latin typeface="Arial" charset="0"/>
              </a:rPr>
              <a:t>Country</a:t>
            </a:r>
          </a:p>
        </p:txBody>
      </p:sp>
      <p:sp>
        <p:nvSpPr>
          <p:cNvPr id="9" name="Text Placeholder 3">
            <a:extLst>
              <a:ext uri="{FF2B5EF4-FFF2-40B4-BE49-F238E27FC236}">
                <a16:creationId xmlns:a16="http://schemas.microsoft.com/office/drawing/2014/main" id="{E1D19C68-C01A-40B9-9A22-8F5E773496BF}"/>
              </a:ext>
            </a:extLst>
          </p:cNvPr>
          <p:cNvSpPr>
            <a:spLocks noGrp="1"/>
          </p:cNvSpPr>
          <p:nvPr>
            <p:ph type="body" sz="quarter" idx="12" hasCustomPrompt="1"/>
          </p:nvPr>
        </p:nvSpPr>
        <p:spPr>
          <a:xfrm>
            <a:off x="3657599" y="4658449"/>
            <a:ext cx="2973600" cy="1206000"/>
          </a:xfrm>
        </p:spPr>
        <p:txBody>
          <a:bodyPr vert="horz" lIns="91440" tIns="45720" rIns="91440" bIns="45720" rtlCol="0">
            <a:noAutofit/>
          </a:bodyPr>
          <a:lstStyle>
            <a:lvl1pPr marL="0" indent="0">
              <a:buNone/>
              <a:defRPr lang="en-GB" sz="1200" baseline="0" noProof="0" dirty="0" smtClean="0">
                <a:solidFill>
                  <a:schemeClr val="tx2"/>
                </a:solidFill>
                <a:effectLst/>
                <a:latin typeface="Arial" charset="0"/>
              </a:defRPr>
            </a:lvl1pPr>
            <a:lvl2pPr>
              <a:defRPr lang="en-GB" dirty="0"/>
            </a:lvl2pPr>
          </a:lstStyle>
          <a:p>
            <a:r>
              <a:rPr lang="en-GB" noProof="0" dirty="0">
                <a:effectLst/>
                <a:latin typeface="Arial" charset="0"/>
              </a:rPr>
              <a:t>Phone: +12 1234 567 890</a:t>
            </a:r>
            <a:br>
              <a:rPr lang="en-GB" noProof="0" dirty="0">
                <a:effectLst/>
                <a:latin typeface="Arial" charset="0"/>
              </a:rPr>
            </a:br>
            <a:r>
              <a:rPr lang="en-GB" noProof="0" dirty="0">
                <a:effectLst/>
                <a:latin typeface="Arial" charset="0"/>
              </a:rPr>
              <a:t>Email: name@arjo.com</a:t>
            </a:r>
            <a:br>
              <a:rPr lang="en-GB" noProof="0" dirty="0">
                <a:effectLst/>
                <a:latin typeface="Arial" charset="0"/>
              </a:rPr>
            </a:br>
            <a:r>
              <a:rPr lang="en-GB" noProof="0" dirty="0">
                <a:effectLst/>
                <a:latin typeface="Arial" charset="0"/>
              </a:rPr>
              <a:t>www.arjo.com</a:t>
            </a:r>
          </a:p>
        </p:txBody>
      </p:sp>
      <p:sp>
        <p:nvSpPr>
          <p:cNvPr id="7" name="Title 1">
            <a:extLst>
              <a:ext uri="{FF2B5EF4-FFF2-40B4-BE49-F238E27FC236}">
                <a16:creationId xmlns:a16="http://schemas.microsoft.com/office/drawing/2014/main" id="{4108615B-5301-BD49-AE20-CF3A555AA990}"/>
              </a:ext>
            </a:extLst>
          </p:cNvPr>
          <p:cNvSpPr txBox="1">
            <a:spLocks/>
          </p:cNvSpPr>
          <p:nvPr userDrawn="1"/>
        </p:nvSpPr>
        <p:spPr>
          <a:xfrm>
            <a:off x="906063" y="1862097"/>
            <a:ext cx="4736454" cy="2207980"/>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14000" noProof="0" dirty="0">
                <a:solidFill>
                  <a:schemeClr val="tx2"/>
                </a:solidFill>
              </a:rPr>
              <a:t>you.</a:t>
            </a:r>
          </a:p>
        </p:txBody>
      </p:sp>
    </p:spTree>
    <p:extLst>
      <p:ext uri="{BB962C8B-B14F-4D97-AF65-F5344CB8AC3E}">
        <p14:creationId xmlns:p14="http://schemas.microsoft.com/office/powerpoint/2010/main" val="313285376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5_1. Title/chapter slide with image">
    <p:spTree>
      <p:nvGrpSpPr>
        <p:cNvPr id="1" name=""/>
        <p:cNvGrpSpPr/>
        <p:nvPr/>
      </p:nvGrpSpPr>
      <p:grpSpPr>
        <a:xfrm>
          <a:off x="0" y="0"/>
          <a:ext cx="0" cy="0"/>
          <a:chOff x="0" y="0"/>
          <a:chExt cx="0" cy="0"/>
        </a:xfrm>
      </p:grpSpPr>
      <p:sp>
        <p:nvSpPr>
          <p:cNvPr id="13" name="Platshållare för bild 5">
            <a:extLst>
              <a:ext uri="{FF2B5EF4-FFF2-40B4-BE49-F238E27FC236}">
                <a16:creationId xmlns:a16="http://schemas.microsoft.com/office/drawing/2014/main" id="{443E5FD7-B550-4841-9E77-AE99EB302699}"/>
              </a:ext>
            </a:extLst>
          </p:cNvPr>
          <p:cNvSpPr>
            <a:spLocks noGrp="1"/>
          </p:cNvSpPr>
          <p:nvPr>
            <p:ph type="pic" sz="quarter" idx="12"/>
          </p:nvPr>
        </p:nvSpPr>
        <p:spPr>
          <a:xfrm>
            <a:off x="1" y="0"/>
            <a:ext cx="12192000" cy="3451135"/>
          </a:xfrm>
          <a:noFill/>
        </p:spPr>
        <p:txBody>
          <a:bodyPr anchor="ctr"/>
          <a:lstStyle>
            <a:lvl1pPr marL="0" indent="0" algn="ctr">
              <a:buNone/>
              <a:defRPr/>
            </a:lvl1pPr>
          </a:lstStyle>
          <a:p>
            <a:r>
              <a:rPr lang="en-US" dirty="0"/>
              <a:t>Click icon to add picture</a:t>
            </a:r>
            <a:endParaRPr lang="en-GB" noProof="0" dirty="0"/>
          </a:p>
        </p:txBody>
      </p:sp>
      <p:sp>
        <p:nvSpPr>
          <p:cNvPr id="10" name="Title 1">
            <a:extLst>
              <a:ext uri="{FF2B5EF4-FFF2-40B4-BE49-F238E27FC236}">
                <a16:creationId xmlns:a16="http://schemas.microsoft.com/office/drawing/2014/main" id="{088E0091-C0C3-494B-8DC0-A2D179C4A34C}"/>
              </a:ext>
            </a:extLst>
          </p:cNvPr>
          <p:cNvSpPr>
            <a:spLocks noGrp="1"/>
          </p:cNvSpPr>
          <p:nvPr>
            <p:ph type="ctrTitle" hasCustomPrompt="1"/>
          </p:nvPr>
        </p:nvSpPr>
        <p:spPr>
          <a:xfrm>
            <a:off x="695328" y="3451135"/>
            <a:ext cx="10800000" cy="1061119"/>
          </a:xfrm>
          <a:prstGeom prst="rect">
            <a:avLst/>
          </a:prstGeom>
        </p:spPr>
        <p:txBody>
          <a:bodyPr anchor="b"/>
          <a:lstStyle>
            <a:lvl1pPr algn="l">
              <a:lnSpc>
                <a:spcPct val="90000"/>
              </a:lnSpc>
              <a:defRPr sz="3200" baseline="0">
                <a:solidFill>
                  <a:schemeClr val="accent1"/>
                </a:solidFill>
              </a:defRPr>
            </a:lvl1pPr>
          </a:lstStyle>
          <a:p>
            <a:r>
              <a:rPr lang="en-GB" noProof="0" dirty="0"/>
              <a:t>Click to add title</a:t>
            </a:r>
          </a:p>
        </p:txBody>
      </p:sp>
      <p:sp>
        <p:nvSpPr>
          <p:cNvPr id="11" name="Subtitle 2">
            <a:extLst>
              <a:ext uri="{FF2B5EF4-FFF2-40B4-BE49-F238E27FC236}">
                <a16:creationId xmlns:a16="http://schemas.microsoft.com/office/drawing/2014/main" id="{746DE0B4-0E58-E84E-9BF0-17B812958337}"/>
              </a:ext>
            </a:extLst>
          </p:cNvPr>
          <p:cNvSpPr>
            <a:spLocks noGrp="1"/>
          </p:cNvSpPr>
          <p:nvPr>
            <p:ph type="subTitle" idx="1" hasCustomPrompt="1"/>
          </p:nvPr>
        </p:nvSpPr>
        <p:spPr>
          <a:xfrm>
            <a:off x="695328" y="4750026"/>
            <a:ext cx="10800000" cy="513348"/>
          </a:xfrm>
          <a:prstGeom prst="rect">
            <a:avLst/>
          </a:prstGeom>
        </p:spPr>
        <p:txBody>
          <a:bodyPr lIns="0" rIns="90000" anchor="t" anchorCtr="0">
            <a:noAutofit/>
          </a:bodyPr>
          <a:lstStyle>
            <a:lvl1pPr marL="0" indent="0" algn="l">
              <a:buNone/>
              <a:defRPr sz="2000">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Click to add subtitle</a:t>
            </a:r>
          </a:p>
        </p:txBody>
      </p:sp>
      <p:sp>
        <p:nvSpPr>
          <p:cNvPr id="12" name="Text Placeholder 8">
            <a:extLst>
              <a:ext uri="{FF2B5EF4-FFF2-40B4-BE49-F238E27FC236}">
                <a16:creationId xmlns:a16="http://schemas.microsoft.com/office/drawing/2014/main" id="{2CF9BD43-6C76-4E4E-A799-9FDFAB84DDF7}"/>
              </a:ext>
            </a:extLst>
          </p:cNvPr>
          <p:cNvSpPr>
            <a:spLocks noGrp="1"/>
          </p:cNvSpPr>
          <p:nvPr>
            <p:ph type="body" sz="quarter" idx="11" hasCustomPrompt="1"/>
          </p:nvPr>
        </p:nvSpPr>
        <p:spPr>
          <a:xfrm>
            <a:off x="695328" y="5399319"/>
            <a:ext cx="7687200" cy="293909"/>
          </a:xfrm>
          <a:prstGeom prst="rect">
            <a:avLst/>
          </a:prstGeom>
        </p:spPr>
        <p:txBody>
          <a:bodyPr lIns="0" rIns="90000" anchor="t" anchorCtr="0">
            <a:noAutofit/>
          </a:bodyPr>
          <a:lstStyle>
            <a:lvl1pPr marL="0" indent="0">
              <a:buNone/>
              <a:defRPr sz="1200">
                <a:solidFill>
                  <a:schemeClr val="tx1"/>
                </a:solidFill>
              </a:defRPr>
            </a:lvl1pPr>
          </a:lstStyle>
          <a:p>
            <a:pPr lvl="0"/>
            <a:r>
              <a:rPr lang="en-GB" noProof="0" dirty="0"/>
              <a:t>Click to add text</a:t>
            </a:r>
          </a:p>
        </p:txBody>
      </p:sp>
    </p:spTree>
    <p:extLst>
      <p:ext uri="{BB962C8B-B14F-4D97-AF65-F5344CB8AC3E}">
        <p14:creationId xmlns:p14="http://schemas.microsoft.com/office/powerpoint/2010/main" val="264419917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5_2. Title/chapter slide alternativ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accent1"/>
                </a:solidFill>
              </a:defRPr>
            </a:lvl1pPr>
          </a:lstStyle>
          <a:p>
            <a:r>
              <a:rPr lang="en-GB" noProof="0" dirty="0"/>
              <a:t>Click to add titlemax two lines</a:t>
            </a:r>
            <a:br>
              <a:rPr lang="en-GB" noProof="0" dirty="0"/>
            </a:br>
            <a:endParaRPr lang="en-GB" noProof="0" dirty="0"/>
          </a:p>
        </p:txBody>
      </p:sp>
      <p:sp>
        <p:nvSpPr>
          <p:cNvPr id="3" name="Subtitle 2"/>
          <p:cNvSpPr>
            <a:spLocks noGrp="1"/>
          </p:cNvSpPr>
          <p:nvPr>
            <p:ph type="subTitle" idx="1" hasCustomPrompt="1"/>
          </p:nvPr>
        </p:nvSpPr>
        <p:spPr>
          <a:xfrm>
            <a:off x="694800" y="2930603"/>
            <a:ext cx="10800000" cy="723600"/>
          </a:xfrm>
          <a:prstGeom prst="rect">
            <a:avLst/>
          </a:prstGeom>
        </p:spPr>
        <p:txBody>
          <a:bodyPr lIns="0" rIns="90000"/>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Click to add subtitle</a:t>
            </a:r>
          </a:p>
        </p:txBody>
      </p:sp>
      <p:sp>
        <p:nvSpPr>
          <p:cNvPr id="13" name="Text Placeholder 8"/>
          <p:cNvSpPr>
            <a:spLocks noGrp="1"/>
          </p:cNvSpPr>
          <p:nvPr>
            <p:ph type="body" sz="quarter" idx="11" hasCustomPrompt="1"/>
          </p:nvPr>
        </p:nvSpPr>
        <p:spPr>
          <a:xfrm>
            <a:off x="694800" y="3831812"/>
            <a:ext cx="7687200" cy="228600"/>
          </a:xfrm>
          <a:prstGeom prst="rect">
            <a:avLst/>
          </a:prstGeom>
        </p:spPr>
        <p:txBody>
          <a:bodyPr anchor="ctr">
            <a:noAutofit/>
          </a:bodyPr>
          <a:lstStyle>
            <a:lvl1pPr marL="0" indent="0">
              <a:buNone/>
              <a:defRPr sz="1200">
                <a:solidFill>
                  <a:schemeClr val="bg1"/>
                </a:solidFill>
              </a:defRPr>
            </a:lvl1pPr>
          </a:lstStyle>
          <a:p>
            <a:pPr lvl="0"/>
            <a:r>
              <a:rPr lang="en-GB" noProof="0" dirty="0"/>
              <a:t>Click to add text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86519417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5_3. Title/chapter slide alternativ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bg1"/>
                </a:solidFill>
              </a:defRPr>
            </a:lvl1pPr>
          </a:lstStyle>
          <a:p>
            <a:r>
              <a:rPr lang="en-GB" noProof="0" dirty="0"/>
              <a:t>Click to add titlemax two lines</a:t>
            </a:r>
            <a:br>
              <a:rPr lang="en-GB" noProof="0" dirty="0"/>
            </a:br>
            <a:endParaRPr lang="en-GB" noProof="0" dirty="0"/>
          </a:p>
        </p:txBody>
      </p:sp>
      <p:sp>
        <p:nvSpPr>
          <p:cNvPr id="3" name="Subtitle 2"/>
          <p:cNvSpPr>
            <a:spLocks noGrp="1"/>
          </p:cNvSpPr>
          <p:nvPr>
            <p:ph type="subTitle" idx="1" hasCustomPrompt="1"/>
          </p:nvPr>
        </p:nvSpPr>
        <p:spPr>
          <a:xfrm>
            <a:off x="694800" y="2930603"/>
            <a:ext cx="10800000" cy="723600"/>
          </a:xfrm>
          <a:prstGeom prst="rect">
            <a:avLst/>
          </a:prstGeom>
        </p:spPr>
        <p:txBody>
          <a:bodyPr lIns="0" rIns="90000"/>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Click to add subtitle</a:t>
            </a:r>
          </a:p>
        </p:txBody>
      </p:sp>
      <p:sp>
        <p:nvSpPr>
          <p:cNvPr id="13" name="Text Placeholder 8"/>
          <p:cNvSpPr>
            <a:spLocks noGrp="1"/>
          </p:cNvSpPr>
          <p:nvPr>
            <p:ph type="body" sz="quarter" idx="11" hasCustomPrompt="1"/>
          </p:nvPr>
        </p:nvSpPr>
        <p:spPr>
          <a:xfrm>
            <a:off x="694800" y="3831812"/>
            <a:ext cx="7687200" cy="228600"/>
          </a:xfrm>
          <a:prstGeom prst="rect">
            <a:avLst/>
          </a:prstGeom>
        </p:spPr>
        <p:txBody>
          <a:bodyPr anchor="ctr">
            <a:noAutofit/>
          </a:bodyPr>
          <a:lstStyle>
            <a:lvl1pPr marL="0" indent="0">
              <a:buClr>
                <a:schemeClr val="bg1"/>
              </a:buClr>
              <a:buNone/>
              <a:defRPr sz="1200">
                <a:solidFill>
                  <a:schemeClr val="bg1"/>
                </a:solidFill>
              </a:defRPr>
            </a:lvl1pPr>
          </a:lstStyle>
          <a:p>
            <a:pPr lvl="0"/>
            <a:r>
              <a:rPr lang="en-GB" noProof="0" dirty="0"/>
              <a:t>Click to add text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150733632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5_4. Subchapter">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1285875" y="1207876"/>
            <a:ext cx="4788000" cy="684000"/>
          </a:xfrm>
          <a:prstGeom prst="rect">
            <a:avLst/>
          </a:prstGeom>
        </p:spPr>
        <p:txBody>
          <a:bodyPr wrap="square" tIns="0" anchor="t" anchorCtr="0"/>
          <a:lstStyle>
            <a:lvl1pPr>
              <a:defRPr sz="3200" baseline="0">
                <a:solidFill>
                  <a:schemeClr val="accent1"/>
                </a:solidFill>
              </a:defRPr>
            </a:lvl1pPr>
          </a:lstStyle>
          <a:p>
            <a:r>
              <a:rPr lang="en-GB" noProof="0" dirty="0"/>
              <a:t>Click to add title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
        <p:nvSpPr>
          <p:cNvPr id="3" name="Platshållare för bild 2">
            <a:extLst>
              <a:ext uri="{FF2B5EF4-FFF2-40B4-BE49-F238E27FC236}">
                <a16:creationId xmlns:a16="http://schemas.microsoft.com/office/drawing/2014/main" id="{F4C4B2AF-4965-4BE9-8D8F-A23758E33F45}"/>
              </a:ext>
            </a:extLst>
          </p:cNvPr>
          <p:cNvSpPr>
            <a:spLocks noGrp="1"/>
          </p:cNvSpPr>
          <p:nvPr>
            <p:ph type="pic" sz="quarter" idx="10" hasCustomPrompt="1"/>
          </p:nvPr>
        </p:nvSpPr>
        <p:spPr>
          <a:xfrm>
            <a:off x="6448425" y="-2"/>
            <a:ext cx="5743575" cy="6164781"/>
          </a:xfrm>
        </p:spPr>
        <p:txBody>
          <a:bodyPr anchor="ctr" anchorCtr="0"/>
          <a:lstStyle>
            <a:lvl1pPr marL="0" indent="0" algn="ctr">
              <a:buNone/>
              <a:defRPr/>
            </a:lvl1pPr>
          </a:lstStyle>
          <a:p>
            <a:r>
              <a:rPr lang="en-GB" dirty="0"/>
              <a:t>Click to add picture</a:t>
            </a:r>
            <a:br>
              <a:rPr lang="en-GB" dirty="0"/>
            </a:br>
            <a:br>
              <a:rPr lang="en-GB" dirty="0"/>
            </a:br>
            <a:br>
              <a:rPr lang="en-GB" dirty="0"/>
            </a:br>
            <a:br>
              <a:rPr lang="en-GB" dirty="0"/>
            </a:br>
            <a:endParaRPr lang="en-GB" dirty="0"/>
          </a:p>
        </p:txBody>
      </p:sp>
      <p:sp>
        <p:nvSpPr>
          <p:cNvPr id="6" name="Platshållare för text 5">
            <a:extLst>
              <a:ext uri="{FF2B5EF4-FFF2-40B4-BE49-F238E27FC236}">
                <a16:creationId xmlns:a16="http://schemas.microsoft.com/office/drawing/2014/main" id="{35287996-E787-4F38-A709-4458FFDB3D65}"/>
              </a:ext>
            </a:extLst>
          </p:cNvPr>
          <p:cNvSpPr>
            <a:spLocks noGrp="1"/>
          </p:cNvSpPr>
          <p:nvPr>
            <p:ph type="body" sz="quarter" idx="11" hasCustomPrompt="1"/>
          </p:nvPr>
        </p:nvSpPr>
        <p:spPr>
          <a:xfrm>
            <a:off x="1285875" y="2231091"/>
            <a:ext cx="4788000" cy="3543300"/>
          </a:xfrm>
        </p:spPr>
        <p:txBody>
          <a:bodyPr lIns="0" rIns="90000">
            <a:noAutofit/>
          </a:bodyPr>
          <a:lstStyle>
            <a:lvl1pPr marL="0" indent="0">
              <a:buNone/>
              <a:defRPr/>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 to add text</a:t>
            </a:r>
          </a:p>
        </p:txBody>
      </p:sp>
    </p:spTree>
    <p:extLst>
      <p:ext uri="{BB962C8B-B14F-4D97-AF65-F5344CB8AC3E}">
        <p14:creationId xmlns:p14="http://schemas.microsoft.com/office/powerpoint/2010/main" val="263499549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5_5. Subchapter">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1285875" y="1207876"/>
            <a:ext cx="4788000" cy="684000"/>
          </a:xfrm>
          <a:prstGeom prst="rect">
            <a:avLst/>
          </a:prstGeom>
        </p:spPr>
        <p:txBody>
          <a:bodyPr wrap="square" tIns="0" anchor="t" anchorCtr="0"/>
          <a:lstStyle>
            <a:lvl1pPr>
              <a:defRPr sz="3200" baseline="0">
                <a:solidFill>
                  <a:schemeClr val="bg1"/>
                </a:solidFill>
              </a:defRPr>
            </a:lvl1pPr>
          </a:lstStyle>
          <a:p>
            <a:r>
              <a:rPr lang="en-GB" noProof="0" dirty="0"/>
              <a:t>Click to add title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
        <p:nvSpPr>
          <p:cNvPr id="3" name="Platshållare för bild 2">
            <a:extLst>
              <a:ext uri="{FF2B5EF4-FFF2-40B4-BE49-F238E27FC236}">
                <a16:creationId xmlns:a16="http://schemas.microsoft.com/office/drawing/2014/main" id="{F4C4B2AF-4965-4BE9-8D8F-A23758E33F45}"/>
              </a:ext>
            </a:extLst>
          </p:cNvPr>
          <p:cNvSpPr>
            <a:spLocks noGrp="1"/>
          </p:cNvSpPr>
          <p:nvPr>
            <p:ph type="pic" sz="quarter" idx="10" hasCustomPrompt="1"/>
          </p:nvPr>
        </p:nvSpPr>
        <p:spPr>
          <a:xfrm>
            <a:off x="6448425" y="-2"/>
            <a:ext cx="5743575" cy="6164781"/>
          </a:xfrm>
        </p:spPr>
        <p:txBody>
          <a:bodyPr anchor="ctr" anchorCtr="0"/>
          <a:lstStyle>
            <a:lvl1pPr marL="0" indent="0" algn="ctr">
              <a:buNone/>
              <a:defRPr>
                <a:solidFill>
                  <a:schemeClr val="bg1"/>
                </a:solidFill>
              </a:defRPr>
            </a:lvl1pPr>
          </a:lstStyle>
          <a:p>
            <a:br>
              <a:rPr lang="en-GB" dirty="0"/>
            </a:br>
            <a:br>
              <a:rPr lang="en-GB" dirty="0"/>
            </a:br>
            <a:br>
              <a:rPr lang="en-GB" dirty="0"/>
            </a:br>
            <a:endParaRPr lang="en-GB" dirty="0"/>
          </a:p>
          <a:p>
            <a:r>
              <a:rPr lang="en-GB" dirty="0"/>
              <a:t>Click to add picture</a:t>
            </a:r>
          </a:p>
        </p:txBody>
      </p:sp>
      <p:sp>
        <p:nvSpPr>
          <p:cNvPr id="6" name="Platshållare för text 5">
            <a:extLst>
              <a:ext uri="{FF2B5EF4-FFF2-40B4-BE49-F238E27FC236}">
                <a16:creationId xmlns:a16="http://schemas.microsoft.com/office/drawing/2014/main" id="{35287996-E787-4F38-A709-4458FFDB3D65}"/>
              </a:ext>
            </a:extLst>
          </p:cNvPr>
          <p:cNvSpPr>
            <a:spLocks noGrp="1"/>
          </p:cNvSpPr>
          <p:nvPr>
            <p:ph type="body" sz="quarter" idx="11" hasCustomPrompt="1"/>
          </p:nvPr>
        </p:nvSpPr>
        <p:spPr>
          <a:xfrm>
            <a:off x="1285875" y="2231091"/>
            <a:ext cx="4788000" cy="3543300"/>
          </a:xfrm>
        </p:spPr>
        <p:txBody>
          <a:bodyPr lIns="0" rIns="90000">
            <a:noAutofit/>
          </a:bodyPr>
          <a:lstStyle>
            <a:lvl1pPr marL="0" indent="0">
              <a:buNone/>
              <a:defRPr>
                <a:solidFill>
                  <a:schemeClr val="bg1"/>
                </a:solidFill>
              </a:defRPr>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 to add text</a:t>
            </a:r>
          </a:p>
        </p:txBody>
      </p:sp>
    </p:spTree>
    <p:extLst>
      <p:ext uri="{BB962C8B-B14F-4D97-AF65-F5344CB8AC3E}">
        <p14:creationId xmlns:p14="http://schemas.microsoft.com/office/powerpoint/2010/main" val="247649980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5_6. Content slide half circle imag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5220000" cy="684000"/>
          </a:xfrm>
          <a:prstGeom prst="rect">
            <a:avLst/>
          </a:prstGeom>
        </p:spPr>
        <p:txBody>
          <a:bodyPr tIns="0" anchor="t" anchorCtr="0"/>
          <a:lstStyle>
            <a:lvl1pPr>
              <a:defRPr sz="2400">
                <a:solidFill>
                  <a:schemeClr val="accent1"/>
                </a:solidFill>
              </a:defRPr>
            </a:lvl1pPr>
          </a:lstStyle>
          <a:p>
            <a:r>
              <a:rPr lang="en-GB" noProof="0" dirty="0"/>
              <a:t>Click to add titlemax two lines</a:t>
            </a:r>
            <a:br>
              <a:rPr lang="en-GB" noProof="0" dirty="0"/>
            </a:br>
            <a:endParaRPr lang="en-GB" noProof="0" dirty="0"/>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1773239"/>
            <a:ext cx="5220000" cy="4010025"/>
          </a:xfrm>
        </p:spPr>
        <p:txBody>
          <a:bodyPr>
            <a:noAutofit/>
          </a:bodyPr>
          <a:lstStyle>
            <a:lvl1pPr marL="0" indent="0">
              <a:buFont typeface="Arial" panose="020B0604020202020204" pitchFamily="34" charse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text</a:t>
            </a:r>
            <a:endParaRPr lang="en-GB" dirty="0"/>
          </a:p>
        </p:txBody>
      </p:sp>
      <p:sp>
        <p:nvSpPr>
          <p:cNvPr id="12" name="Platshållare för bild 11">
            <a:extLst>
              <a:ext uri="{FF2B5EF4-FFF2-40B4-BE49-F238E27FC236}">
                <a16:creationId xmlns:a16="http://schemas.microsoft.com/office/drawing/2014/main" id="{3921D291-C67D-974E-9CC5-C6B02323F5B2}"/>
              </a:ext>
            </a:extLst>
          </p:cNvPr>
          <p:cNvSpPr>
            <a:spLocks noGrp="1"/>
          </p:cNvSpPr>
          <p:nvPr>
            <p:ph type="pic" sz="quarter" idx="14"/>
          </p:nvPr>
        </p:nvSpPr>
        <p:spPr>
          <a:xfrm>
            <a:off x="6644708" y="0"/>
            <a:ext cx="5547292" cy="6164781"/>
          </a:xfrm>
          <a:custGeom>
            <a:avLst/>
            <a:gdLst>
              <a:gd name="connsiteX0" fmla="*/ 1354073 w 5536731"/>
              <a:gd name="connsiteY0" fmla="*/ 0 h 6153044"/>
              <a:gd name="connsiteX1" fmla="*/ 5536731 w 5536731"/>
              <a:gd name="connsiteY1" fmla="*/ 0 h 6153044"/>
              <a:gd name="connsiteX2" fmla="*/ 5536731 w 5536731"/>
              <a:gd name="connsiteY2" fmla="*/ 6153044 h 6153044"/>
              <a:gd name="connsiteX3" fmla="*/ 11455 w 5536731"/>
              <a:gd name="connsiteY3" fmla="*/ 6153044 h 6153044"/>
              <a:gd name="connsiteX4" fmla="*/ 0 w 5536731"/>
              <a:gd name="connsiteY4" fmla="*/ 5616400 h 6153044"/>
              <a:gd name="connsiteX5" fmla="*/ 1354073 w 5536731"/>
              <a:gd name="connsiteY5" fmla="*/ 0 h 615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6731" h="6153044">
                <a:moveTo>
                  <a:pt x="1354073" y="0"/>
                </a:moveTo>
                <a:lnTo>
                  <a:pt x="5536731" y="0"/>
                </a:lnTo>
                <a:lnTo>
                  <a:pt x="5536731" y="6153044"/>
                </a:lnTo>
                <a:lnTo>
                  <a:pt x="11455" y="6153044"/>
                </a:lnTo>
                <a:cubicBezTo>
                  <a:pt x="3861" y="5975134"/>
                  <a:pt x="0" y="5796273"/>
                  <a:pt x="0" y="5616400"/>
                </a:cubicBezTo>
                <a:cubicBezTo>
                  <a:pt x="0" y="3592906"/>
                  <a:pt x="488530" y="1683565"/>
                  <a:pt x="1354073" y="0"/>
                </a:cubicBezTo>
                <a:close/>
              </a:path>
            </a:pathLst>
          </a:custGeom>
          <a:noFill/>
        </p:spPr>
        <p:txBody>
          <a:bodyPr wrap="square" anchor="ctr">
            <a:noAutofit/>
          </a:bodyPr>
          <a:lstStyle>
            <a:lvl1pPr marL="0" indent="0" algn="ctr">
              <a:buNone/>
              <a:defRPr>
                <a:solidFill>
                  <a:schemeClr val="tx1"/>
                </a:solidFill>
              </a:defRPr>
            </a:lvl1pPr>
          </a:lstStyle>
          <a:p>
            <a:r>
              <a:rPr lang="en-US" dirty="0"/>
              <a:t>Click icon to add picture</a:t>
            </a:r>
            <a:endParaRPr lang="sv-SE" dirty="0"/>
          </a:p>
        </p:txBody>
      </p:sp>
    </p:spTree>
    <p:extLst>
      <p:ext uri="{BB962C8B-B14F-4D97-AF65-F5344CB8AC3E}">
        <p14:creationId xmlns:p14="http://schemas.microsoft.com/office/powerpoint/2010/main" val="29104716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5_7. Content slid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10800000" cy="684000"/>
          </a:xfrm>
          <a:prstGeom prst="rect">
            <a:avLst/>
          </a:prstGeom>
        </p:spPr>
        <p:txBody>
          <a:bodyPr tIns="0" anchor="t" anchorCtr="0"/>
          <a:lstStyle>
            <a:lvl1pPr>
              <a:defRPr sz="2400">
                <a:solidFill>
                  <a:schemeClr val="accent1"/>
                </a:solidFill>
              </a:defRPr>
            </a:lvl1pPr>
          </a:lstStyle>
          <a:p>
            <a:r>
              <a:rPr lang="en-GB" noProof="0" dirty="0"/>
              <a:t>Click to add titlemax two lines</a:t>
            </a:r>
            <a:br>
              <a:rPr lang="en-GB" noProof="0" dirty="0"/>
            </a:br>
            <a:endParaRPr lang="en-GB" noProof="0" dirty="0"/>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1763860"/>
            <a:ext cx="8532000" cy="4010025"/>
          </a:xfrm>
        </p:spPr>
        <p:txBody>
          <a:bodyPr lIns="0" rIns="90000">
            <a:noAutofit/>
          </a:bodyPr>
          <a:lstStyle>
            <a:lvl1pPr marL="0" indent="0">
              <a:buNone/>
              <a:defRPr>
                <a:solidFill>
                  <a:schemeClr val="tx1"/>
                </a:solidFill>
              </a:defRPr>
            </a:lvl1pPr>
            <a:lvl2pPr marL="162000" indent="0">
              <a:buNone/>
              <a:defRPr>
                <a:solidFill>
                  <a:schemeClr val="tx1"/>
                </a:solidFill>
              </a:defRPr>
            </a:lvl2pPr>
            <a:lvl3pPr marL="324000" indent="0">
              <a:buNone/>
              <a:defRPr>
                <a:solidFill>
                  <a:schemeClr val="tx1"/>
                </a:solidFill>
              </a:defRPr>
            </a:lvl3pPr>
            <a:lvl4pPr marL="468000" indent="0">
              <a:buNone/>
              <a:defRPr>
                <a:solidFill>
                  <a:schemeClr val="tx1"/>
                </a:solidFill>
              </a:defRPr>
            </a:lvl4pPr>
            <a:lvl5pPr marL="612000" indent="0">
              <a:buNone/>
              <a:defRPr>
                <a:solidFill>
                  <a:schemeClr val="tx1"/>
                </a:solidFill>
              </a:defRPr>
            </a:lvl5pPr>
          </a:lstStyle>
          <a:p>
            <a:pPr lvl="0"/>
            <a:r>
              <a:rPr lang="en-US" dirty="0"/>
              <a:t>Click to add text</a:t>
            </a:r>
          </a:p>
        </p:txBody>
      </p:sp>
    </p:spTree>
    <p:extLst>
      <p:ext uri="{BB962C8B-B14F-4D97-AF65-F5344CB8AC3E}">
        <p14:creationId xmlns:p14="http://schemas.microsoft.com/office/powerpoint/2010/main" val="175069506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5_8. Content slid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10800000" cy="684000"/>
          </a:xfrm>
          <a:prstGeom prst="rect">
            <a:avLst/>
          </a:prstGeom>
        </p:spPr>
        <p:txBody>
          <a:bodyPr tIns="0" anchor="t" anchorCtr="0"/>
          <a:lstStyle>
            <a:lvl1pPr>
              <a:defRPr sz="2400">
                <a:solidFill>
                  <a:schemeClr val="accent1"/>
                </a:solidFill>
              </a:defRPr>
            </a:lvl1pPr>
          </a:lstStyle>
          <a:p>
            <a:r>
              <a:rPr lang="en-GB" noProof="0" dirty="0"/>
              <a:t>Click to add titlemax two lines</a:t>
            </a:r>
            <a:br>
              <a:rPr lang="en-GB" noProof="0" dirty="0"/>
            </a:br>
            <a:endParaRPr lang="en-GB" noProof="0" dirty="0"/>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2004164"/>
            <a:ext cx="8532000" cy="3769721"/>
          </a:xfrm>
        </p:spPr>
        <p:txBody>
          <a:bodyPr lIns="0" rIns="90000">
            <a:noAutofit/>
          </a:bodyPr>
          <a:lstStyle>
            <a:lvl1pPr marL="0" indent="0">
              <a:buNone/>
              <a:defRPr>
                <a:solidFill>
                  <a:schemeClr val="tx1"/>
                </a:solidFill>
              </a:defRPr>
            </a:lvl1pPr>
            <a:lvl2pPr marL="162000" indent="0">
              <a:buNone/>
              <a:defRPr>
                <a:solidFill>
                  <a:schemeClr val="tx1"/>
                </a:solidFill>
              </a:defRPr>
            </a:lvl2pPr>
            <a:lvl3pPr marL="324000" indent="0">
              <a:buNone/>
              <a:defRPr>
                <a:solidFill>
                  <a:schemeClr val="tx1"/>
                </a:solidFill>
              </a:defRPr>
            </a:lvl3pPr>
            <a:lvl4pPr marL="468000" indent="0">
              <a:buNone/>
              <a:defRPr>
                <a:solidFill>
                  <a:schemeClr val="tx1"/>
                </a:solidFill>
              </a:defRPr>
            </a:lvl4pPr>
            <a:lvl5pPr marL="612000" indent="0">
              <a:buNone/>
              <a:defRPr>
                <a:solidFill>
                  <a:schemeClr val="tx1"/>
                </a:solidFill>
              </a:defRPr>
            </a:lvl5pPr>
          </a:lstStyle>
          <a:p>
            <a:pPr lvl="0"/>
            <a:r>
              <a:rPr lang="en-US" dirty="0"/>
              <a:t>Click to add text</a:t>
            </a:r>
          </a:p>
        </p:txBody>
      </p:sp>
      <p:sp>
        <p:nvSpPr>
          <p:cNvPr id="6" name="Platshållare för text 2">
            <a:extLst>
              <a:ext uri="{FF2B5EF4-FFF2-40B4-BE49-F238E27FC236}">
                <a16:creationId xmlns:a16="http://schemas.microsoft.com/office/drawing/2014/main" id="{3BC87B98-A7F0-C946-B110-9348F5798B1D}"/>
              </a:ext>
            </a:extLst>
          </p:cNvPr>
          <p:cNvSpPr>
            <a:spLocks noGrp="1"/>
          </p:cNvSpPr>
          <p:nvPr>
            <p:ph type="body" sz="quarter" idx="10" hasCustomPrompt="1"/>
          </p:nvPr>
        </p:nvSpPr>
        <p:spPr>
          <a:xfrm>
            <a:off x="694801" y="1338263"/>
            <a:ext cx="10800000" cy="304683"/>
          </a:xfrm>
        </p:spPr>
        <p:txBody>
          <a:bodyPr/>
          <a:lstStyle>
            <a:lvl1pPr marL="0" indent="0">
              <a:buNone/>
              <a:defRPr/>
            </a:lvl1pPr>
          </a:lstStyle>
          <a:p>
            <a:pPr lvl="0"/>
            <a:r>
              <a:rPr lang="sv-SE"/>
              <a:t>Click to add subtitle</a:t>
            </a:r>
            <a:endParaRPr lang="en-GB"/>
          </a:p>
        </p:txBody>
      </p:sp>
    </p:spTree>
    <p:extLst>
      <p:ext uri="{BB962C8B-B14F-4D97-AF65-F5344CB8AC3E}">
        <p14:creationId xmlns:p14="http://schemas.microsoft.com/office/powerpoint/2010/main" val="258016611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5_9. Content slide">
    <p:spTree>
      <p:nvGrpSpPr>
        <p:cNvPr id="1" name=""/>
        <p:cNvGrpSpPr/>
        <p:nvPr/>
      </p:nvGrpSpPr>
      <p:grpSpPr>
        <a:xfrm>
          <a:off x="0" y="0"/>
          <a:ext cx="0" cy="0"/>
          <a:chOff x="0" y="0"/>
          <a:chExt cx="0" cy="0"/>
        </a:xfrm>
      </p:grpSpPr>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2004164"/>
            <a:ext cx="8532000" cy="3769721"/>
          </a:xfrm>
        </p:spPr>
        <p:txBody>
          <a:bodyPr lIns="0" rIns="90000">
            <a:noAutofit/>
          </a:bodyPr>
          <a:lstStyle>
            <a:lvl1pPr marL="0" indent="0">
              <a:buNone/>
              <a:defRPr>
                <a:solidFill>
                  <a:schemeClr val="tx1"/>
                </a:solidFill>
              </a:defRPr>
            </a:lvl1pPr>
            <a:lvl2pPr marL="162000" indent="0">
              <a:buNone/>
              <a:defRPr>
                <a:solidFill>
                  <a:schemeClr val="tx1"/>
                </a:solidFill>
              </a:defRPr>
            </a:lvl2pPr>
            <a:lvl3pPr marL="324000" indent="0">
              <a:buNone/>
              <a:defRPr>
                <a:solidFill>
                  <a:schemeClr val="tx1"/>
                </a:solidFill>
              </a:defRPr>
            </a:lvl3pPr>
            <a:lvl4pPr marL="468000" indent="0">
              <a:buNone/>
              <a:defRPr>
                <a:solidFill>
                  <a:schemeClr val="tx1"/>
                </a:solidFill>
              </a:defRPr>
            </a:lvl4pPr>
            <a:lvl5pPr marL="612000" indent="0">
              <a:buNone/>
              <a:defRPr>
                <a:solidFill>
                  <a:schemeClr val="tx1"/>
                </a:solidFill>
              </a:defRPr>
            </a:lvl5pPr>
          </a:lstStyle>
          <a:p>
            <a:pPr lvl="0"/>
            <a:r>
              <a:rPr lang="en-US" dirty="0"/>
              <a:t>Click to add text</a:t>
            </a:r>
          </a:p>
        </p:txBody>
      </p:sp>
      <p:sp>
        <p:nvSpPr>
          <p:cNvPr id="9" name="Rubrik 1">
            <a:extLst>
              <a:ext uri="{FF2B5EF4-FFF2-40B4-BE49-F238E27FC236}">
                <a16:creationId xmlns:a16="http://schemas.microsoft.com/office/drawing/2014/main" id="{9C9EDB88-2C01-574F-A17E-E254A28CB700}"/>
              </a:ext>
            </a:extLst>
          </p:cNvPr>
          <p:cNvSpPr>
            <a:spLocks noGrp="1"/>
          </p:cNvSpPr>
          <p:nvPr>
            <p:ph type="title" hasCustomPrompt="1"/>
          </p:nvPr>
        </p:nvSpPr>
        <p:spPr>
          <a:xfrm>
            <a:off x="694800" y="100718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 max two lines</a:t>
            </a:r>
            <a:br>
              <a:rPr lang="en-GB" noProof="0" dirty="0"/>
            </a:br>
            <a:endParaRPr lang="en-GB" noProof="0" dirty="0"/>
          </a:p>
        </p:txBody>
      </p:sp>
      <p:sp>
        <p:nvSpPr>
          <p:cNvPr id="11" name="Platshållare för text 2">
            <a:extLst>
              <a:ext uri="{FF2B5EF4-FFF2-40B4-BE49-F238E27FC236}">
                <a16:creationId xmlns:a16="http://schemas.microsoft.com/office/drawing/2014/main" id="{FA8769B7-26BB-8F45-8C0C-9D5C7FA04508}"/>
              </a:ext>
            </a:extLst>
          </p:cNvPr>
          <p:cNvSpPr>
            <a:spLocks noGrp="1"/>
          </p:cNvSpPr>
          <p:nvPr>
            <p:ph type="body" sz="quarter" idx="10" hasCustomPrompt="1"/>
          </p:nvPr>
        </p:nvSpPr>
        <p:spPr>
          <a:xfrm>
            <a:off x="694801" y="576000"/>
            <a:ext cx="10800000" cy="304683"/>
          </a:xfrm>
        </p:spPr>
        <p:txBody>
          <a:bodyPr/>
          <a:lstStyle>
            <a:lvl1pPr marL="0" indent="0">
              <a:buNone/>
              <a:defRPr/>
            </a:lvl1pPr>
          </a:lstStyle>
          <a:p>
            <a:pPr lvl="0"/>
            <a:r>
              <a:rPr lang="sv-SE"/>
              <a:t>Click to add pre-headline</a:t>
            </a:r>
            <a:endParaRPr lang="en-GB"/>
          </a:p>
        </p:txBody>
      </p:sp>
    </p:spTree>
    <p:extLst>
      <p:ext uri="{BB962C8B-B14F-4D97-AF65-F5344CB8AC3E}">
        <p14:creationId xmlns:p14="http://schemas.microsoft.com/office/powerpoint/2010/main" val="182676426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5_10. Agenda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A123D-818C-4CE5-8027-BAC3C4CAD150}"/>
              </a:ext>
            </a:extLst>
          </p:cNvPr>
          <p:cNvSpPr>
            <a:spLocks noGrp="1"/>
          </p:cNvSpPr>
          <p:nvPr>
            <p:ph type="title" hasCustomPrompt="1"/>
          </p:nvPr>
        </p:nvSpPr>
        <p:spPr>
          <a:xfrm>
            <a:off x="694800" y="576000"/>
            <a:ext cx="6480000" cy="684000"/>
          </a:xfrm>
        </p:spPr>
        <p:txBody>
          <a:bodyPr/>
          <a:lstStyle>
            <a:lvl1pPr>
              <a:defRPr sz="2400"/>
            </a:lvl1pPr>
          </a:lstStyle>
          <a:p>
            <a:r>
              <a:rPr lang="en-US" dirty="0"/>
              <a:t>Click to add Agenda title</a:t>
            </a:r>
            <a:endParaRPr lang="en-GB" dirty="0"/>
          </a:p>
        </p:txBody>
      </p:sp>
      <p:sp>
        <p:nvSpPr>
          <p:cNvPr id="5" name="Text Placeholder 4">
            <a:extLst>
              <a:ext uri="{FF2B5EF4-FFF2-40B4-BE49-F238E27FC236}">
                <a16:creationId xmlns:a16="http://schemas.microsoft.com/office/drawing/2014/main" id="{6E0973E0-97A7-46E9-A940-0C34385DD993}"/>
              </a:ext>
            </a:extLst>
          </p:cNvPr>
          <p:cNvSpPr>
            <a:spLocks noGrp="1"/>
          </p:cNvSpPr>
          <p:nvPr>
            <p:ph type="body" sz="quarter" idx="11" hasCustomPrompt="1"/>
          </p:nvPr>
        </p:nvSpPr>
        <p:spPr>
          <a:xfrm>
            <a:off x="695325" y="1536699"/>
            <a:ext cx="6480000" cy="4460400"/>
          </a:xfrm>
        </p:spPr>
        <p:txBody>
          <a:bodyPr/>
          <a:lstStyle>
            <a:lvl1pPr marL="0" indent="0">
              <a:buNone/>
              <a:defRPr/>
            </a:lvl1pPr>
          </a:lstStyle>
          <a:p>
            <a:pPr lvl="0"/>
            <a:r>
              <a:rPr lang="en-US" dirty="0"/>
              <a:t>Click to add Agenda</a:t>
            </a:r>
          </a:p>
        </p:txBody>
      </p:sp>
      <p:sp>
        <p:nvSpPr>
          <p:cNvPr id="10" name="Picture Placeholder 9">
            <a:extLst>
              <a:ext uri="{FF2B5EF4-FFF2-40B4-BE49-F238E27FC236}">
                <a16:creationId xmlns:a16="http://schemas.microsoft.com/office/drawing/2014/main" id="{302D9002-18CF-4904-8DE2-6BD4D0F9B6A7}"/>
              </a:ext>
            </a:extLst>
          </p:cNvPr>
          <p:cNvSpPr>
            <a:spLocks noGrp="1"/>
          </p:cNvSpPr>
          <p:nvPr>
            <p:ph type="pic" sz="quarter" idx="14" hasCustomPrompt="1"/>
          </p:nvPr>
        </p:nvSpPr>
        <p:spPr>
          <a:xfrm>
            <a:off x="7310484" y="0"/>
            <a:ext cx="4881516" cy="6164781"/>
          </a:xfrm>
        </p:spPr>
        <p:txBody>
          <a:bodyPr anchor="ctr" anchorCtr="0"/>
          <a:lstStyle>
            <a:lvl1pPr marL="0" indent="0" algn="ctr">
              <a:buNone/>
              <a:defRPr/>
            </a:lvl1pPr>
          </a:lstStyle>
          <a:p>
            <a:r>
              <a:rPr lang="en-GB" dirty="0"/>
              <a:t>Click to add picture</a:t>
            </a:r>
          </a:p>
        </p:txBody>
      </p:sp>
      <p:sp>
        <p:nvSpPr>
          <p:cNvPr id="6" name="Platshållare för bildnummer 23">
            <a:extLst>
              <a:ext uri="{FF2B5EF4-FFF2-40B4-BE49-F238E27FC236}">
                <a16:creationId xmlns:a16="http://schemas.microsoft.com/office/drawing/2014/main" id="{0AC4F2F7-1379-7A43-B42C-632D05475E8F}"/>
              </a:ext>
            </a:extLst>
          </p:cNvPr>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254843441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5_11.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 max two lines</a:t>
            </a:r>
            <a:br>
              <a:rPr lang="en-GB" noProof="0" dirty="0"/>
            </a:br>
            <a:endParaRPr lang="en-GB" noProof="0" dirty="0"/>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Tree>
    <p:extLst>
      <p:ext uri="{BB962C8B-B14F-4D97-AF65-F5344CB8AC3E}">
        <p14:creationId xmlns:p14="http://schemas.microsoft.com/office/powerpoint/2010/main" val="37642134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5_12. Content 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titlemax two lines</a:t>
            </a:r>
            <a:br>
              <a:rPr lang="en-GB" noProof="0" dirty="0"/>
            </a:br>
            <a:endParaRPr lang="en-GB" noProof="0" dirty="0"/>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8" name="Platshållare för text 10"/>
          <p:cNvSpPr>
            <a:spLocks noGrp="1"/>
          </p:cNvSpPr>
          <p:nvPr>
            <p:ph type="body" sz="quarter" idx="10" hasCustomPrompt="1"/>
          </p:nvPr>
        </p:nvSpPr>
        <p:spPr>
          <a:xfrm>
            <a:off x="6275996" y="1773239"/>
            <a:ext cx="5218803" cy="4009870"/>
          </a:xfrm>
          <a:prstGeom prst="rect">
            <a:avLst/>
          </a:prstGeom>
        </p:spPr>
        <p:txBody>
          <a:bodyPr/>
          <a:lstStyle>
            <a:lvl1pPr marL="0" indent="0">
              <a:buNone/>
              <a:defRPr lang="en-GB" noProof="0" dirty="0">
                <a:effectLst/>
                <a:latin typeface="Arial" charset="0"/>
              </a:defRPr>
            </a:lvl1pPr>
          </a:lstStyle>
          <a:p>
            <a:pPr marL="270000" lvl="0" indent="-270000">
              <a:lnSpc>
                <a:spcPct val="110000"/>
              </a:lnSpc>
              <a:spcBef>
                <a:spcPts val="0"/>
              </a:spcBef>
              <a:spcAft>
                <a:spcPts val="1000"/>
              </a:spcAft>
              <a:buFontTx/>
            </a:pPr>
            <a:r>
              <a:rPr lang="en-GB" noProof="0" dirty="0">
                <a:effectLst/>
                <a:latin typeface="Arial" charset="0"/>
              </a:rPr>
              <a:t> </a:t>
            </a:r>
          </a:p>
        </p:txBody>
      </p:sp>
      <p:sp>
        <p:nvSpPr>
          <p:cNvPr id="4" name="Content Placeholder 3">
            <a:extLst>
              <a:ext uri="{FF2B5EF4-FFF2-40B4-BE49-F238E27FC236}">
                <a16:creationId xmlns:a16="http://schemas.microsoft.com/office/drawing/2014/main" id="{EED55FF7-DD17-4A5D-A08E-D4E134360129}"/>
              </a:ext>
            </a:extLst>
          </p:cNvPr>
          <p:cNvSpPr>
            <a:spLocks noGrp="1"/>
          </p:cNvSpPr>
          <p:nvPr>
            <p:ph sz="quarter" idx="11" hasCustomPrompt="1"/>
          </p:nvPr>
        </p:nvSpPr>
        <p:spPr>
          <a:xfrm>
            <a:off x="694800" y="1773239"/>
            <a:ext cx="5220000" cy="4010025"/>
          </a:xfrm>
          <a:prstGeom prst="rect">
            <a:avLst/>
          </a:prstGeom>
        </p:spPr>
        <p:txBody>
          <a:bodyPr>
            <a:noAutofit/>
          </a:bodyPr>
          <a:lstStyle>
            <a:lvl1pPr marL="0" indent="0">
              <a:lnSpc>
                <a:spcPct val="100000"/>
              </a:lnSpc>
              <a:spcBef>
                <a:spcPts val="600"/>
              </a:spcBef>
              <a:spcAft>
                <a:spcPts val="0"/>
              </a:spcAft>
              <a:buFont typeface="Arial" panose="020B0604020202020204" pitchFamily="34" charset="0"/>
              <a:buNone/>
              <a:defRPr>
                <a:solidFill>
                  <a:schemeClr val="tx1"/>
                </a:solidFill>
              </a:defRPr>
            </a:lvl1pPr>
            <a:lvl2pPr marL="464400">
              <a:defRPr>
                <a:solidFill>
                  <a:schemeClr val="tx1"/>
                </a:solidFill>
              </a:defRPr>
            </a:lvl2pPr>
            <a:lvl3pPr marL="536400">
              <a:defRPr>
                <a:solidFill>
                  <a:schemeClr val="tx1"/>
                </a:solidFill>
              </a:defRPr>
            </a:lvl3pPr>
            <a:lvl4pPr marL="712800" indent="-176400">
              <a:defRPr>
                <a:solidFill>
                  <a:schemeClr val="tx1"/>
                </a:solidFill>
              </a:defRPr>
            </a:lvl4pPr>
          </a:lstStyle>
          <a:p>
            <a:pPr lvl="0"/>
            <a:r>
              <a:rPr lang="en-US" dirty="0"/>
              <a:t>Click to add text</a:t>
            </a:r>
          </a:p>
        </p:txBody>
      </p:sp>
      <p:sp>
        <p:nvSpPr>
          <p:cNvPr id="10" name="Content Placeholder 3">
            <a:extLst>
              <a:ext uri="{FF2B5EF4-FFF2-40B4-BE49-F238E27FC236}">
                <a16:creationId xmlns:a16="http://schemas.microsoft.com/office/drawing/2014/main" id="{07904A03-4E62-46C3-8D5F-F189A19F9CCC}"/>
              </a:ext>
            </a:extLst>
          </p:cNvPr>
          <p:cNvSpPr>
            <a:spLocks noGrp="1"/>
          </p:cNvSpPr>
          <p:nvPr>
            <p:ph sz="quarter" idx="13" hasCustomPrompt="1"/>
          </p:nvPr>
        </p:nvSpPr>
        <p:spPr>
          <a:xfrm>
            <a:off x="6275996" y="1773239"/>
            <a:ext cx="5220000" cy="4010025"/>
          </a:xfrm>
          <a:prstGeom prst="rect">
            <a:avLst/>
          </a:prstGeom>
        </p:spPr>
        <p:txBody>
          <a:bodyPr>
            <a:noAutofit/>
          </a:bodyPr>
          <a:lstStyle>
            <a:lvl1pPr marL="0" indent="0">
              <a:lnSpc>
                <a:spcPct val="100000"/>
              </a:lnSpc>
              <a:spcBef>
                <a:spcPts val="600"/>
              </a:spcBef>
              <a:spcAft>
                <a:spcPts val="0"/>
              </a:spcAft>
              <a:buFont typeface="Arial" panose="020B0604020202020204" pitchFamily="34" charset="0"/>
              <a:buNone/>
              <a:defRPr/>
            </a:lvl1pPr>
            <a:lvl2pPr marL="464400">
              <a:defRPr/>
            </a:lvl2pPr>
            <a:lvl3pPr marL="536400">
              <a:defRPr/>
            </a:lvl3pPr>
            <a:lvl4pPr marL="712800" indent="-176400">
              <a:defRPr/>
            </a:lvl4pPr>
          </a:lstStyle>
          <a:p>
            <a:pPr lvl="0"/>
            <a:r>
              <a:rPr lang="en-US" dirty="0"/>
              <a:t>Click to add text</a:t>
            </a:r>
          </a:p>
        </p:txBody>
      </p:sp>
    </p:spTree>
    <p:extLst>
      <p:ext uri="{BB962C8B-B14F-4D97-AF65-F5344CB8AC3E}">
        <p14:creationId xmlns:p14="http://schemas.microsoft.com/office/powerpoint/2010/main" val="39922771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5_13. Content 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titlemax two lines</a:t>
            </a:r>
            <a:br>
              <a:rPr lang="en-GB" noProof="0" dirty="0"/>
            </a:br>
            <a:endParaRPr lang="en-GB" noProof="0" dirty="0"/>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5" name="Content Placeholder 14">
            <a:extLst>
              <a:ext uri="{FF2B5EF4-FFF2-40B4-BE49-F238E27FC236}">
                <a16:creationId xmlns:a16="http://schemas.microsoft.com/office/drawing/2014/main" id="{70FA0C33-9C88-4DEA-8127-12D19898350E}"/>
              </a:ext>
            </a:extLst>
          </p:cNvPr>
          <p:cNvSpPr>
            <a:spLocks noGrp="1"/>
          </p:cNvSpPr>
          <p:nvPr>
            <p:ph sz="quarter" idx="25" hasCustomPrompt="1"/>
          </p:nvPr>
        </p:nvSpPr>
        <p:spPr>
          <a:xfrm>
            <a:off x="4460708" y="1773238"/>
            <a:ext cx="3398838" cy="4010025"/>
          </a:xfrm>
        </p:spPr>
        <p:txBody>
          <a:bodyPr>
            <a:noAutofit/>
          </a:bodyPr>
          <a:lstStyle>
            <a:lvl1pPr marL="0" indent="0">
              <a:buNone/>
              <a:defRPr/>
            </a:lvl1pPr>
            <a:lvl2pPr marL="162000" indent="0">
              <a:buNone/>
              <a:defRPr/>
            </a:lvl2pPr>
            <a:lvl3pPr marL="324000" indent="0">
              <a:buNone/>
              <a:defRPr/>
            </a:lvl3pPr>
            <a:lvl4pPr marL="468000" indent="0">
              <a:buNone/>
              <a:defRPr/>
            </a:lvl4pPr>
            <a:lvl5pPr marL="612000" indent="0">
              <a:buNone/>
              <a:defRPr/>
            </a:lvl5pPr>
          </a:lstStyle>
          <a:p>
            <a:pPr lvl="0"/>
            <a:r>
              <a:rPr lang="en-US" dirty="0"/>
              <a:t>Click to add text</a:t>
            </a:r>
            <a:endParaRPr lang="en-GB" dirty="0"/>
          </a:p>
        </p:txBody>
      </p:sp>
      <p:sp>
        <p:nvSpPr>
          <p:cNvPr id="17" name="Content Placeholder 16">
            <a:extLst>
              <a:ext uri="{FF2B5EF4-FFF2-40B4-BE49-F238E27FC236}">
                <a16:creationId xmlns:a16="http://schemas.microsoft.com/office/drawing/2014/main" id="{1EFCE55A-ABB6-4D74-9E75-EB0EBF278401}"/>
              </a:ext>
            </a:extLst>
          </p:cNvPr>
          <p:cNvSpPr>
            <a:spLocks noGrp="1"/>
          </p:cNvSpPr>
          <p:nvPr>
            <p:ph sz="quarter" idx="26" hasCustomPrompt="1"/>
          </p:nvPr>
        </p:nvSpPr>
        <p:spPr>
          <a:xfrm>
            <a:off x="8226089" y="1773238"/>
            <a:ext cx="3398838" cy="4010025"/>
          </a:xfrm>
        </p:spPr>
        <p:txBody>
          <a:bodyPr>
            <a:noAutofit/>
          </a:bodyPr>
          <a:lstStyle>
            <a:lvl1pPr marL="0" indent="0">
              <a:buNone/>
              <a:defRPr/>
            </a:lvl1pPr>
            <a:lvl2pPr marL="162000" indent="0">
              <a:buNone/>
              <a:defRPr/>
            </a:lvl2pPr>
            <a:lvl3pPr marL="324000" indent="0">
              <a:buNone/>
              <a:defRPr/>
            </a:lvl3pPr>
            <a:lvl4pPr marL="468000" indent="0">
              <a:buNone/>
              <a:defRPr/>
            </a:lvl4pPr>
            <a:lvl5pPr marL="612000" indent="0">
              <a:buNone/>
              <a:defRPr/>
            </a:lvl5pPr>
          </a:lstStyle>
          <a:p>
            <a:pPr lvl="0"/>
            <a:r>
              <a:rPr lang="en-US" dirty="0"/>
              <a:t>Click to add text</a:t>
            </a:r>
            <a:endParaRPr lang="en-GB" dirty="0"/>
          </a:p>
        </p:txBody>
      </p:sp>
      <p:sp>
        <p:nvSpPr>
          <p:cNvPr id="8" name="Content Placeholder 14">
            <a:extLst>
              <a:ext uri="{FF2B5EF4-FFF2-40B4-BE49-F238E27FC236}">
                <a16:creationId xmlns:a16="http://schemas.microsoft.com/office/drawing/2014/main" id="{AD112FBD-B50D-4078-B353-DDE413933C12}"/>
              </a:ext>
            </a:extLst>
          </p:cNvPr>
          <p:cNvSpPr>
            <a:spLocks noGrp="1"/>
          </p:cNvSpPr>
          <p:nvPr>
            <p:ph sz="quarter" idx="27" hasCustomPrompt="1"/>
          </p:nvPr>
        </p:nvSpPr>
        <p:spPr>
          <a:xfrm>
            <a:off x="695328" y="1773238"/>
            <a:ext cx="3398838" cy="4010025"/>
          </a:xfrm>
        </p:spPr>
        <p:txBody>
          <a:bodyPr>
            <a:noAutofit/>
          </a:bodyPr>
          <a:lstStyle>
            <a:lvl1pPr marL="0" indent="0">
              <a:buNone/>
              <a:defRPr/>
            </a:lvl1pPr>
            <a:lvl2pPr marL="162000" indent="0">
              <a:buNone/>
              <a:defRPr/>
            </a:lvl2pPr>
            <a:lvl3pPr marL="324000" indent="0">
              <a:buNone/>
              <a:defRPr/>
            </a:lvl3pPr>
            <a:lvl4pPr marL="468000" indent="0">
              <a:buNone/>
              <a:defRPr/>
            </a:lvl4pPr>
            <a:lvl5pPr marL="612000" indent="0">
              <a:buNone/>
              <a:defRPr/>
            </a:lvl5pPr>
          </a:lstStyle>
          <a:p>
            <a:pPr lvl="0"/>
            <a:r>
              <a:rPr lang="en-US" dirty="0"/>
              <a:t>Click to add text</a:t>
            </a:r>
            <a:endParaRPr lang="en-GB" dirty="0"/>
          </a:p>
        </p:txBody>
      </p:sp>
    </p:spTree>
    <p:extLst>
      <p:ext uri="{BB962C8B-B14F-4D97-AF65-F5344CB8AC3E}">
        <p14:creationId xmlns:p14="http://schemas.microsoft.com/office/powerpoint/2010/main" val="965616239"/>
      </p:ext>
    </p:extLst>
  </p:cSld>
  <p:clrMapOvr>
    <a:masterClrMapping/>
  </p:clrMapOvr>
  <p:extLst>
    <p:ext uri="{DCECCB84-F9BA-43D5-87BE-67443E8EF086}">
      <p15:sldGuideLst xmlns:p15="http://schemas.microsoft.com/office/powerpoint/2012/main"/>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5_14. Element Page 4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titlemax two lines</a:t>
            </a:r>
            <a:br>
              <a:rPr lang="en-GB" noProof="0" dirty="0"/>
            </a:br>
            <a:endParaRPr lang="en-GB" noProof="0" dirty="0"/>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4800" y="1723496"/>
            <a:ext cx="3960000" cy="2124000"/>
          </a:xfrm>
          <a:solidFill>
            <a:schemeClr val="accent3"/>
          </a:solidFill>
        </p:spPr>
        <p:txBody>
          <a:bodyPr>
            <a:noAutofit/>
          </a:bodyPr>
          <a:lstStyle>
            <a:lvl1pPr marL="0" indent="0">
              <a:lnSpc>
                <a:spcPct val="100000"/>
              </a:lnSpc>
              <a:spcBef>
                <a:spcPts val="0"/>
              </a:spcBef>
              <a:spcAft>
                <a:spcPts val="1000"/>
              </a:spcAft>
              <a:buNone/>
              <a:defRPr sz="1400">
                <a:solidFill>
                  <a:schemeClr val="tx1"/>
                </a:solidFill>
              </a:defRPr>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7" name="Text Placeholder 12">
            <a:extLst>
              <a:ext uri="{FF2B5EF4-FFF2-40B4-BE49-F238E27FC236}">
                <a16:creationId xmlns:a16="http://schemas.microsoft.com/office/drawing/2014/main" id="{FEF6E840-A33F-4EBB-B6E5-5B7474B225D2}"/>
              </a:ext>
            </a:extLst>
          </p:cNvPr>
          <p:cNvSpPr>
            <a:spLocks noGrp="1"/>
          </p:cNvSpPr>
          <p:nvPr>
            <p:ph type="body" sz="quarter" idx="26" hasCustomPrompt="1"/>
          </p:nvPr>
        </p:nvSpPr>
        <p:spPr>
          <a:xfrm>
            <a:off x="694800" y="4043700"/>
            <a:ext cx="3960000" cy="2121080"/>
          </a:xfrm>
          <a:solidFill>
            <a:schemeClr val="accent3"/>
          </a:solidFill>
        </p:spPr>
        <p:txBody>
          <a:bodyPr>
            <a:noAutofit/>
          </a:bodyPr>
          <a:lstStyle>
            <a:lvl1pPr marL="0" indent="0">
              <a:lnSpc>
                <a:spcPct val="10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1" name="Text Placeholder 12">
            <a:extLst>
              <a:ext uri="{FF2B5EF4-FFF2-40B4-BE49-F238E27FC236}">
                <a16:creationId xmlns:a16="http://schemas.microsoft.com/office/drawing/2014/main" id="{E4692E8B-C9A3-41C3-AF2D-87161D0D412E}"/>
              </a:ext>
            </a:extLst>
          </p:cNvPr>
          <p:cNvSpPr>
            <a:spLocks noGrp="1"/>
          </p:cNvSpPr>
          <p:nvPr>
            <p:ph type="body" sz="quarter" idx="27" hasCustomPrompt="1"/>
          </p:nvPr>
        </p:nvSpPr>
        <p:spPr>
          <a:xfrm>
            <a:off x="5152500" y="1723496"/>
            <a:ext cx="3960000" cy="2124000"/>
          </a:xfrm>
          <a:solidFill>
            <a:schemeClr val="accent3"/>
          </a:solidFill>
        </p:spPr>
        <p:txBody>
          <a:bodyPr>
            <a:noAutofit/>
          </a:bodyPr>
          <a:lstStyle>
            <a:lvl1pPr marL="0" indent="0">
              <a:lnSpc>
                <a:spcPct val="10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2" name="Text Placeholder 12">
            <a:extLst>
              <a:ext uri="{FF2B5EF4-FFF2-40B4-BE49-F238E27FC236}">
                <a16:creationId xmlns:a16="http://schemas.microsoft.com/office/drawing/2014/main" id="{9C45E0B2-C2F4-4BC8-A72F-02854B986CD4}"/>
              </a:ext>
            </a:extLst>
          </p:cNvPr>
          <p:cNvSpPr>
            <a:spLocks noGrp="1"/>
          </p:cNvSpPr>
          <p:nvPr>
            <p:ph type="body" sz="quarter" idx="28" hasCustomPrompt="1"/>
          </p:nvPr>
        </p:nvSpPr>
        <p:spPr>
          <a:xfrm>
            <a:off x="5152500" y="4043700"/>
            <a:ext cx="3960000" cy="2121080"/>
          </a:xfrm>
          <a:solidFill>
            <a:schemeClr val="accent3"/>
          </a:solidFill>
        </p:spPr>
        <p:txBody>
          <a:bodyPr>
            <a:noAutofit/>
          </a:bodyPr>
          <a:lstStyle>
            <a:lvl1pPr marL="0" indent="0">
              <a:lnSpc>
                <a:spcPct val="10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Tree>
    <p:extLst>
      <p:ext uri="{BB962C8B-B14F-4D97-AF65-F5344CB8AC3E}">
        <p14:creationId xmlns:p14="http://schemas.microsoft.com/office/powerpoint/2010/main" val="2083756385"/>
      </p:ext>
    </p:extLst>
  </p:cSld>
  <p:clrMapOvr>
    <a:masterClrMapping/>
  </p:clrMapOvr>
  <p:extLst>
    <p:ext uri="{DCECCB84-F9BA-43D5-87BE-67443E8EF086}">
      <p15:sldGuideLst xmlns:p15="http://schemas.microsoft.com/office/powerpoint/2012/main"/>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5_15. Element Page 3 obj. No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titlemax two lines</a:t>
            </a:r>
            <a:br>
              <a:rPr lang="en-GB" noProof="0" dirty="0"/>
            </a:br>
            <a:endParaRPr lang="en-GB" noProof="0" dirty="0"/>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4800" y="3447521"/>
            <a:ext cx="29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3" name="Picture Placeholder 2">
            <a:extLst>
              <a:ext uri="{FF2B5EF4-FFF2-40B4-BE49-F238E27FC236}">
                <a16:creationId xmlns:a16="http://schemas.microsoft.com/office/drawing/2014/main" id="{1EA4B937-A31F-486F-A302-A2CE82C6422D}"/>
              </a:ext>
            </a:extLst>
          </p:cNvPr>
          <p:cNvSpPr>
            <a:spLocks noGrp="1"/>
          </p:cNvSpPr>
          <p:nvPr>
            <p:ph type="pic" sz="quarter" idx="28" hasCustomPrompt="1"/>
          </p:nvPr>
        </p:nvSpPr>
        <p:spPr>
          <a:xfrm>
            <a:off x="695324" y="1773237"/>
            <a:ext cx="2952000" cy="1440000"/>
          </a:xfr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4618800" y="3447521"/>
            <a:ext cx="29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6" name="Picture Placeholder 2">
            <a:extLst>
              <a:ext uri="{FF2B5EF4-FFF2-40B4-BE49-F238E27FC236}">
                <a16:creationId xmlns:a16="http://schemas.microsoft.com/office/drawing/2014/main" id="{4FEA40BE-BA32-4474-9618-2476ACB6B4DA}"/>
              </a:ext>
            </a:extLst>
          </p:cNvPr>
          <p:cNvSpPr>
            <a:spLocks noGrp="1"/>
          </p:cNvSpPr>
          <p:nvPr>
            <p:ph type="pic" sz="quarter" idx="31" hasCustomPrompt="1"/>
          </p:nvPr>
        </p:nvSpPr>
        <p:spPr>
          <a:xfrm>
            <a:off x="4618812" y="1773237"/>
            <a:ext cx="2952000" cy="1440000"/>
          </a:xfrm>
        </p:spPr>
        <p:txBody>
          <a:bodyPr/>
          <a:lstStyle>
            <a:lvl1pPr marL="0" indent="0">
              <a:buNone/>
              <a:defRPr/>
            </a:lvl1pPr>
          </a:lstStyle>
          <a:p>
            <a:r>
              <a:rPr lang="en-GB" dirty="0"/>
              <a:t>Click to add picture</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8542800" y="3447521"/>
            <a:ext cx="29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0" name="Picture Placeholder 2">
            <a:extLst>
              <a:ext uri="{FF2B5EF4-FFF2-40B4-BE49-F238E27FC236}">
                <a16:creationId xmlns:a16="http://schemas.microsoft.com/office/drawing/2014/main" id="{8BCECCCE-5470-4DCE-9157-9896FE0A7514}"/>
              </a:ext>
            </a:extLst>
          </p:cNvPr>
          <p:cNvSpPr>
            <a:spLocks noGrp="1"/>
          </p:cNvSpPr>
          <p:nvPr>
            <p:ph type="pic" sz="quarter" idx="34" hasCustomPrompt="1"/>
          </p:nvPr>
        </p:nvSpPr>
        <p:spPr>
          <a:xfrm>
            <a:off x="8542300" y="1773237"/>
            <a:ext cx="2952000" cy="1440000"/>
          </a:xfrm>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3424018546"/>
      </p:ext>
    </p:extLst>
  </p:cSld>
  <p:clrMapOvr>
    <a:masterClrMapping/>
  </p:clrMapOvr>
  <p:extLst>
    <p:ext uri="{DCECCB84-F9BA-43D5-87BE-67443E8EF086}">
      <p15:sldGuideLst xmlns:p15="http://schemas.microsoft.com/office/powerpoint/2012/main"/>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5_16. Element Page 4 obj. No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titlemax two lines</a:t>
            </a:r>
            <a:br>
              <a:rPr lang="en-GB" noProof="0" dirty="0"/>
            </a:br>
            <a:endParaRPr lang="en-GB" noProof="0" dirty="0"/>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4800" y="3447521"/>
            <a:ext cx="2340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3" name="Picture Placeholder 2">
            <a:extLst>
              <a:ext uri="{FF2B5EF4-FFF2-40B4-BE49-F238E27FC236}">
                <a16:creationId xmlns:a16="http://schemas.microsoft.com/office/drawing/2014/main" id="{1EA4B937-A31F-486F-A302-A2CE82C6422D}"/>
              </a:ext>
            </a:extLst>
          </p:cNvPr>
          <p:cNvSpPr>
            <a:spLocks noGrp="1"/>
          </p:cNvSpPr>
          <p:nvPr>
            <p:ph type="pic" sz="quarter" idx="28" hasCustomPrompt="1"/>
          </p:nvPr>
        </p:nvSpPr>
        <p:spPr>
          <a:xfrm>
            <a:off x="695325" y="1773237"/>
            <a:ext cx="2339975" cy="1440000"/>
          </a:xfr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3514800" y="3447521"/>
            <a:ext cx="2340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6" name="Picture Placeholder 2">
            <a:extLst>
              <a:ext uri="{FF2B5EF4-FFF2-40B4-BE49-F238E27FC236}">
                <a16:creationId xmlns:a16="http://schemas.microsoft.com/office/drawing/2014/main" id="{4FEA40BE-BA32-4474-9618-2476ACB6B4DA}"/>
              </a:ext>
            </a:extLst>
          </p:cNvPr>
          <p:cNvSpPr>
            <a:spLocks noGrp="1"/>
          </p:cNvSpPr>
          <p:nvPr>
            <p:ph type="pic" sz="quarter" idx="31" hasCustomPrompt="1"/>
          </p:nvPr>
        </p:nvSpPr>
        <p:spPr>
          <a:xfrm>
            <a:off x="3515325" y="1773237"/>
            <a:ext cx="2339975" cy="1440000"/>
          </a:xfrm>
        </p:spPr>
        <p:txBody>
          <a:bodyPr/>
          <a:lstStyle>
            <a:lvl1pPr marL="0" indent="0">
              <a:buNone/>
              <a:defRPr/>
            </a:lvl1pPr>
          </a:lstStyle>
          <a:p>
            <a:r>
              <a:rPr lang="en-GB" dirty="0"/>
              <a:t>Click to add picture</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6334800" y="3447521"/>
            <a:ext cx="2340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0" name="Picture Placeholder 2">
            <a:extLst>
              <a:ext uri="{FF2B5EF4-FFF2-40B4-BE49-F238E27FC236}">
                <a16:creationId xmlns:a16="http://schemas.microsoft.com/office/drawing/2014/main" id="{8BCECCCE-5470-4DCE-9157-9896FE0A7514}"/>
              </a:ext>
            </a:extLst>
          </p:cNvPr>
          <p:cNvSpPr>
            <a:spLocks noGrp="1"/>
          </p:cNvSpPr>
          <p:nvPr>
            <p:ph type="pic" sz="quarter" idx="34" hasCustomPrompt="1"/>
          </p:nvPr>
        </p:nvSpPr>
        <p:spPr>
          <a:xfrm>
            <a:off x="6335325" y="1773237"/>
            <a:ext cx="2339975" cy="1440000"/>
          </a:xfrm>
        </p:spPr>
        <p:txBody>
          <a:bodyPr/>
          <a:lstStyle>
            <a:lvl1pPr marL="0" indent="0">
              <a:buNone/>
              <a:defRPr/>
            </a:lvl1pPr>
          </a:lstStyle>
          <a:p>
            <a:r>
              <a:rPr lang="en-GB" dirty="0"/>
              <a:t>Click to add picture</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9154800" y="3447521"/>
            <a:ext cx="2340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3" name="Picture Placeholder 2">
            <a:extLst>
              <a:ext uri="{FF2B5EF4-FFF2-40B4-BE49-F238E27FC236}">
                <a16:creationId xmlns:a16="http://schemas.microsoft.com/office/drawing/2014/main" id="{6359FCC6-FCDC-4ED3-B7CD-D4DF6660B6F8}"/>
              </a:ext>
            </a:extLst>
          </p:cNvPr>
          <p:cNvSpPr>
            <a:spLocks noGrp="1"/>
          </p:cNvSpPr>
          <p:nvPr>
            <p:ph type="pic" sz="quarter" idx="37" hasCustomPrompt="1"/>
          </p:nvPr>
        </p:nvSpPr>
        <p:spPr>
          <a:xfrm>
            <a:off x="9155325" y="1773237"/>
            <a:ext cx="2339975" cy="1440000"/>
          </a:xfrm>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468623641"/>
      </p:ext>
    </p:extLst>
  </p:cSld>
  <p:clrMapOvr>
    <a:masterClrMapping/>
  </p:clrMapOvr>
  <p:extLst>
    <p:ext uri="{DCECCB84-F9BA-43D5-87BE-67443E8EF086}">
      <p15:sldGuideLst xmlns:p15="http://schemas.microsoft.com/office/powerpoint/2012/main"/>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5_17. Element Page 5 obj. No he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US" dirty="0"/>
              <a:t>Click</a:t>
            </a:r>
            <a:r>
              <a:rPr lang="en-GB" noProof="0" dirty="0"/>
              <a:t> to add titlemax two lines</a:t>
            </a:r>
            <a:br>
              <a:rPr lang="en-GB" noProof="0" dirty="0"/>
            </a:br>
            <a:endParaRPr lang="en-GB" noProof="0" dirty="0"/>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5328"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 </a:t>
            </a:r>
          </a:p>
        </p:txBody>
      </p:sp>
      <p:sp>
        <p:nvSpPr>
          <p:cNvPr id="3" name="Picture Placeholder 2">
            <a:extLst>
              <a:ext uri="{FF2B5EF4-FFF2-40B4-BE49-F238E27FC236}">
                <a16:creationId xmlns:a16="http://schemas.microsoft.com/office/drawing/2014/main" id="{1EA4B937-A31F-486F-A302-A2CE82C6422D}"/>
              </a:ext>
            </a:extLst>
          </p:cNvPr>
          <p:cNvSpPr>
            <a:spLocks noGrp="1"/>
          </p:cNvSpPr>
          <p:nvPr>
            <p:ph type="pic" sz="quarter" idx="28" hasCustomPrompt="1"/>
          </p:nvPr>
        </p:nvSpPr>
        <p:spPr>
          <a:xfrm>
            <a:off x="695325" y="1773238"/>
            <a:ext cx="2052000" cy="1436687"/>
          </a:xfr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2882327"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6" name="Picture Placeholder 2">
            <a:extLst>
              <a:ext uri="{FF2B5EF4-FFF2-40B4-BE49-F238E27FC236}">
                <a16:creationId xmlns:a16="http://schemas.microsoft.com/office/drawing/2014/main" id="{4FEA40BE-BA32-4474-9618-2476ACB6B4DA}"/>
              </a:ext>
            </a:extLst>
          </p:cNvPr>
          <p:cNvSpPr>
            <a:spLocks noGrp="1"/>
          </p:cNvSpPr>
          <p:nvPr>
            <p:ph type="pic" sz="quarter" idx="31" hasCustomPrompt="1"/>
          </p:nvPr>
        </p:nvSpPr>
        <p:spPr>
          <a:xfrm>
            <a:off x="2882325" y="1773238"/>
            <a:ext cx="2052000" cy="1436687"/>
          </a:xfrm>
        </p:spPr>
        <p:txBody>
          <a:bodyPr/>
          <a:lstStyle>
            <a:lvl1pPr marL="0" indent="0">
              <a:buNone/>
              <a:defRPr/>
            </a:lvl1pPr>
          </a:lstStyle>
          <a:p>
            <a:r>
              <a:rPr lang="en-GB" dirty="0"/>
              <a:t>Click to add picture</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5069326"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0" name="Picture Placeholder 2">
            <a:extLst>
              <a:ext uri="{FF2B5EF4-FFF2-40B4-BE49-F238E27FC236}">
                <a16:creationId xmlns:a16="http://schemas.microsoft.com/office/drawing/2014/main" id="{8BCECCCE-5470-4DCE-9157-9896FE0A7514}"/>
              </a:ext>
            </a:extLst>
          </p:cNvPr>
          <p:cNvSpPr>
            <a:spLocks noGrp="1"/>
          </p:cNvSpPr>
          <p:nvPr>
            <p:ph type="pic" sz="quarter" idx="34" hasCustomPrompt="1"/>
          </p:nvPr>
        </p:nvSpPr>
        <p:spPr>
          <a:xfrm>
            <a:off x="5069325" y="1773238"/>
            <a:ext cx="2052000" cy="1436687"/>
          </a:xfrm>
        </p:spPr>
        <p:txBody>
          <a:bodyPr/>
          <a:lstStyle>
            <a:lvl1pPr marL="0" indent="0">
              <a:buNone/>
              <a:defRPr/>
            </a:lvl1pPr>
          </a:lstStyle>
          <a:p>
            <a:r>
              <a:rPr lang="en-GB" dirty="0"/>
              <a:t>Click to add picture</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7256325"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3" name="Picture Placeholder 2">
            <a:extLst>
              <a:ext uri="{FF2B5EF4-FFF2-40B4-BE49-F238E27FC236}">
                <a16:creationId xmlns:a16="http://schemas.microsoft.com/office/drawing/2014/main" id="{6359FCC6-FCDC-4ED3-B7CD-D4DF6660B6F8}"/>
              </a:ext>
            </a:extLst>
          </p:cNvPr>
          <p:cNvSpPr>
            <a:spLocks noGrp="1"/>
          </p:cNvSpPr>
          <p:nvPr>
            <p:ph type="pic" sz="quarter" idx="37" hasCustomPrompt="1"/>
          </p:nvPr>
        </p:nvSpPr>
        <p:spPr>
          <a:xfrm>
            <a:off x="7256325" y="1773238"/>
            <a:ext cx="2052000" cy="1436687"/>
          </a:xfrm>
        </p:spPr>
        <p:txBody>
          <a:bodyPr/>
          <a:lstStyle>
            <a:lvl1pPr marL="0" indent="0">
              <a:buNone/>
              <a:defRPr/>
            </a:lvl1pPr>
          </a:lstStyle>
          <a:p>
            <a:r>
              <a:rPr lang="en-GB" dirty="0"/>
              <a:t>Click to add picture</a:t>
            </a:r>
          </a:p>
        </p:txBody>
      </p:sp>
      <p:sp>
        <p:nvSpPr>
          <p:cNvPr id="17" name="Text Placeholder 12">
            <a:extLst>
              <a:ext uri="{FF2B5EF4-FFF2-40B4-BE49-F238E27FC236}">
                <a16:creationId xmlns:a16="http://schemas.microsoft.com/office/drawing/2014/main" id="{C2C4F6F7-5D5A-4E54-8D5F-FA5910D2623D}"/>
              </a:ext>
            </a:extLst>
          </p:cNvPr>
          <p:cNvSpPr>
            <a:spLocks noGrp="1"/>
          </p:cNvSpPr>
          <p:nvPr>
            <p:ph type="body" sz="quarter" idx="39" hasCustomPrompt="1"/>
          </p:nvPr>
        </p:nvSpPr>
        <p:spPr>
          <a:xfrm>
            <a:off x="9443325"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5" name="Picture Placeholder 2">
            <a:extLst>
              <a:ext uri="{FF2B5EF4-FFF2-40B4-BE49-F238E27FC236}">
                <a16:creationId xmlns:a16="http://schemas.microsoft.com/office/drawing/2014/main" id="{18B7FEB0-295B-412C-8207-3B0FC255D875}"/>
              </a:ext>
            </a:extLst>
          </p:cNvPr>
          <p:cNvSpPr>
            <a:spLocks noGrp="1"/>
          </p:cNvSpPr>
          <p:nvPr>
            <p:ph type="pic" sz="quarter" idx="40" hasCustomPrompt="1"/>
          </p:nvPr>
        </p:nvSpPr>
        <p:spPr>
          <a:xfrm>
            <a:off x="9443325" y="1773238"/>
            <a:ext cx="2052000" cy="1436687"/>
          </a:xfrm>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1069823935"/>
      </p:ext>
    </p:extLst>
  </p:cSld>
  <p:clrMapOvr>
    <a:masterClrMapping/>
  </p:clrMapOvr>
  <p:extLst>
    <p:ext uri="{DCECCB84-F9BA-43D5-87BE-67443E8EF086}">
      <p15:sldGuideLst xmlns:p15="http://schemas.microsoft.com/office/powerpoint/2012/main"/>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5_18. Content slide with 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105526" y="0"/>
            <a:ext cx="6086474" cy="6164780"/>
          </a:xfrm>
          <a:prstGeom prst="rect">
            <a:avLst/>
          </a:prstGeom>
          <a:ln>
            <a:noFill/>
          </a:ln>
        </p:spPr>
        <p:txBody>
          <a:bodyPr anchor="ctr"/>
          <a:lstStyle>
            <a:lvl1pPr marL="0" indent="0" algn="ctr">
              <a:buNone/>
              <a:defRPr/>
            </a:lvl1pPr>
          </a:lstStyle>
          <a:p>
            <a:r>
              <a:rPr lang="en-GB" noProof="0" dirty="0"/>
              <a:t>Click to add picture</a:t>
            </a:r>
          </a:p>
        </p:txBody>
      </p:sp>
      <p:sp>
        <p:nvSpPr>
          <p:cNvPr id="10" name="Rubrik 1"/>
          <p:cNvSpPr>
            <a:spLocks noGrp="1"/>
          </p:cNvSpPr>
          <p:nvPr>
            <p:ph type="title" hasCustomPrompt="1"/>
          </p:nvPr>
        </p:nvSpPr>
        <p:spPr>
          <a:xfrm>
            <a:off x="695330" y="576000"/>
            <a:ext cx="5220673"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titlemax two lines</a:t>
            </a:r>
            <a:br>
              <a:rPr lang="en-GB" noProof="0" dirty="0"/>
            </a:br>
            <a:endParaRPr lang="en-GB" noProof="0" dirty="0"/>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
        <p:nvSpPr>
          <p:cNvPr id="3" name="Text Placeholder 2">
            <a:extLst>
              <a:ext uri="{FF2B5EF4-FFF2-40B4-BE49-F238E27FC236}">
                <a16:creationId xmlns:a16="http://schemas.microsoft.com/office/drawing/2014/main" id="{08B9B9B8-5EEB-4B41-B2FF-EDC996776341}"/>
              </a:ext>
            </a:extLst>
          </p:cNvPr>
          <p:cNvSpPr>
            <a:spLocks noGrp="1"/>
          </p:cNvSpPr>
          <p:nvPr>
            <p:ph type="body" sz="quarter" idx="18" hasCustomPrompt="1"/>
          </p:nvPr>
        </p:nvSpPr>
        <p:spPr>
          <a:xfrm>
            <a:off x="695330" y="1772710"/>
            <a:ext cx="5221288" cy="4394089"/>
          </a:xfrm>
        </p:spPr>
        <p:txBody>
          <a:bodyPr>
            <a:noAutofit/>
          </a:bodyPr>
          <a:lstStyle>
            <a:lvl1pPr marL="0" indent="0">
              <a:lnSpc>
                <a:spcPct val="100000"/>
              </a:lnSpc>
              <a:spcBef>
                <a:spcPts val="0"/>
              </a:spcBef>
              <a:spcAft>
                <a:spcPts val="1000"/>
              </a:spcAft>
              <a:buNone/>
              <a:defRPr/>
            </a:lvl1pPr>
          </a:lstStyle>
          <a:p>
            <a:pPr lvl="0"/>
            <a:r>
              <a:rPr lang="en-US" dirty="0"/>
              <a:t>Click to add text</a:t>
            </a:r>
          </a:p>
        </p:txBody>
      </p:sp>
    </p:spTree>
    <p:extLst>
      <p:ext uri="{BB962C8B-B14F-4D97-AF65-F5344CB8AC3E}">
        <p14:creationId xmlns:p14="http://schemas.microsoft.com/office/powerpoint/2010/main" val="255540789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5_19. Content slide with circular 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7054277" y="1260000"/>
            <a:ext cx="3926230" cy="3967342"/>
          </a:xfrm>
          <a:prstGeom prst="ellipse">
            <a:avLst/>
          </a:prstGeom>
        </p:spPr>
        <p:txBody>
          <a:bodyPr anchor="ctr">
            <a:noAutofit/>
          </a:bodyPr>
          <a:lstStyle>
            <a:lvl1pPr marL="0" indent="0" algn="ctr">
              <a:spcBef>
                <a:spcPts val="0"/>
              </a:spcBef>
              <a:buNone/>
              <a:defRPr lang="en-GB" b="0" i="0" smtClean="0">
                <a:effectLst/>
              </a:defRPr>
            </a:lvl1pPr>
          </a:lstStyle>
          <a:p>
            <a:r>
              <a:rPr lang="en-GB" noProof="0" dirty="0"/>
              <a:t>Click to add picture here.</a:t>
            </a:r>
            <a:r>
              <a:rPr lang="en-GB" b="0" i="0" dirty="0">
                <a:solidFill>
                  <a:srgbClr val="434342"/>
                </a:solidFill>
                <a:effectLst/>
                <a:latin typeface="Arial" charset="0"/>
              </a:rPr>
              <a:t>Always make sure the most important focal point is in the centre of the circle. </a:t>
            </a:r>
            <a:r>
              <a:rPr lang="en-GB" noProof="0" dirty="0"/>
              <a:t>Use the crop tool to move or resize the image.</a:t>
            </a:r>
            <a:br>
              <a:rPr lang="en-GB" noProof="0" dirty="0"/>
            </a:br>
            <a:br>
              <a:rPr lang="en-GB" noProof="0" dirty="0"/>
            </a:br>
            <a:endParaRPr lang="en-GB" noProof="0" dirty="0"/>
          </a:p>
        </p:txBody>
      </p:sp>
      <p:sp>
        <p:nvSpPr>
          <p:cNvPr id="10" name="Rubrik 1"/>
          <p:cNvSpPr>
            <a:spLocks noGrp="1"/>
          </p:cNvSpPr>
          <p:nvPr>
            <p:ph type="title" hasCustomPrompt="1"/>
          </p:nvPr>
        </p:nvSpPr>
        <p:spPr>
          <a:xfrm>
            <a:off x="695330" y="576000"/>
            <a:ext cx="5220673"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titlemax two lines</a:t>
            </a:r>
            <a:br>
              <a:rPr lang="en-GB" noProof="0" dirty="0"/>
            </a:br>
            <a:endParaRPr lang="en-GB" noProof="0" dirty="0"/>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7" name="Text Placeholder 2">
            <a:extLst>
              <a:ext uri="{FF2B5EF4-FFF2-40B4-BE49-F238E27FC236}">
                <a16:creationId xmlns:a16="http://schemas.microsoft.com/office/drawing/2014/main" id="{A1288FE8-958B-4256-8C47-3882979C6D3D}"/>
              </a:ext>
            </a:extLst>
          </p:cNvPr>
          <p:cNvSpPr>
            <a:spLocks noGrp="1"/>
          </p:cNvSpPr>
          <p:nvPr>
            <p:ph type="body" sz="quarter" idx="19" hasCustomPrompt="1"/>
          </p:nvPr>
        </p:nvSpPr>
        <p:spPr>
          <a:xfrm>
            <a:off x="695330" y="1772710"/>
            <a:ext cx="5221288" cy="4032000"/>
          </a:xfrm>
        </p:spPr>
        <p:txBody>
          <a:bodyPr>
            <a:noAutofit/>
          </a:bodyPr>
          <a:lstStyle>
            <a:lvl1pPr marL="0" indent="0">
              <a:lnSpc>
                <a:spcPct val="100000"/>
              </a:lnSpc>
              <a:spcBef>
                <a:spcPts val="0"/>
              </a:spcBef>
              <a:spcAft>
                <a:spcPts val="1000"/>
              </a:spcAft>
              <a:buNone/>
              <a:defRPr/>
            </a:lvl1pPr>
          </a:lstStyle>
          <a:p>
            <a:pPr lvl="0"/>
            <a:r>
              <a:rPr lang="en-US" dirty="0"/>
              <a:t>Click to add text</a:t>
            </a:r>
          </a:p>
        </p:txBody>
      </p:sp>
    </p:spTree>
    <p:extLst>
      <p:ext uri="{BB962C8B-B14F-4D97-AF65-F5344CB8AC3E}">
        <p14:creationId xmlns:p14="http://schemas.microsoft.com/office/powerpoint/2010/main" val="250756472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5_20. Content slide with circles">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8240337" y="2010383"/>
            <a:ext cx="2515648" cy="2541990"/>
          </a:xfrm>
          <a:prstGeom prst="ellipse">
            <a:avLst/>
          </a:prstGeom>
        </p:spPr>
        <p:txBody>
          <a:bodyPr anchor="ctr">
            <a:noAutofit/>
          </a:bodyPr>
          <a:lstStyle>
            <a:lvl1pPr marL="0" indent="0" algn="ctr">
              <a:spcBef>
                <a:spcPts val="0"/>
              </a:spcBef>
              <a:buNone/>
              <a:defRPr sz="1200"/>
            </a:lvl1pPr>
          </a:lstStyle>
          <a:p>
            <a:r>
              <a:rPr lang="en-GB" noProof="0" dirty="0"/>
              <a:t>Click to add picture here.</a:t>
            </a:r>
            <a:r>
              <a:rPr lang="en-GB" b="0" i="0" dirty="0">
                <a:solidFill>
                  <a:srgbClr val="434342"/>
                </a:solidFill>
                <a:effectLst/>
                <a:latin typeface="Arial" charset="0"/>
              </a:rPr>
              <a:t>Always make sure the most important focal point is in the centre of the circle. </a:t>
            </a:r>
            <a:r>
              <a:rPr lang="en-GB" noProof="0" dirty="0"/>
              <a:t>Use the crop tool to move or resize the image.</a:t>
            </a:r>
            <a:br>
              <a:rPr lang="en-GB" noProof="0" dirty="0"/>
            </a:br>
            <a:br>
              <a:rPr lang="en-GB" noProof="0" dirty="0"/>
            </a:br>
            <a:endParaRPr lang="en-GB" noProof="0" dirty="0"/>
          </a:p>
        </p:txBody>
      </p:sp>
      <p:sp>
        <p:nvSpPr>
          <p:cNvPr id="10" name="Rubrik 1"/>
          <p:cNvSpPr>
            <a:spLocks noGrp="1"/>
          </p:cNvSpPr>
          <p:nvPr>
            <p:ph type="title" hasCustomPrompt="1"/>
          </p:nvPr>
        </p:nvSpPr>
        <p:spPr>
          <a:xfrm>
            <a:off x="695330" y="576000"/>
            <a:ext cx="10800670"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titlemax two lines</a:t>
            </a:r>
            <a:br>
              <a:rPr lang="en-GB" noProof="0" dirty="0"/>
            </a:br>
            <a:endParaRPr lang="en-GB" noProof="0" dirty="0"/>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7" name="Platshållare för bild 4"/>
          <p:cNvSpPr>
            <a:spLocks noGrp="1"/>
          </p:cNvSpPr>
          <p:nvPr>
            <p:ph type="pic" sz="quarter" idx="18" hasCustomPrompt="1"/>
          </p:nvPr>
        </p:nvSpPr>
        <p:spPr>
          <a:xfrm>
            <a:off x="4837260" y="2010383"/>
            <a:ext cx="2515648" cy="2541990"/>
          </a:xfrm>
          <a:prstGeom prst="ellipse">
            <a:avLst/>
          </a:prstGeom>
        </p:spPr>
        <p:txBody>
          <a:bodyPr anchor="ctr">
            <a:noAutofit/>
          </a:bodyPr>
          <a:lstStyle>
            <a:lvl1pPr marL="0" marR="0" indent="0" algn="ctr" defTabSz="914309" rtl="0" eaLnBrk="1" fontAlgn="auto" latinLnBrk="0" hangingPunct="1">
              <a:lnSpc>
                <a:spcPct val="100000"/>
              </a:lnSpc>
              <a:spcBef>
                <a:spcPts val="0"/>
              </a:spcBef>
              <a:spcAft>
                <a:spcPts val="0"/>
              </a:spcAft>
              <a:buClr>
                <a:srgbClr val="86657C"/>
              </a:buClr>
              <a:buSzPct val="115000"/>
              <a:buFont typeface="Arial" panose="020B0604020202020204" pitchFamily="34" charset="0"/>
              <a:buNone/>
              <a:tabLst/>
              <a:defRPr sz="1200"/>
            </a:lvl1pPr>
          </a:lstStyle>
          <a:p>
            <a:r>
              <a:rPr lang="en-GB" noProof="0" dirty="0"/>
              <a:t>Click to add picture here.</a:t>
            </a:r>
            <a:r>
              <a:rPr lang="en-GB" b="0" i="0" dirty="0">
                <a:solidFill>
                  <a:srgbClr val="434342"/>
                </a:solidFill>
                <a:effectLst/>
                <a:latin typeface="Arial" charset="0"/>
              </a:rPr>
              <a:t>Always make sure the most important focal point is in the centre of the circle. </a:t>
            </a:r>
            <a:r>
              <a:rPr lang="en-GB" noProof="0" dirty="0"/>
              <a:t>Use the crop tool to move or resize the image.</a:t>
            </a:r>
            <a:br>
              <a:rPr lang="en-GB" noProof="0" dirty="0"/>
            </a:br>
            <a:br>
              <a:rPr lang="en-GB" noProof="0" dirty="0"/>
            </a:br>
            <a:endParaRPr lang="en-GB" noProof="0" dirty="0"/>
          </a:p>
        </p:txBody>
      </p:sp>
      <p:sp>
        <p:nvSpPr>
          <p:cNvPr id="11" name="Platshållare för bild 4"/>
          <p:cNvSpPr>
            <a:spLocks noGrp="1"/>
          </p:cNvSpPr>
          <p:nvPr>
            <p:ph type="pic" sz="quarter" idx="19" hasCustomPrompt="1"/>
          </p:nvPr>
        </p:nvSpPr>
        <p:spPr>
          <a:xfrm>
            <a:off x="1434183" y="2010383"/>
            <a:ext cx="2515648" cy="2541990"/>
          </a:xfrm>
          <a:prstGeom prst="ellipse">
            <a:avLst/>
          </a:prstGeom>
        </p:spPr>
        <p:txBody>
          <a:bodyPr anchor="ctr">
            <a:noAutofit/>
          </a:bodyPr>
          <a:lstStyle>
            <a:lvl1pPr marL="0" indent="0" algn="ctr">
              <a:spcBef>
                <a:spcPts val="0"/>
              </a:spcBef>
              <a:buNone/>
              <a:defRPr sz="1200"/>
            </a:lvl1pPr>
          </a:lstStyle>
          <a:p>
            <a:r>
              <a:rPr lang="en-GB" noProof="0" dirty="0"/>
              <a:t>Click to add picture here.</a:t>
            </a:r>
            <a:r>
              <a:rPr lang="en-GB" b="0" i="0" dirty="0">
                <a:solidFill>
                  <a:srgbClr val="434342"/>
                </a:solidFill>
                <a:effectLst/>
                <a:latin typeface="Arial" charset="0"/>
              </a:rPr>
              <a:t>Always make sure the most important focal point is in the centre of the circle. </a:t>
            </a:r>
            <a:r>
              <a:rPr lang="en-GB" noProof="0" dirty="0"/>
              <a:t>Use the crop tool to move or resize the image.</a:t>
            </a:r>
            <a:br>
              <a:rPr lang="en-GB" noProof="0" dirty="0"/>
            </a:br>
            <a:br>
              <a:rPr lang="en-GB" noProof="0" dirty="0"/>
            </a:br>
            <a:endParaRPr lang="en-GB" noProof="0" dirty="0"/>
          </a:p>
        </p:txBody>
      </p:sp>
      <p:sp>
        <p:nvSpPr>
          <p:cNvPr id="3" name="Text Placeholder 2">
            <a:extLst>
              <a:ext uri="{FF2B5EF4-FFF2-40B4-BE49-F238E27FC236}">
                <a16:creationId xmlns:a16="http://schemas.microsoft.com/office/drawing/2014/main" id="{505F5C23-7CFD-496E-84CC-A6715CCE7948}"/>
              </a:ext>
            </a:extLst>
          </p:cNvPr>
          <p:cNvSpPr>
            <a:spLocks noGrp="1"/>
          </p:cNvSpPr>
          <p:nvPr>
            <p:ph type="body" sz="quarter" idx="22" hasCustomPrompt="1"/>
          </p:nvPr>
        </p:nvSpPr>
        <p:spPr>
          <a:xfrm>
            <a:off x="1433431" y="4727352"/>
            <a:ext cx="2516400" cy="806173"/>
          </a:xfrm>
        </p:spPr>
        <p:txBody>
          <a:bodyPr>
            <a:noAutofit/>
          </a:bodyPr>
          <a:lstStyle>
            <a:lvl1pPr marL="0" indent="0">
              <a:buNone/>
              <a:defRPr sz="1400"/>
            </a:lvl1pPr>
          </a:lstStyle>
          <a:p>
            <a:pPr lvl="0"/>
            <a:r>
              <a:rPr lang="en-GB" noProof="0" dirty="0"/>
              <a:t>Click</a:t>
            </a:r>
            <a:r>
              <a:rPr lang="en-US" dirty="0"/>
              <a:t> to add text</a:t>
            </a:r>
          </a:p>
        </p:txBody>
      </p:sp>
      <p:sp>
        <p:nvSpPr>
          <p:cNvPr id="13" name="Text Placeholder 2">
            <a:extLst>
              <a:ext uri="{FF2B5EF4-FFF2-40B4-BE49-F238E27FC236}">
                <a16:creationId xmlns:a16="http://schemas.microsoft.com/office/drawing/2014/main" id="{5384FE34-D0DB-4F3E-A6DC-4847CE326AB6}"/>
              </a:ext>
            </a:extLst>
          </p:cNvPr>
          <p:cNvSpPr>
            <a:spLocks noGrp="1"/>
          </p:cNvSpPr>
          <p:nvPr>
            <p:ph type="body" sz="quarter" idx="23" hasCustomPrompt="1"/>
          </p:nvPr>
        </p:nvSpPr>
        <p:spPr>
          <a:xfrm>
            <a:off x="4837260" y="4727352"/>
            <a:ext cx="2516400" cy="806173"/>
          </a:xfrm>
        </p:spPr>
        <p:txBody>
          <a:bodyPr>
            <a:noAutofit/>
          </a:bodyPr>
          <a:lstStyle>
            <a:lvl1pPr marL="0" indent="0">
              <a:buNone/>
              <a:defRPr sz="1400"/>
            </a:lvl1pPr>
          </a:lstStyle>
          <a:p>
            <a:pPr lvl="0"/>
            <a:r>
              <a:rPr lang="en-GB" noProof="0" dirty="0"/>
              <a:t>Click</a:t>
            </a:r>
            <a:r>
              <a:rPr lang="en-US" dirty="0"/>
              <a:t> to add text</a:t>
            </a:r>
          </a:p>
        </p:txBody>
      </p:sp>
      <p:sp>
        <p:nvSpPr>
          <p:cNvPr id="17" name="Text Placeholder 2">
            <a:extLst>
              <a:ext uri="{FF2B5EF4-FFF2-40B4-BE49-F238E27FC236}">
                <a16:creationId xmlns:a16="http://schemas.microsoft.com/office/drawing/2014/main" id="{8D4A0B99-006F-45A4-A80B-1903687A48F0}"/>
              </a:ext>
            </a:extLst>
          </p:cNvPr>
          <p:cNvSpPr>
            <a:spLocks noGrp="1"/>
          </p:cNvSpPr>
          <p:nvPr>
            <p:ph type="body" sz="quarter" idx="24" hasCustomPrompt="1"/>
          </p:nvPr>
        </p:nvSpPr>
        <p:spPr>
          <a:xfrm>
            <a:off x="8240337" y="4727352"/>
            <a:ext cx="2516400" cy="806173"/>
          </a:xfrm>
        </p:spPr>
        <p:txBody>
          <a:bodyPr>
            <a:noAutofit/>
          </a:bodyPr>
          <a:lstStyle>
            <a:lvl1pPr marL="0" indent="0">
              <a:buNone/>
              <a:defRPr sz="1400"/>
            </a:lvl1pPr>
          </a:lstStyle>
          <a:p>
            <a:pPr lvl="0"/>
            <a:r>
              <a:rPr lang="en-GB" noProof="0" dirty="0"/>
              <a:t>Click</a:t>
            </a:r>
            <a:r>
              <a:rPr lang="en-US" dirty="0"/>
              <a:t> to add text</a:t>
            </a:r>
          </a:p>
        </p:txBody>
      </p:sp>
    </p:spTree>
    <p:extLst>
      <p:ext uri="{BB962C8B-B14F-4D97-AF65-F5344CB8AC3E}">
        <p14:creationId xmlns:p14="http://schemas.microsoft.com/office/powerpoint/2010/main" val="234907003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5_21. Key contacts">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 – Key contacts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1037700" y="4142453"/>
            <a:ext cx="2160000" cy="360000"/>
          </a:xfrm>
          <a:noFill/>
        </p:spPr>
        <p:txBody>
          <a:bodyPr tIns="0">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role</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1037700" y="1430169"/>
            <a:ext cx="2160000" cy="2160000"/>
          </a:xfrm>
          <a:prstGeom prst="ellipse">
            <a:avLst/>
          </a:prstGeom>
        </p:spPr>
        <p:txBody>
          <a:bodyPr/>
          <a:lstStyle>
            <a:lvl1pPr marL="0" indent="0">
              <a:buNone/>
              <a:defRPr/>
            </a:lvl1pPr>
          </a:lstStyle>
          <a:p>
            <a:r>
              <a:rPr lang="en-GB" dirty="0"/>
              <a:t>Click to add a picture of a person</a:t>
            </a:r>
          </a:p>
        </p:txBody>
      </p:sp>
      <p:sp>
        <p:nvSpPr>
          <p:cNvPr id="5" name="Text Placeholder 4">
            <a:extLst>
              <a:ext uri="{FF2B5EF4-FFF2-40B4-BE49-F238E27FC236}">
                <a16:creationId xmlns:a16="http://schemas.microsoft.com/office/drawing/2014/main" id="{37A862B9-BEDE-4690-B654-E4563BB25516}"/>
              </a:ext>
            </a:extLst>
          </p:cNvPr>
          <p:cNvSpPr>
            <a:spLocks noGrp="1"/>
          </p:cNvSpPr>
          <p:nvPr>
            <p:ph type="body" sz="quarter" idx="29" hasCustomPrompt="1"/>
          </p:nvPr>
        </p:nvSpPr>
        <p:spPr>
          <a:xfrm>
            <a:off x="1037700" y="3742765"/>
            <a:ext cx="2160000" cy="379887"/>
          </a:xfrm>
          <a:noFill/>
        </p:spPr>
        <p:txBody>
          <a:bodyPr bIns="0" anchor="b" anchorCtr="0">
            <a:noAutofit/>
          </a:bodyPr>
          <a:lstStyle>
            <a:lvl1pPr marL="0" indent="0" algn="ctr">
              <a:buNone/>
              <a:defRPr sz="1400" b="1">
                <a:solidFill>
                  <a:schemeClr val="accent1"/>
                </a:solidFill>
                <a:latin typeface="+mj-lt"/>
              </a:defRPr>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name</a:t>
            </a:r>
            <a:endParaRPr lang="en-GB" dirty="0"/>
          </a:p>
        </p:txBody>
      </p:sp>
      <p:sp>
        <p:nvSpPr>
          <p:cNvPr id="18" name="Text Placeholder 4">
            <a:extLst>
              <a:ext uri="{FF2B5EF4-FFF2-40B4-BE49-F238E27FC236}">
                <a16:creationId xmlns:a16="http://schemas.microsoft.com/office/drawing/2014/main" id="{6C680822-3755-477B-9623-612BFD57B8B1}"/>
              </a:ext>
            </a:extLst>
          </p:cNvPr>
          <p:cNvSpPr>
            <a:spLocks noGrp="1"/>
          </p:cNvSpPr>
          <p:nvPr>
            <p:ph type="body" sz="quarter" idx="32" hasCustomPrompt="1"/>
          </p:nvPr>
        </p:nvSpPr>
        <p:spPr>
          <a:xfrm>
            <a:off x="3515150" y="3742765"/>
            <a:ext cx="2160000" cy="379887"/>
          </a:xfrm>
          <a:noFill/>
        </p:spPr>
        <p:txBody>
          <a:bodyPr bIns="0" anchor="b" anchorCtr="0">
            <a:noAutofit/>
          </a:bodyPr>
          <a:lstStyle>
            <a:lvl1pPr marL="0" marR="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sz="1400" b="1">
                <a:solidFill>
                  <a:schemeClr val="accent1"/>
                </a:solidFill>
                <a:latin typeface="+mj-lt"/>
              </a:defRPr>
            </a:lvl1pPr>
            <a:lvl2pPr marL="178650" indent="0">
              <a:buNone/>
              <a:defRPr/>
            </a:lvl2pPr>
            <a:lvl3pPr marL="357012" indent="0">
              <a:buNone/>
              <a:defRPr/>
            </a:lvl3pPr>
            <a:lvl4pPr marL="536400" indent="0">
              <a:buNone/>
              <a:defRPr/>
            </a:lvl4pPr>
            <a:lvl5pPr marL="709200" indent="0">
              <a:buNone/>
              <a:defRPr/>
            </a:lvl5pPr>
          </a:lstStyle>
          <a:p>
            <a:pPr marL="0" marR="0" lvl="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a:pPr>
            <a:r>
              <a:rPr lang="en-GB" noProof="0" dirty="0"/>
              <a:t>Click</a:t>
            </a:r>
            <a:r>
              <a:rPr lang="en-US" dirty="0"/>
              <a:t> to add name</a:t>
            </a:r>
            <a:endParaRPr lang="en-GB" dirty="0"/>
          </a:p>
        </p:txBody>
      </p:sp>
      <p:sp>
        <p:nvSpPr>
          <p:cNvPr id="21" name="Text Placeholder 4">
            <a:extLst>
              <a:ext uri="{FF2B5EF4-FFF2-40B4-BE49-F238E27FC236}">
                <a16:creationId xmlns:a16="http://schemas.microsoft.com/office/drawing/2014/main" id="{A03FF3A1-9D27-4618-B261-F8A434E6352B}"/>
              </a:ext>
            </a:extLst>
          </p:cNvPr>
          <p:cNvSpPr>
            <a:spLocks noGrp="1"/>
          </p:cNvSpPr>
          <p:nvPr>
            <p:ph type="body" sz="quarter" idx="35" hasCustomPrompt="1"/>
          </p:nvPr>
        </p:nvSpPr>
        <p:spPr>
          <a:xfrm>
            <a:off x="5992075" y="3742765"/>
            <a:ext cx="2160000" cy="379887"/>
          </a:xfrm>
          <a:noFill/>
        </p:spPr>
        <p:txBody>
          <a:bodyPr bIns="0" anchor="b" anchorCtr="0">
            <a:noAutofit/>
          </a:bodyPr>
          <a:lstStyle>
            <a:lvl1pPr marL="0" marR="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sz="1400" b="1">
                <a:solidFill>
                  <a:schemeClr val="accent1"/>
                </a:solidFill>
                <a:latin typeface="+mj-lt"/>
              </a:defRPr>
            </a:lvl1pPr>
            <a:lvl2pPr marL="178650" indent="0">
              <a:buNone/>
              <a:defRPr/>
            </a:lvl2pPr>
            <a:lvl3pPr marL="357012" indent="0">
              <a:buNone/>
              <a:defRPr/>
            </a:lvl3pPr>
            <a:lvl4pPr marL="536400" indent="0">
              <a:buNone/>
              <a:defRPr/>
            </a:lvl4pPr>
            <a:lvl5pPr marL="709200" indent="0">
              <a:buNone/>
              <a:defRPr/>
            </a:lvl5pPr>
          </a:lstStyle>
          <a:p>
            <a:pPr marL="0" marR="0" lvl="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a:pPr>
            <a:r>
              <a:rPr lang="en-GB" noProof="0" dirty="0"/>
              <a:t>Click</a:t>
            </a:r>
            <a:r>
              <a:rPr lang="en-US" dirty="0"/>
              <a:t> to add name</a:t>
            </a:r>
            <a:endParaRPr lang="en-GB" dirty="0"/>
          </a:p>
        </p:txBody>
      </p:sp>
      <p:sp>
        <p:nvSpPr>
          <p:cNvPr id="24" name="Text Placeholder 4">
            <a:extLst>
              <a:ext uri="{FF2B5EF4-FFF2-40B4-BE49-F238E27FC236}">
                <a16:creationId xmlns:a16="http://schemas.microsoft.com/office/drawing/2014/main" id="{7C3F32A5-1686-4935-973C-BFEADDD54F4A}"/>
              </a:ext>
            </a:extLst>
          </p:cNvPr>
          <p:cNvSpPr>
            <a:spLocks noGrp="1"/>
          </p:cNvSpPr>
          <p:nvPr>
            <p:ph type="body" sz="quarter" idx="38" hasCustomPrompt="1"/>
          </p:nvPr>
        </p:nvSpPr>
        <p:spPr>
          <a:xfrm>
            <a:off x="8469000" y="3742765"/>
            <a:ext cx="2160000" cy="379887"/>
          </a:xfrm>
          <a:noFill/>
        </p:spPr>
        <p:txBody>
          <a:bodyPr bIns="0" anchor="b" anchorCtr="0">
            <a:noAutofit/>
          </a:bodyPr>
          <a:lstStyle>
            <a:lvl1pPr marL="0" marR="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sz="1400" b="1">
                <a:solidFill>
                  <a:schemeClr val="accent1"/>
                </a:solidFill>
                <a:latin typeface="+mj-lt"/>
              </a:defRPr>
            </a:lvl1pPr>
            <a:lvl2pPr marL="178650" indent="0">
              <a:buNone/>
              <a:defRPr/>
            </a:lvl2pPr>
            <a:lvl3pPr marL="357012" indent="0">
              <a:buNone/>
              <a:defRPr/>
            </a:lvl3pPr>
            <a:lvl4pPr marL="536400" indent="0">
              <a:buNone/>
              <a:defRPr/>
            </a:lvl4pPr>
            <a:lvl5pPr marL="709200" indent="0">
              <a:buNone/>
              <a:defRPr/>
            </a:lvl5pPr>
          </a:lstStyle>
          <a:p>
            <a:pPr marL="0" marR="0" lvl="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a:pPr>
            <a:r>
              <a:rPr lang="en-GB" noProof="0" dirty="0"/>
              <a:t>Click</a:t>
            </a:r>
            <a:r>
              <a:rPr lang="en-US" dirty="0"/>
              <a:t> to add name</a:t>
            </a:r>
            <a:endParaRPr lang="en-GB" dirty="0"/>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3514800" y="1430169"/>
            <a:ext cx="2160000" cy="2160000"/>
          </a:xfrm>
          <a:prstGeom prst="ellipse">
            <a:avLst/>
          </a:prstGeom>
        </p:spPr>
        <p:txBody>
          <a:bodyPr/>
          <a:lstStyle>
            <a:lvl1pPr marL="0" indent="0">
              <a:buNone/>
              <a:defRPr/>
            </a:lvl1pPr>
          </a:lstStyle>
          <a:p>
            <a:r>
              <a:rPr lang="en-GB" dirty="0"/>
              <a:t>Click to add a picture of a  person</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5991900" y="1430169"/>
            <a:ext cx="2160000" cy="2160000"/>
          </a:xfrm>
          <a:prstGeom prst="ellipse">
            <a:avLst/>
          </a:prstGeom>
        </p:spPr>
        <p:txBody>
          <a:bodyPr/>
          <a:lstStyle>
            <a:lvl1pPr marL="0" indent="0">
              <a:buNone/>
              <a:defRPr/>
            </a:lvl1pPr>
          </a:lstStyle>
          <a:p>
            <a:r>
              <a:rPr lang="en-GB" dirty="0"/>
              <a:t>Click to add a picture of a  person</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8469000" y="1421382"/>
            <a:ext cx="2160000" cy="2160000"/>
          </a:xfrm>
          <a:prstGeom prst="ellipse">
            <a:avLst/>
          </a:prstGeom>
        </p:spPr>
        <p:txBody>
          <a:bodyPr/>
          <a:lstStyle>
            <a:lvl1pPr marL="0" indent="0">
              <a:buNone/>
              <a:defRPr/>
            </a:lvl1pPr>
          </a:lstStyle>
          <a:p>
            <a:r>
              <a:rPr lang="en-GB" dirty="0"/>
              <a:t>Click to add a picture of a  person</a:t>
            </a:r>
          </a:p>
        </p:txBody>
      </p:sp>
      <p:sp>
        <p:nvSpPr>
          <p:cNvPr id="16" name="Text Placeholder 12">
            <a:extLst>
              <a:ext uri="{FF2B5EF4-FFF2-40B4-BE49-F238E27FC236}">
                <a16:creationId xmlns:a16="http://schemas.microsoft.com/office/drawing/2014/main" id="{7CBC9DCD-A71F-494F-A325-D4B461C7A751}"/>
              </a:ext>
            </a:extLst>
          </p:cNvPr>
          <p:cNvSpPr>
            <a:spLocks noGrp="1"/>
          </p:cNvSpPr>
          <p:nvPr>
            <p:ph type="body" sz="quarter" idx="42" hasCustomPrompt="1"/>
          </p:nvPr>
        </p:nvSpPr>
        <p:spPr>
          <a:xfrm>
            <a:off x="1037700" y="4578566"/>
            <a:ext cx="2160000" cy="1260000"/>
          </a:xfrm>
          <a:noFill/>
        </p:spPr>
        <p:txBody>
          <a:bodyPr>
            <a:noAutofit/>
          </a:bodyPr>
          <a:lstStyle>
            <a:lvl1pPr marL="0" indent="0" algn="l">
              <a:lnSpc>
                <a:spcPct val="110000"/>
              </a:lnSpc>
              <a:spcBef>
                <a:spcPts val="0"/>
              </a:spcBef>
              <a:spcAft>
                <a:spcPts val="1000"/>
              </a:spcAft>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0" name="Text Placeholder 12">
            <a:extLst>
              <a:ext uri="{FF2B5EF4-FFF2-40B4-BE49-F238E27FC236}">
                <a16:creationId xmlns:a16="http://schemas.microsoft.com/office/drawing/2014/main" id="{6A480845-F620-419A-A02C-4E5732BD77AC}"/>
              </a:ext>
            </a:extLst>
          </p:cNvPr>
          <p:cNvSpPr>
            <a:spLocks noGrp="1"/>
          </p:cNvSpPr>
          <p:nvPr>
            <p:ph type="body" sz="quarter" idx="43" hasCustomPrompt="1"/>
          </p:nvPr>
        </p:nvSpPr>
        <p:spPr>
          <a:xfrm>
            <a:off x="3514800" y="4142453"/>
            <a:ext cx="2160000" cy="360000"/>
          </a:xfrm>
          <a:noFill/>
        </p:spPr>
        <p:txBody>
          <a:bodyPr tIns="0">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role</a:t>
            </a:r>
          </a:p>
        </p:txBody>
      </p:sp>
      <p:sp>
        <p:nvSpPr>
          <p:cNvPr id="29" name="Text Placeholder 12">
            <a:extLst>
              <a:ext uri="{FF2B5EF4-FFF2-40B4-BE49-F238E27FC236}">
                <a16:creationId xmlns:a16="http://schemas.microsoft.com/office/drawing/2014/main" id="{B010B5FE-8102-413E-BE3A-372EDD521617}"/>
              </a:ext>
            </a:extLst>
          </p:cNvPr>
          <p:cNvSpPr>
            <a:spLocks noGrp="1"/>
          </p:cNvSpPr>
          <p:nvPr>
            <p:ph type="body" sz="quarter" idx="44" hasCustomPrompt="1"/>
          </p:nvPr>
        </p:nvSpPr>
        <p:spPr>
          <a:xfrm>
            <a:off x="3514800" y="4578566"/>
            <a:ext cx="2160000" cy="1260000"/>
          </a:xfrm>
          <a:noFill/>
        </p:spPr>
        <p:txBody>
          <a:bodyPr>
            <a:noAutofit/>
          </a:bodyPr>
          <a:lstStyle>
            <a:lvl1pPr marL="0" indent="0" algn="l">
              <a:lnSpc>
                <a:spcPct val="110000"/>
              </a:lnSpc>
              <a:spcBef>
                <a:spcPts val="0"/>
              </a:spcBef>
              <a:spcAft>
                <a:spcPts val="1000"/>
              </a:spcAft>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0" name="Text Placeholder 12">
            <a:extLst>
              <a:ext uri="{FF2B5EF4-FFF2-40B4-BE49-F238E27FC236}">
                <a16:creationId xmlns:a16="http://schemas.microsoft.com/office/drawing/2014/main" id="{761147E3-C2D3-4ECD-9CA5-2023DB68437A}"/>
              </a:ext>
            </a:extLst>
          </p:cNvPr>
          <p:cNvSpPr>
            <a:spLocks noGrp="1"/>
          </p:cNvSpPr>
          <p:nvPr>
            <p:ph type="body" sz="quarter" idx="45" hasCustomPrompt="1"/>
          </p:nvPr>
        </p:nvSpPr>
        <p:spPr>
          <a:xfrm>
            <a:off x="5991900" y="4142453"/>
            <a:ext cx="2160000" cy="360000"/>
          </a:xfrm>
          <a:noFill/>
        </p:spPr>
        <p:txBody>
          <a:bodyPr tIns="0">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role</a:t>
            </a:r>
          </a:p>
        </p:txBody>
      </p:sp>
      <p:sp>
        <p:nvSpPr>
          <p:cNvPr id="31" name="Text Placeholder 12">
            <a:extLst>
              <a:ext uri="{FF2B5EF4-FFF2-40B4-BE49-F238E27FC236}">
                <a16:creationId xmlns:a16="http://schemas.microsoft.com/office/drawing/2014/main" id="{1EAE9E63-721A-42C8-8582-7B3B8F2B7672}"/>
              </a:ext>
            </a:extLst>
          </p:cNvPr>
          <p:cNvSpPr>
            <a:spLocks noGrp="1"/>
          </p:cNvSpPr>
          <p:nvPr>
            <p:ph type="body" sz="quarter" idx="46" hasCustomPrompt="1"/>
          </p:nvPr>
        </p:nvSpPr>
        <p:spPr>
          <a:xfrm>
            <a:off x="5991900" y="4578566"/>
            <a:ext cx="2160000" cy="1260000"/>
          </a:xfrm>
          <a:noFill/>
        </p:spPr>
        <p:txBody>
          <a:bodyPr>
            <a:noAutofit/>
          </a:bodyPr>
          <a:lstStyle>
            <a:lvl1pPr marL="0" indent="0" algn="l">
              <a:lnSpc>
                <a:spcPct val="110000"/>
              </a:lnSpc>
              <a:spcBef>
                <a:spcPts val="0"/>
              </a:spcBef>
              <a:spcAft>
                <a:spcPts val="1000"/>
              </a:spcAft>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2" name="Text Placeholder 12">
            <a:extLst>
              <a:ext uri="{FF2B5EF4-FFF2-40B4-BE49-F238E27FC236}">
                <a16:creationId xmlns:a16="http://schemas.microsoft.com/office/drawing/2014/main" id="{3A9FB743-10DF-4FFC-9A69-08C527FE41AF}"/>
              </a:ext>
            </a:extLst>
          </p:cNvPr>
          <p:cNvSpPr>
            <a:spLocks noGrp="1"/>
          </p:cNvSpPr>
          <p:nvPr>
            <p:ph type="body" sz="quarter" idx="47" hasCustomPrompt="1"/>
          </p:nvPr>
        </p:nvSpPr>
        <p:spPr>
          <a:xfrm>
            <a:off x="8469000" y="4142453"/>
            <a:ext cx="2160000" cy="360000"/>
          </a:xfrm>
          <a:noFill/>
        </p:spPr>
        <p:txBody>
          <a:bodyPr tIns="0">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role</a:t>
            </a:r>
          </a:p>
        </p:txBody>
      </p:sp>
      <p:sp>
        <p:nvSpPr>
          <p:cNvPr id="33" name="Text Placeholder 12">
            <a:extLst>
              <a:ext uri="{FF2B5EF4-FFF2-40B4-BE49-F238E27FC236}">
                <a16:creationId xmlns:a16="http://schemas.microsoft.com/office/drawing/2014/main" id="{9EDF795E-810C-4438-9851-901C2D262768}"/>
              </a:ext>
            </a:extLst>
          </p:cNvPr>
          <p:cNvSpPr>
            <a:spLocks noGrp="1"/>
          </p:cNvSpPr>
          <p:nvPr>
            <p:ph type="body" sz="quarter" idx="48" hasCustomPrompt="1"/>
          </p:nvPr>
        </p:nvSpPr>
        <p:spPr>
          <a:xfrm>
            <a:off x="8469000" y="4578566"/>
            <a:ext cx="2160000" cy="1260000"/>
          </a:xfrm>
          <a:noFill/>
        </p:spPr>
        <p:txBody>
          <a:bodyPr>
            <a:noAutofit/>
          </a:bodyPr>
          <a:lstStyle>
            <a:lvl1pPr marL="0" indent="0" algn="l">
              <a:lnSpc>
                <a:spcPct val="110000"/>
              </a:lnSpc>
              <a:spcBef>
                <a:spcPts val="0"/>
              </a:spcBef>
              <a:spcAft>
                <a:spcPts val="1000"/>
              </a:spcAft>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Tree>
    <p:extLst>
      <p:ext uri="{BB962C8B-B14F-4D97-AF65-F5344CB8AC3E}">
        <p14:creationId xmlns:p14="http://schemas.microsoft.com/office/powerpoint/2010/main" val="3606246136"/>
      </p:ext>
    </p:extLst>
  </p:cSld>
  <p:clrMapOvr>
    <a:masterClrMapping/>
  </p:clrMapOvr>
  <p:extLst>
    <p:ext uri="{DCECCB84-F9BA-43D5-87BE-67443E8EF086}">
      <p15:sldGuideLst xmlns:p15="http://schemas.microsoft.com/office/powerpoint/2012/main"/>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5_22. Element Page 4 round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titlemax two lines</a:t>
            </a:r>
            <a:br>
              <a:rPr lang="en-GB" noProof="0" dirty="0"/>
            </a:br>
            <a:endParaRPr lang="en-GB" noProof="0" dirty="0"/>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1037700"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1037700" y="1430169"/>
            <a:ext cx="2160000" cy="2160000"/>
          </a:xfrm>
          <a:prstGeom prst="ellipse">
            <a:avLst/>
          </a:prstGeo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3514800"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5991900"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8472609"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3514800" y="1430169"/>
            <a:ext cx="2160000" cy="2160000"/>
          </a:xfrm>
          <a:prstGeom prst="ellipse">
            <a:avLst/>
          </a:prstGeom>
        </p:spPr>
        <p:txBody>
          <a:bodyPr/>
          <a:lstStyle>
            <a:lvl1pPr marL="0" indent="0">
              <a:buNone/>
              <a:defRPr/>
            </a:lvl1pPr>
          </a:lstStyle>
          <a:p>
            <a:r>
              <a:rPr lang="en-GB" dirty="0"/>
              <a:t>Click to add picture</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5991900" y="1430169"/>
            <a:ext cx="2160000" cy="2160000"/>
          </a:xfrm>
          <a:prstGeom prst="ellipse">
            <a:avLst/>
          </a:prstGeom>
        </p:spPr>
        <p:txBody>
          <a:bodyPr/>
          <a:lstStyle>
            <a:lvl1pPr marL="0" marR="0" indent="0" algn="l" defTabSz="914309" rtl="0" eaLnBrk="1" fontAlgn="auto" latinLnBrk="0" hangingPunct="1">
              <a:lnSpc>
                <a:spcPct val="100000"/>
              </a:lnSpc>
              <a:spcBef>
                <a:spcPts val="600"/>
              </a:spcBef>
              <a:spcAft>
                <a:spcPts val="0"/>
              </a:spcAft>
              <a:buClr>
                <a:schemeClr val="accent1"/>
              </a:buClr>
              <a:buSzPct val="110000"/>
              <a:buFont typeface="Arial" panose="020B0604020202020204" pitchFamily="34" charset="0"/>
              <a:buNone/>
              <a:tabLst/>
              <a:defRPr/>
            </a:lvl1pPr>
          </a:lstStyle>
          <a:p>
            <a:r>
              <a:rPr lang="en-GB" dirty="0"/>
              <a:t>Click to add picture</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8469000" y="1421382"/>
            <a:ext cx="2160000" cy="2160000"/>
          </a:xfrm>
          <a:prstGeom prst="ellipse">
            <a:avLst/>
          </a:prstGeom>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197681342"/>
      </p:ext>
    </p:extLst>
  </p:cSld>
  <p:clrMapOvr>
    <a:masterClrMapping/>
  </p:clrMapOvr>
  <p:extLst>
    <p:ext uri="{DCECCB84-F9BA-43D5-87BE-67443E8EF086}">
      <p15:sldGuideLst xmlns:p15="http://schemas.microsoft.com/office/powerpoint/2012/main"/>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5_23. Element Page 4 round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titlemax two lines</a:t>
            </a:r>
            <a:br>
              <a:rPr lang="en-GB" noProof="0" dirty="0"/>
            </a:br>
            <a:endParaRPr lang="en-GB" noProof="0" dirty="0"/>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1037700" y="3872387"/>
            <a:ext cx="2160000" cy="2160000"/>
          </a:xfrm>
          <a:noFill/>
        </p:spPr>
        <p:txBody>
          <a:bodyPr>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1037700" y="1430169"/>
            <a:ext cx="2160000" cy="2160000"/>
          </a:xfrm>
          <a:prstGeom prst="ellipse">
            <a:avLst/>
          </a:prstGeom>
          <a:noFill/>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3689900" y="3872387"/>
            <a:ext cx="2160000" cy="2160000"/>
          </a:xfrm>
          <a:noFill/>
        </p:spPr>
        <p:txBody>
          <a:bodyPr>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6342100" y="3872387"/>
            <a:ext cx="2160000" cy="2160000"/>
          </a:xfrm>
          <a:noFill/>
        </p:spPr>
        <p:txBody>
          <a:bodyPr>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8994300" y="3872387"/>
            <a:ext cx="2160000" cy="2160000"/>
          </a:xfrm>
          <a:noFill/>
        </p:spPr>
        <p:txBody>
          <a:bodyPr>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3689900" y="1430169"/>
            <a:ext cx="2160000" cy="2160000"/>
          </a:xfrm>
          <a:prstGeom prst="ellipse">
            <a:avLst/>
          </a:prstGeom>
          <a:noFill/>
        </p:spPr>
        <p:txBody>
          <a:bodyPr/>
          <a:lstStyle>
            <a:lvl1pPr marL="0" indent="0">
              <a:buNone/>
              <a:defRPr/>
            </a:lvl1pPr>
          </a:lstStyle>
          <a:p>
            <a:r>
              <a:rPr lang="en-GB" dirty="0"/>
              <a:t>Click to add picture</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6342100" y="1430169"/>
            <a:ext cx="2160000" cy="2160000"/>
          </a:xfrm>
          <a:prstGeom prst="ellipse">
            <a:avLst/>
          </a:prstGeom>
          <a:noFill/>
        </p:spPr>
        <p:txBody>
          <a:bodyPr/>
          <a:lstStyle>
            <a:lvl1pPr marL="0" indent="0">
              <a:buNone/>
              <a:defRPr/>
            </a:lvl1pPr>
          </a:lstStyle>
          <a:p>
            <a:r>
              <a:rPr lang="en-GB" dirty="0"/>
              <a:t>Click to add picture</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8994300" y="1421382"/>
            <a:ext cx="2160000" cy="2160000"/>
          </a:xfrm>
          <a:prstGeom prst="ellipse">
            <a:avLst/>
          </a:prstGeom>
          <a:noFill/>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2901841843"/>
      </p:ext>
    </p:extLst>
  </p:cSld>
  <p:clrMapOvr>
    <a:masterClrMapping/>
  </p:clrMapOvr>
  <p:extLst>
    <p:ext uri="{DCECCB84-F9BA-43D5-87BE-67443E8EF086}">
      <p15:sldGuideLst xmlns:p15="http://schemas.microsoft.com/office/powerpoint/2012/main"/>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5_24. Element Page 5 round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titlemax two lines</a:t>
            </a:r>
            <a:br>
              <a:rPr lang="en-GB" noProof="0" dirty="0"/>
            </a:br>
            <a:endParaRPr lang="en-GB" noProof="0" dirty="0"/>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5391"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695328" y="1606166"/>
            <a:ext cx="2016000" cy="2016000"/>
          </a:xfrm>
          <a:prstGeom prst="ellipse">
            <a:avLst/>
          </a:prstGeo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2895639"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5095887"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7296135"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2894690" y="1606166"/>
            <a:ext cx="2016000" cy="2016000"/>
          </a:xfrm>
          <a:prstGeom prst="ellipse">
            <a:avLst/>
          </a:prstGeom>
        </p:spPr>
        <p:txBody>
          <a:bodyPr/>
          <a:lstStyle>
            <a:lvl1pPr marL="0" indent="0">
              <a:buNone/>
              <a:defRPr/>
            </a:lvl1pPr>
          </a:lstStyle>
          <a:p>
            <a:r>
              <a:rPr lang="en-GB" dirty="0"/>
              <a:t>Click to add picture</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7293414" y="1606166"/>
            <a:ext cx="2016000" cy="2016000"/>
          </a:xfrm>
          <a:prstGeom prst="ellipse">
            <a:avLst/>
          </a:prstGeom>
        </p:spPr>
        <p:txBody>
          <a:bodyPr/>
          <a:lstStyle>
            <a:lvl1pPr marL="0" indent="0">
              <a:buNone/>
              <a:defRPr/>
            </a:lvl1pPr>
          </a:lstStyle>
          <a:p>
            <a:r>
              <a:rPr lang="en-GB" dirty="0"/>
              <a:t>Click to add picture</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9492775" y="1606166"/>
            <a:ext cx="2016000" cy="2016000"/>
          </a:xfrm>
          <a:prstGeom prst="ellipse">
            <a:avLst/>
          </a:prstGeom>
        </p:spPr>
        <p:txBody>
          <a:bodyPr/>
          <a:lstStyle>
            <a:lvl1pPr marL="0" indent="0">
              <a:buNone/>
              <a:defRPr/>
            </a:lvl1pPr>
          </a:lstStyle>
          <a:p>
            <a:r>
              <a:rPr lang="en-GB" dirty="0"/>
              <a:t>Click to add picture</a:t>
            </a:r>
          </a:p>
        </p:txBody>
      </p:sp>
      <p:sp>
        <p:nvSpPr>
          <p:cNvPr id="16" name="Picture Placeholder 2">
            <a:extLst>
              <a:ext uri="{FF2B5EF4-FFF2-40B4-BE49-F238E27FC236}">
                <a16:creationId xmlns:a16="http://schemas.microsoft.com/office/drawing/2014/main" id="{2898DA99-3F8D-443E-8C75-8FF596BB5C08}"/>
              </a:ext>
            </a:extLst>
          </p:cNvPr>
          <p:cNvSpPr>
            <a:spLocks noGrp="1" noChangeAspect="1"/>
          </p:cNvSpPr>
          <p:nvPr>
            <p:ph type="pic" sz="quarter" idx="42" hasCustomPrompt="1"/>
          </p:nvPr>
        </p:nvSpPr>
        <p:spPr>
          <a:xfrm>
            <a:off x="5094052" y="1606166"/>
            <a:ext cx="2016000" cy="2016000"/>
          </a:xfrm>
          <a:prstGeom prst="ellipse">
            <a:avLst/>
          </a:prstGeom>
        </p:spPr>
        <p:txBody>
          <a:bodyPr/>
          <a:lstStyle>
            <a:lvl1pPr marL="0" indent="0">
              <a:buNone/>
              <a:defRPr/>
            </a:lvl1pPr>
          </a:lstStyle>
          <a:p>
            <a:r>
              <a:rPr lang="en-GB" dirty="0"/>
              <a:t>Click to add picture</a:t>
            </a:r>
          </a:p>
        </p:txBody>
      </p:sp>
      <p:sp>
        <p:nvSpPr>
          <p:cNvPr id="20" name="Text Placeholder 12">
            <a:extLst>
              <a:ext uri="{FF2B5EF4-FFF2-40B4-BE49-F238E27FC236}">
                <a16:creationId xmlns:a16="http://schemas.microsoft.com/office/drawing/2014/main" id="{F1A4A3C7-AAD2-478D-814D-6F094614CB7E}"/>
              </a:ext>
            </a:extLst>
          </p:cNvPr>
          <p:cNvSpPr>
            <a:spLocks noGrp="1"/>
          </p:cNvSpPr>
          <p:nvPr>
            <p:ph type="body" sz="quarter" idx="43" hasCustomPrompt="1"/>
          </p:nvPr>
        </p:nvSpPr>
        <p:spPr>
          <a:xfrm>
            <a:off x="9496384"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Tree>
    <p:extLst>
      <p:ext uri="{BB962C8B-B14F-4D97-AF65-F5344CB8AC3E}">
        <p14:creationId xmlns:p14="http://schemas.microsoft.com/office/powerpoint/2010/main" val="3063515959"/>
      </p:ext>
    </p:extLst>
  </p:cSld>
  <p:clrMapOvr>
    <a:masterClrMapping/>
  </p:clrMapOvr>
  <p:extLst>
    <p:ext uri="{DCECCB84-F9BA-43D5-87BE-67443E8EF086}">
      <p15:sldGuideLst xmlns:p15="http://schemas.microsoft.com/office/powerpoint/2012/main"/>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5_25. Image 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0" y="5"/>
            <a:ext cx="12192000" cy="6161617"/>
          </a:xfrm>
          <a:prstGeom prst="rect">
            <a:avLst/>
          </a:prstGeom>
        </p:spPr>
        <p:txBody>
          <a:bodyPr anchor="ctr">
            <a:noAutofit/>
          </a:bodyPr>
          <a:lstStyle>
            <a:lvl1pPr marL="0" indent="0" algn="ctr">
              <a:buNone/>
              <a:defRPr/>
            </a:lvl1pPr>
          </a:lstStyle>
          <a:p>
            <a:r>
              <a:rPr lang="en-GB" noProof="0" dirty="0"/>
              <a:t>Click to add picture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2" name="Title 1">
            <a:extLst>
              <a:ext uri="{FF2B5EF4-FFF2-40B4-BE49-F238E27FC236}">
                <a16:creationId xmlns:a16="http://schemas.microsoft.com/office/drawing/2014/main" id="{C051AD5A-A50F-49E1-817C-03913ECE95CE}"/>
              </a:ext>
            </a:extLst>
          </p:cNvPr>
          <p:cNvSpPr>
            <a:spLocks noGrp="1"/>
          </p:cNvSpPr>
          <p:nvPr>
            <p:ph type="title" hasCustomPrompt="1"/>
          </p:nvPr>
        </p:nvSpPr>
        <p:spPr/>
        <p:txBody>
          <a:bodyPr/>
          <a:lstStyle>
            <a:lvl1pPr>
              <a:defRPr sz="2400"/>
            </a:lvl1pPr>
          </a:lstStyle>
          <a:p>
            <a:r>
              <a:rPr lang="en-GB" noProof="0" dirty="0"/>
              <a:t>Click to add titlemax two lines</a:t>
            </a:r>
            <a:br>
              <a:rPr lang="en-GB" noProof="0" dirty="0"/>
            </a:br>
            <a:endParaRPr lang="en-GB" dirty="0"/>
          </a:p>
        </p:txBody>
      </p:sp>
    </p:spTree>
    <p:extLst>
      <p:ext uri="{BB962C8B-B14F-4D97-AF65-F5344CB8AC3E}">
        <p14:creationId xmlns:p14="http://schemas.microsoft.com/office/powerpoint/2010/main" val="48115741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5_26. Full Image 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0" y="1"/>
            <a:ext cx="12192000" cy="6858000"/>
          </a:xfrm>
          <a:prstGeom prst="rect">
            <a:avLst/>
          </a:prstGeom>
        </p:spPr>
        <p:txBody>
          <a:bodyPr anchor="ctr">
            <a:noAutofit/>
          </a:bodyPr>
          <a:lstStyle>
            <a:lvl1pPr marL="0" indent="0" algn="ctr">
              <a:buNone/>
              <a:defRPr/>
            </a:lvl1pPr>
          </a:lstStyle>
          <a:p>
            <a:r>
              <a:rPr lang="en-GB" noProof="0" dirty="0"/>
              <a:t>Click to add picture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2" name="Title 1">
            <a:extLst>
              <a:ext uri="{FF2B5EF4-FFF2-40B4-BE49-F238E27FC236}">
                <a16:creationId xmlns:a16="http://schemas.microsoft.com/office/drawing/2014/main" id="{C051AD5A-A50F-49E1-817C-03913ECE95CE}"/>
              </a:ext>
            </a:extLst>
          </p:cNvPr>
          <p:cNvSpPr>
            <a:spLocks noGrp="1"/>
          </p:cNvSpPr>
          <p:nvPr>
            <p:ph type="title" hasCustomPrompt="1"/>
          </p:nvPr>
        </p:nvSpPr>
        <p:spPr/>
        <p:txBody>
          <a:bodyPr/>
          <a:lstStyle>
            <a:lvl1pPr>
              <a:defRPr sz="2400"/>
            </a:lvl1pPr>
          </a:lstStyle>
          <a:p>
            <a:r>
              <a:rPr lang="en-GB" noProof="0" dirty="0"/>
              <a:t>Click to add titlemax two lines</a:t>
            </a:r>
            <a:br>
              <a:rPr lang="en-GB" noProof="0" dirty="0"/>
            </a:br>
            <a:endParaRPr lang="en-GB" dirty="0"/>
          </a:p>
        </p:txBody>
      </p:sp>
    </p:spTree>
    <p:extLst>
      <p:ext uri="{BB962C8B-B14F-4D97-AF65-F5344CB8AC3E}">
        <p14:creationId xmlns:p14="http://schemas.microsoft.com/office/powerpoint/2010/main" val="207942530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5_27. ThankYou slide">
    <p:spTree>
      <p:nvGrpSpPr>
        <p:cNvPr id="1" name=""/>
        <p:cNvGrpSpPr/>
        <p:nvPr/>
      </p:nvGrpSpPr>
      <p:grpSpPr>
        <a:xfrm>
          <a:off x="0" y="0"/>
          <a:ext cx="0" cy="0"/>
          <a:chOff x="0" y="0"/>
          <a:chExt cx="0" cy="0"/>
        </a:xfrm>
      </p:grpSpPr>
      <p:sp>
        <p:nvSpPr>
          <p:cNvPr id="5" name="Title 1"/>
          <p:cNvSpPr txBox="1">
            <a:spLocks/>
          </p:cNvSpPr>
          <p:nvPr userDrawn="1"/>
        </p:nvSpPr>
        <p:spPr>
          <a:xfrm>
            <a:off x="704471" y="634436"/>
            <a:ext cx="5840902" cy="1893174"/>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14000" noProof="0" dirty="0">
                <a:solidFill>
                  <a:schemeClr val="tx2"/>
                </a:solidFill>
              </a:rPr>
              <a:t>Thank</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en-GB" noProof="0" smtClean="0"/>
              <a:pPr/>
              <a:t>‹#›</a:t>
            </a:fld>
            <a:endParaRPr lang="en-GB" noProof="0" dirty="0"/>
          </a:p>
        </p:txBody>
      </p:sp>
      <p:sp>
        <p:nvSpPr>
          <p:cNvPr id="2" name="Rektangel 1"/>
          <p:cNvSpPr/>
          <p:nvPr userDrawn="1"/>
        </p:nvSpPr>
        <p:spPr>
          <a:xfrm>
            <a:off x="7406072" y="4002434"/>
            <a:ext cx="4231035" cy="1862015"/>
          </a:xfrm>
          <a:prstGeom prst="rect">
            <a:avLst/>
          </a:prstGeom>
        </p:spPr>
        <p:txBody>
          <a:bodyPr wrap="square" lIns="0" tIns="0" rIns="0" bIns="0">
            <a:noAutofit/>
          </a:bodyPr>
          <a:lstStyle/>
          <a:p>
            <a:r>
              <a:rPr lang="sv-SE" sz="1200" b="0" i="0" u="none" strike="noStrike" kern="1200" dirty="0">
                <a:solidFill>
                  <a:schemeClr val="tx2"/>
                </a:solidFill>
                <a:effectLst/>
                <a:latin typeface="+mn-lt"/>
                <a:ea typeface="+mn-ea"/>
                <a:cs typeface="+mn-cs"/>
              </a:rPr>
              <a:t>At Arjo, </a:t>
            </a:r>
            <a:r>
              <a:rPr lang="sv-SE" sz="1200" b="0" i="0" u="none" strike="noStrike" kern="1200" dirty="0" err="1">
                <a:solidFill>
                  <a:schemeClr val="tx2"/>
                </a:solidFill>
                <a:effectLst/>
                <a:latin typeface="+mn-lt"/>
                <a:ea typeface="+mn-ea"/>
                <a:cs typeface="+mn-cs"/>
              </a:rPr>
              <a:t>we</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believe</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that</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empowering</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movement</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within</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healthcare</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environments</a:t>
            </a:r>
            <a:r>
              <a:rPr lang="sv-SE" sz="1200" b="0" i="0" u="none" strike="noStrike" kern="1200" dirty="0">
                <a:solidFill>
                  <a:schemeClr val="tx2"/>
                </a:solidFill>
                <a:effectLst/>
                <a:latin typeface="+mn-lt"/>
                <a:ea typeface="+mn-ea"/>
                <a:cs typeface="+mn-cs"/>
              </a:rPr>
              <a:t> is </a:t>
            </a:r>
            <a:r>
              <a:rPr lang="sv-SE" sz="1200" b="0" i="0" u="none" strike="noStrike" kern="1200" dirty="0" err="1">
                <a:solidFill>
                  <a:schemeClr val="tx2"/>
                </a:solidFill>
                <a:effectLst/>
                <a:latin typeface="+mn-lt"/>
                <a:ea typeface="+mn-ea"/>
                <a:cs typeface="+mn-cs"/>
              </a:rPr>
              <a:t>essential</a:t>
            </a:r>
            <a:r>
              <a:rPr lang="sv-SE" sz="1200" b="0" i="0" u="none" strike="noStrike" kern="1200" dirty="0">
                <a:solidFill>
                  <a:schemeClr val="tx2"/>
                </a:solidFill>
                <a:effectLst/>
                <a:latin typeface="+mn-lt"/>
                <a:ea typeface="+mn-ea"/>
                <a:cs typeface="+mn-cs"/>
              </a:rPr>
              <a:t> to </a:t>
            </a:r>
            <a:r>
              <a:rPr lang="sv-SE" sz="1200" b="0" i="0" u="none" strike="noStrike" kern="1200" dirty="0" err="1">
                <a:solidFill>
                  <a:schemeClr val="tx2"/>
                </a:solidFill>
                <a:effectLst/>
                <a:latin typeface="+mn-lt"/>
                <a:ea typeface="+mn-ea"/>
                <a:cs typeface="+mn-cs"/>
              </a:rPr>
              <a:t>quality</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care</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Our</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products</a:t>
            </a:r>
            <a:r>
              <a:rPr lang="sv-SE" sz="1200" b="0" i="0" u="none" strike="noStrike" kern="1200" dirty="0">
                <a:solidFill>
                  <a:schemeClr val="tx2"/>
                </a:solidFill>
                <a:effectLst/>
                <a:latin typeface="+mn-lt"/>
                <a:ea typeface="+mn-ea"/>
                <a:cs typeface="+mn-cs"/>
              </a:rPr>
              <a:t> and solutions </a:t>
            </a:r>
            <a:r>
              <a:rPr lang="sv-SE" sz="1200" b="0" i="0" u="none" strike="noStrike" kern="1200" dirty="0" err="1">
                <a:solidFill>
                  <a:schemeClr val="tx2"/>
                </a:solidFill>
                <a:effectLst/>
                <a:latin typeface="+mn-lt"/>
                <a:ea typeface="+mn-ea"/>
                <a:cs typeface="+mn-cs"/>
              </a:rPr>
              <a:t>are</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designed</a:t>
            </a:r>
            <a:r>
              <a:rPr lang="sv-SE" sz="1200" b="0" i="0" u="none" strike="noStrike" kern="1200" dirty="0">
                <a:solidFill>
                  <a:schemeClr val="tx2"/>
                </a:solidFill>
                <a:effectLst/>
                <a:latin typeface="+mn-lt"/>
                <a:ea typeface="+mn-ea"/>
                <a:cs typeface="+mn-cs"/>
              </a:rPr>
              <a:t> to </a:t>
            </a:r>
            <a:r>
              <a:rPr lang="sv-SE" sz="1200" b="0" i="0" u="none" strike="noStrike" kern="1200" dirty="0" err="1">
                <a:solidFill>
                  <a:schemeClr val="tx2"/>
                </a:solidFill>
                <a:effectLst/>
                <a:latin typeface="+mn-lt"/>
                <a:ea typeface="+mn-ea"/>
                <a:cs typeface="+mn-cs"/>
              </a:rPr>
              <a:t>promote</a:t>
            </a:r>
            <a:r>
              <a:rPr lang="sv-SE" sz="1200" b="0" i="0" u="none" strike="noStrike" kern="1200" dirty="0">
                <a:solidFill>
                  <a:schemeClr val="tx2"/>
                </a:solidFill>
                <a:effectLst/>
                <a:latin typeface="+mn-lt"/>
                <a:ea typeface="+mn-ea"/>
                <a:cs typeface="+mn-cs"/>
              </a:rPr>
              <a:t> a </a:t>
            </a:r>
            <a:r>
              <a:rPr lang="sv-SE" sz="1200" b="0" i="0" u="none" strike="noStrike" kern="1200" dirty="0" err="1">
                <a:solidFill>
                  <a:schemeClr val="tx2"/>
                </a:solidFill>
                <a:effectLst/>
                <a:latin typeface="+mn-lt"/>
                <a:ea typeface="+mn-ea"/>
                <a:cs typeface="+mn-cs"/>
              </a:rPr>
              <a:t>safe</a:t>
            </a:r>
            <a:r>
              <a:rPr lang="sv-SE" sz="1200" b="0" i="0" u="none" strike="noStrike" kern="1200" dirty="0">
                <a:solidFill>
                  <a:schemeClr val="tx2"/>
                </a:solidFill>
                <a:effectLst/>
                <a:latin typeface="+mn-lt"/>
                <a:ea typeface="+mn-ea"/>
                <a:cs typeface="+mn-cs"/>
              </a:rPr>
              <a:t> and </a:t>
            </a:r>
            <a:r>
              <a:rPr lang="sv-SE" sz="1200" b="0" i="0" u="none" strike="noStrike" kern="1200" dirty="0" err="1">
                <a:solidFill>
                  <a:schemeClr val="tx2"/>
                </a:solidFill>
                <a:effectLst/>
                <a:latin typeface="+mn-lt"/>
                <a:ea typeface="+mn-ea"/>
                <a:cs typeface="+mn-cs"/>
              </a:rPr>
              <a:t>dignified</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experience</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through</a:t>
            </a:r>
            <a:r>
              <a:rPr lang="sv-SE" sz="1200" b="0" i="0" u="none" strike="noStrike" kern="1200" dirty="0">
                <a:solidFill>
                  <a:schemeClr val="tx2"/>
                </a:solidFill>
                <a:effectLst/>
                <a:latin typeface="+mn-lt"/>
                <a:ea typeface="+mn-ea"/>
                <a:cs typeface="+mn-cs"/>
              </a:rPr>
              <a:t> patient handling, </a:t>
            </a:r>
            <a:r>
              <a:rPr lang="sv-SE" sz="1200" b="0" i="0" u="none" strike="noStrike" kern="1200" dirty="0" err="1">
                <a:solidFill>
                  <a:schemeClr val="tx2"/>
                </a:solidFill>
                <a:effectLst/>
                <a:latin typeface="+mn-lt"/>
                <a:ea typeface="+mn-ea"/>
                <a:cs typeface="+mn-cs"/>
              </a:rPr>
              <a:t>medical</a:t>
            </a:r>
            <a:r>
              <a:rPr lang="sv-SE" sz="1200" b="0" i="0" u="none" strike="noStrike" kern="1200" dirty="0">
                <a:solidFill>
                  <a:schemeClr val="tx2"/>
                </a:solidFill>
                <a:effectLst/>
                <a:latin typeface="+mn-lt"/>
                <a:ea typeface="+mn-ea"/>
                <a:cs typeface="+mn-cs"/>
              </a:rPr>
              <a:t> beds, personal </a:t>
            </a:r>
            <a:r>
              <a:rPr lang="sv-SE" sz="1200" b="0" i="0" u="none" strike="noStrike" kern="1200" dirty="0" err="1">
                <a:solidFill>
                  <a:schemeClr val="tx2"/>
                </a:solidFill>
                <a:effectLst/>
                <a:latin typeface="+mn-lt"/>
                <a:ea typeface="+mn-ea"/>
                <a:cs typeface="+mn-cs"/>
              </a:rPr>
              <a:t>hygiene</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disinfection</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diagnostics</a:t>
            </a:r>
            <a:r>
              <a:rPr lang="sv-SE" sz="1200" b="0" i="0" u="none" strike="noStrike" kern="1200" dirty="0">
                <a:solidFill>
                  <a:schemeClr val="tx2"/>
                </a:solidFill>
                <a:effectLst/>
                <a:latin typeface="+mn-lt"/>
                <a:ea typeface="+mn-ea"/>
                <a:cs typeface="+mn-cs"/>
              </a:rPr>
              <a:t>, and the prevention </a:t>
            </a:r>
            <a:r>
              <a:rPr lang="sv-SE" sz="1200" b="0" i="0" u="none" strike="noStrike" kern="1200" dirty="0" err="1">
                <a:solidFill>
                  <a:schemeClr val="tx2"/>
                </a:solidFill>
                <a:effectLst/>
                <a:latin typeface="+mn-lt"/>
                <a:ea typeface="+mn-ea"/>
                <a:cs typeface="+mn-cs"/>
              </a:rPr>
              <a:t>of</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pressure</a:t>
            </a:r>
            <a:r>
              <a:rPr lang="sv-SE" sz="1200" b="0" i="0" u="none" strike="noStrike" kern="1200" dirty="0">
                <a:solidFill>
                  <a:schemeClr val="tx2"/>
                </a:solidFill>
                <a:effectLst/>
                <a:latin typeface="+mn-lt"/>
                <a:ea typeface="+mn-ea"/>
                <a:cs typeface="+mn-cs"/>
              </a:rPr>
              <a:t> injuries and </a:t>
            </a:r>
            <a:r>
              <a:rPr lang="sv-SE" sz="1200" b="0" i="0" u="none" strike="noStrike" kern="1200" dirty="0" err="1">
                <a:solidFill>
                  <a:schemeClr val="tx2"/>
                </a:solidFill>
                <a:effectLst/>
                <a:latin typeface="+mn-lt"/>
                <a:ea typeface="+mn-ea"/>
                <a:cs typeface="+mn-cs"/>
              </a:rPr>
              <a:t>venous</a:t>
            </a:r>
            <a:r>
              <a:rPr lang="sv-SE" sz="1200" b="0" i="0" u="none" strike="noStrike" kern="1200" dirty="0">
                <a:solidFill>
                  <a:schemeClr val="tx2"/>
                </a:solidFill>
                <a:effectLst/>
                <a:latin typeface="+mn-lt"/>
                <a:ea typeface="+mn-ea"/>
                <a:cs typeface="+mn-cs"/>
              </a:rPr>
              <a:t> </a:t>
            </a:r>
            <a:r>
              <a:rPr lang="sv-SE" sz="1200" b="0" i="0" u="none" strike="noStrike" kern="1200" dirty="0" err="1">
                <a:solidFill>
                  <a:schemeClr val="tx2"/>
                </a:solidFill>
                <a:effectLst/>
                <a:latin typeface="+mn-lt"/>
                <a:ea typeface="+mn-ea"/>
                <a:cs typeface="+mn-cs"/>
              </a:rPr>
              <a:t>thromboembolism</a:t>
            </a:r>
            <a:r>
              <a:rPr lang="sv-SE" sz="1200" b="0" i="0" u="none" strike="noStrike" kern="1200" dirty="0">
                <a:solidFill>
                  <a:schemeClr val="tx2"/>
                </a:solidFill>
                <a:effectLst/>
                <a:latin typeface="+mn-lt"/>
                <a:ea typeface="+mn-ea"/>
                <a:cs typeface="+mn-cs"/>
              </a:rPr>
              <a:t>. With over 6500 people worldwide and 65 years caring for Residents and healthcare professionals, we are committed to driving healthier outcomes for people facing mobility challenges.</a:t>
            </a:r>
            <a:endParaRPr lang="sv-SE" sz="1200" dirty="0">
              <a:solidFill>
                <a:schemeClr val="tx2"/>
              </a:solidFill>
              <a:latin typeface="+mn-lt"/>
            </a:endParaRPr>
          </a:p>
        </p:txBody>
      </p:sp>
      <p:sp>
        <p:nvSpPr>
          <p:cNvPr id="4" name="Text Placeholder 3">
            <a:extLst>
              <a:ext uri="{FF2B5EF4-FFF2-40B4-BE49-F238E27FC236}">
                <a16:creationId xmlns:a16="http://schemas.microsoft.com/office/drawing/2014/main" id="{42883DFC-6841-4306-AB0C-26B66681B440}"/>
              </a:ext>
            </a:extLst>
          </p:cNvPr>
          <p:cNvSpPr>
            <a:spLocks noGrp="1"/>
          </p:cNvSpPr>
          <p:nvPr>
            <p:ph type="body" sz="quarter" idx="11" hasCustomPrompt="1"/>
          </p:nvPr>
        </p:nvSpPr>
        <p:spPr>
          <a:xfrm>
            <a:off x="704471" y="4658449"/>
            <a:ext cx="2818800" cy="1206000"/>
          </a:xfrm>
        </p:spPr>
        <p:txBody>
          <a:bodyPr vert="horz" lIns="91440" tIns="45720" rIns="91440" bIns="45720" rtlCol="0">
            <a:noAutofit/>
          </a:bodyPr>
          <a:lstStyle>
            <a:lvl1pPr marL="0" indent="0" algn="l" defTabSz="360000">
              <a:lnSpc>
                <a:spcPct val="100000"/>
              </a:lnSpc>
              <a:spcAft>
                <a:spcPts val="0"/>
              </a:spcAft>
              <a:buNone/>
              <a:defRPr lang="en-GB" sz="1200" baseline="0" noProof="0" dirty="0" smtClean="0">
                <a:solidFill>
                  <a:schemeClr val="tx2"/>
                </a:solidFill>
                <a:effectLst/>
                <a:latin typeface="Arial" charset="0"/>
              </a:defRPr>
            </a:lvl1pPr>
            <a:lvl2pPr marL="0" indent="0">
              <a:buNone/>
              <a:defRPr lang="en-GB" dirty="0"/>
            </a:lvl2pPr>
          </a:lstStyle>
          <a:p>
            <a:r>
              <a:rPr lang="en-GB" noProof="0" dirty="0">
                <a:effectLst/>
                <a:latin typeface="Arial" charset="0"/>
              </a:rPr>
              <a:t>Legal company name1234 Street AddressCity, State and codeCountry</a:t>
            </a:r>
            <a:br>
              <a:rPr lang="en-GB" noProof="0" dirty="0">
                <a:effectLst/>
                <a:latin typeface="Arial" charset="0"/>
              </a:rPr>
            </a:br>
            <a:br>
              <a:rPr lang="en-GB" noProof="0" dirty="0">
                <a:effectLst/>
                <a:latin typeface="Arial" charset="0"/>
              </a:rPr>
            </a:br>
            <a:br>
              <a:rPr lang="en-GB" noProof="0" dirty="0">
                <a:effectLst/>
                <a:latin typeface="Arial" charset="0"/>
              </a:rPr>
            </a:br>
            <a:endParaRPr lang="en-GB" noProof="0" dirty="0">
              <a:effectLst/>
              <a:latin typeface="Arial" charset="0"/>
            </a:endParaRPr>
          </a:p>
        </p:txBody>
      </p:sp>
      <p:sp>
        <p:nvSpPr>
          <p:cNvPr id="9" name="Text Placeholder 3">
            <a:extLst>
              <a:ext uri="{FF2B5EF4-FFF2-40B4-BE49-F238E27FC236}">
                <a16:creationId xmlns:a16="http://schemas.microsoft.com/office/drawing/2014/main" id="{E1D19C68-C01A-40B9-9A22-8F5E773496BF}"/>
              </a:ext>
            </a:extLst>
          </p:cNvPr>
          <p:cNvSpPr>
            <a:spLocks noGrp="1"/>
          </p:cNvSpPr>
          <p:nvPr>
            <p:ph type="body" sz="quarter" idx="12" hasCustomPrompt="1"/>
          </p:nvPr>
        </p:nvSpPr>
        <p:spPr>
          <a:xfrm>
            <a:off x="3657599" y="4658449"/>
            <a:ext cx="2973600" cy="1206000"/>
          </a:xfrm>
        </p:spPr>
        <p:txBody>
          <a:bodyPr vert="horz" lIns="91440" tIns="45720" rIns="91440" bIns="45720" rtlCol="0">
            <a:noAutofit/>
          </a:bodyPr>
          <a:lstStyle>
            <a:lvl1pPr marL="0" indent="0">
              <a:buNone/>
              <a:defRPr lang="en-GB" sz="1200" baseline="0" noProof="0" dirty="0" smtClean="0">
                <a:solidFill>
                  <a:schemeClr val="tx2"/>
                </a:solidFill>
                <a:effectLst/>
                <a:latin typeface="Arial" charset="0"/>
              </a:defRPr>
            </a:lvl1pPr>
            <a:lvl2pPr>
              <a:defRPr lang="en-GB" dirty="0"/>
            </a:lvl2pPr>
          </a:lstStyle>
          <a:p>
            <a:r>
              <a:rPr lang="en-GB" noProof="0" dirty="0">
                <a:effectLst/>
                <a:latin typeface="Arial" charset="0"/>
              </a:rPr>
              <a:t>Phone: +12 1234 567 890Email: name@arjo.comwww.arjo.com</a:t>
            </a:r>
            <a:br>
              <a:rPr lang="en-GB" noProof="0" dirty="0">
                <a:effectLst/>
                <a:latin typeface="Arial" charset="0"/>
              </a:rPr>
            </a:br>
            <a:br>
              <a:rPr lang="en-GB" noProof="0" dirty="0">
                <a:effectLst/>
                <a:latin typeface="Arial" charset="0"/>
              </a:rPr>
            </a:br>
            <a:endParaRPr lang="en-GB" noProof="0" dirty="0">
              <a:effectLst/>
              <a:latin typeface="Arial" charset="0"/>
            </a:endParaRPr>
          </a:p>
        </p:txBody>
      </p:sp>
      <p:sp>
        <p:nvSpPr>
          <p:cNvPr id="7" name="Title 1">
            <a:extLst>
              <a:ext uri="{FF2B5EF4-FFF2-40B4-BE49-F238E27FC236}">
                <a16:creationId xmlns:a16="http://schemas.microsoft.com/office/drawing/2014/main" id="{4108615B-5301-BD49-AE20-CF3A555AA990}"/>
              </a:ext>
            </a:extLst>
          </p:cNvPr>
          <p:cNvSpPr txBox="1">
            <a:spLocks/>
          </p:cNvSpPr>
          <p:nvPr userDrawn="1"/>
        </p:nvSpPr>
        <p:spPr>
          <a:xfrm>
            <a:off x="906063" y="1862097"/>
            <a:ext cx="4736454" cy="2207980"/>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14000" noProof="0" dirty="0">
                <a:solidFill>
                  <a:schemeClr val="tx2"/>
                </a:solidFill>
              </a:rPr>
              <a:t>you.</a:t>
            </a:r>
          </a:p>
        </p:txBody>
      </p:sp>
    </p:spTree>
    <p:extLst>
      <p:ext uri="{BB962C8B-B14F-4D97-AF65-F5344CB8AC3E}">
        <p14:creationId xmlns:p14="http://schemas.microsoft.com/office/powerpoint/2010/main" val="23793337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5_28. End slid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pic>
        <p:nvPicPr>
          <p:cNvPr id="8" name="Bildobjekt 7">
            <a:extLst>
              <a:ext uri="{FF2B5EF4-FFF2-40B4-BE49-F238E27FC236}">
                <a16:creationId xmlns:a16="http://schemas.microsoft.com/office/drawing/2014/main" id="{50F0BD56-C568-0E2E-D21B-652F16C7022D}"/>
              </a:ext>
            </a:extLst>
          </p:cNvPr>
          <p:cNvPicPr>
            <a:picLocks noChangeAspect="1"/>
          </p:cNvPicPr>
          <p:nvPr userDrawn="1"/>
        </p:nvPicPr>
        <p:blipFill>
          <a:blip r:embed="rId2"/>
          <a:stretch>
            <a:fillRect/>
          </a:stretch>
        </p:blipFill>
        <p:spPr>
          <a:xfrm>
            <a:off x="3936000" y="2493974"/>
            <a:ext cx="4320105" cy="1592459"/>
          </a:xfrm>
          <a:prstGeom prst="rect">
            <a:avLst/>
          </a:prstGeom>
        </p:spPr>
      </p:pic>
    </p:spTree>
    <p:extLst>
      <p:ext uri="{BB962C8B-B14F-4D97-AF65-F5344CB8AC3E}">
        <p14:creationId xmlns:p14="http://schemas.microsoft.com/office/powerpoint/2010/main" val="102804187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4_2. Title/chapter slide alternativ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accent1"/>
                </a:solidFill>
              </a:defRPr>
            </a:lvl1pPr>
          </a:lstStyle>
          <a:p>
            <a:r>
              <a:rPr lang="en-GB" noProof="0" dirty="0"/>
              <a:t>Click to add title</a:t>
            </a:r>
            <a:br>
              <a:rPr lang="en-GB" noProof="0" dirty="0"/>
            </a:br>
            <a:r>
              <a:rPr lang="en-GB" noProof="0" dirty="0"/>
              <a:t>max two lines</a:t>
            </a:r>
          </a:p>
        </p:txBody>
      </p:sp>
      <p:sp>
        <p:nvSpPr>
          <p:cNvPr id="3" name="Subtitle 2"/>
          <p:cNvSpPr>
            <a:spLocks noGrp="1"/>
          </p:cNvSpPr>
          <p:nvPr>
            <p:ph type="subTitle" idx="1" hasCustomPrompt="1"/>
          </p:nvPr>
        </p:nvSpPr>
        <p:spPr>
          <a:xfrm>
            <a:off x="694800" y="2930603"/>
            <a:ext cx="10800000" cy="723600"/>
          </a:xfrm>
          <a:prstGeom prst="rect">
            <a:avLst/>
          </a:prstGeom>
        </p:spPr>
        <p:txBody>
          <a:bodyPr lIns="0" rIns="90000"/>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Click to add subtitle</a:t>
            </a:r>
          </a:p>
        </p:txBody>
      </p:sp>
      <p:sp>
        <p:nvSpPr>
          <p:cNvPr id="13" name="Text Placeholder 8"/>
          <p:cNvSpPr>
            <a:spLocks noGrp="1"/>
          </p:cNvSpPr>
          <p:nvPr>
            <p:ph type="body" sz="quarter" idx="11" hasCustomPrompt="1"/>
          </p:nvPr>
        </p:nvSpPr>
        <p:spPr>
          <a:xfrm>
            <a:off x="694800" y="3831812"/>
            <a:ext cx="7687200" cy="228600"/>
          </a:xfrm>
          <a:prstGeom prst="rect">
            <a:avLst/>
          </a:prstGeom>
        </p:spPr>
        <p:txBody>
          <a:bodyPr anchor="ctr">
            <a:noAutofit/>
          </a:bodyPr>
          <a:lstStyle>
            <a:lvl1pPr marL="0" indent="0">
              <a:buNone/>
              <a:defRPr sz="1200">
                <a:solidFill>
                  <a:schemeClr val="bg1"/>
                </a:solidFill>
              </a:defRPr>
            </a:lvl1pPr>
          </a:lstStyle>
          <a:p>
            <a:pPr lvl="0"/>
            <a:r>
              <a:rPr lang="en-GB" noProof="0" dirty="0"/>
              <a:t>Click to add text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51276116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4_3. Title/chapter slide alternativ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bg1"/>
                </a:solidFill>
              </a:defRPr>
            </a:lvl1pPr>
          </a:lstStyle>
          <a:p>
            <a:r>
              <a:rPr lang="en-GB" noProof="0" dirty="0"/>
              <a:t>Click to add title</a:t>
            </a:r>
            <a:br>
              <a:rPr lang="en-GB" noProof="0" dirty="0"/>
            </a:br>
            <a:r>
              <a:rPr lang="en-GB" noProof="0" dirty="0"/>
              <a:t>max two lines</a:t>
            </a:r>
          </a:p>
        </p:txBody>
      </p:sp>
      <p:sp>
        <p:nvSpPr>
          <p:cNvPr id="3" name="Subtitle 2"/>
          <p:cNvSpPr>
            <a:spLocks noGrp="1"/>
          </p:cNvSpPr>
          <p:nvPr>
            <p:ph type="subTitle" idx="1" hasCustomPrompt="1"/>
          </p:nvPr>
        </p:nvSpPr>
        <p:spPr>
          <a:xfrm>
            <a:off x="694800" y="2930603"/>
            <a:ext cx="10800000" cy="723600"/>
          </a:xfrm>
          <a:prstGeom prst="rect">
            <a:avLst/>
          </a:prstGeom>
        </p:spPr>
        <p:txBody>
          <a:bodyPr lIns="0" rIns="90000"/>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Click to add subtitle</a:t>
            </a:r>
          </a:p>
        </p:txBody>
      </p:sp>
      <p:sp>
        <p:nvSpPr>
          <p:cNvPr id="13" name="Text Placeholder 8"/>
          <p:cNvSpPr>
            <a:spLocks noGrp="1"/>
          </p:cNvSpPr>
          <p:nvPr>
            <p:ph type="body" sz="quarter" idx="11" hasCustomPrompt="1"/>
          </p:nvPr>
        </p:nvSpPr>
        <p:spPr>
          <a:xfrm>
            <a:off x="694800" y="3831812"/>
            <a:ext cx="7687200" cy="228600"/>
          </a:xfrm>
          <a:prstGeom prst="rect">
            <a:avLst/>
          </a:prstGeom>
        </p:spPr>
        <p:txBody>
          <a:bodyPr anchor="ctr">
            <a:noAutofit/>
          </a:bodyPr>
          <a:lstStyle>
            <a:lvl1pPr marL="0" indent="0">
              <a:buClr>
                <a:schemeClr val="bg1"/>
              </a:buClr>
              <a:buNone/>
              <a:defRPr sz="1200">
                <a:solidFill>
                  <a:schemeClr val="bg1"/>
                </a:solidFill>
              </a:defRPr>
            </a:lvl1pPr>
          </a:lstStyle>
          <a:p>
            <a:pPr lvl="0"/>
            <a:r>
              <a:rPr lang="en-GB" noProof="0" dirty="0"/>
              <a:t>Click to add text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142804615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4_4. Subchapter">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1285875" y="1207876"/>
            <a:ext cx="4788000" cy="684000"/>
          </a:xfrm>
          <a:prstGeom prst="rect">
            <a:avLst/>
          </a:prstGeom>
        </p:spPr>
        <p:txBody>
          <a:bodyPr wrap="square" tIns="0" anchor="t" anchorCtr="0"/>
          <a:lstStyle>
            <a:lvl1pPr>
              <a:defRPr sz="3200" baseline="0">
                <a:solidFill>
                  <a:schemeClr val="accent1"/>
                </a:solidFill>
              </a:defRPr>
            </a:lvl1pPr>
          </a:lstStyle>
          <a:p>
            <a:r>
              <a:rPr lang="en-GB" noProof="0" dirty="0"/>
              <a:t>Click to add title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
        <p:nvSpPr>
          <p:cNvPr id="3" name="Platshållare för bild 2">
            <a:extLst>
              <a:ext uri="{FF2B5EF4-FFF2-40B4-BE49-F238E27FC236}">
                <a16:creationId xmlns:a16="http://schemas.microsoft.com/office/drawing/2014/main" id="{F4C4B2AF-4965-4BE9-8D8F-A23758E33F45}"/>
              </a:ext>
            </a:extLst>
          </p:cNvPr>
          <p:cNvSpPr>
            <a:spLocks noGrp="1"/>
          </p:cNvSpPr>
          <p:nvPr>
            <p:ph type="pic" sz="quarter" idx="10" hasCustomPrompt="1"/>
          </p:nvPr>
        </p:nvSpPr>
        <p:spPr>
          <a:xfrm>
            <a:off x="6448425" y="-2"/>
            <a:ext cx="5743575" cy="6164781"/>
          </a:xfrm>
        </p:spPr>
        <p:txBody>
          <a:bodyPr anchor="ctr" anchorCtr="0"/>
          <a:lstStyle>
            <a:lvl1pPr marL="0" indent="0" algn="ctr">
              <a:buNone/>
              <a:defRPr/>
            </a:lvl1pPr>
          </a:lstStyle>
          <a:p>
            <a:br>
              <a:rPr lang="en-GB" dirty="0"/>
            </a:br>
            <a:br>
              <a:rPr lang="en-GB" dirty="0"/>
            </a:br>
            <a:br>
              <a:rPr lang="en-GB" dirty="0"/>
            </a:br>
            <a:br>
              <a:rPr lang="en-GB" dirty="0"/>
            </a:br>
            <a:r>
              <a:rPr lang="en-GB" dirty="0"/>
              <a:t>Click to add picture</a:t>
            </a:r>
          </a:p>
        </p:txBody>
      </p:sp>
      <p:sp>
        <p:nvSpPr>
          <p:cNvPr id="6" name="Platshållare för text 5">
            <a:extLst>
              <a:ext uri="{FF2B5EF4-FFF2-40B4-BE49-F238E27FC236}">
                <a16:creationId xmlns:a16="http://schemas.microsoft.com/office/drawing/2014/main" id="{35287996-E787-4F38-A709-4458FFDB3D65}"/>
              </a:ext>
            </a:extLst>
          </p:cNvPr>
          <p:cNvSpPr>
            <a:spLocks noGrp="1"/>
          </p:cNvSpPr>
          <p:nvPr>
            <p:ph type="body" sz="quarter" idx="11" hasCustomPrompt="1"/>
          </p:nvPr>
        </p:nvSpPr>
        <p:spPr>
          <a:xfrm>
            <a:off x="1285875" y="2231091"/>
            <a:ext cx="4788000" cy="3543300"/>
          </a:xfrm>
        </p:spPr>
        <p:txBody>
          <a:bodyPr lIns="0" rIns="90000">
            <a:noAutofit/>
          </a:bodyPr>
          <a:lstStyle>
            <a:lvl1pPr marL="0" indent="0">
              <a:buNone/>
              <a:defRPr/>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 to add text</a:t>
            </a:r>
          </a:p>
        </p:txBody>
      </p:sp>
    </p:spTree>
    <p:extLst>
      <p:ext uri="{BB962C8B-B14F-4D97-AF65-F5344CB8AC3E}">
        <p14:creationId xmlns:p14="http://schemas.microsoft.com/office/powerpoint/2010/main" val="183674097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4_6. Content slide half circle imag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5220000" cy="684000"/>
          </a:xfrm>
          <a:prstGeom prst="rect">
            <a:avLst/>
          </a:prstGeom>
        </p:spPr>
        <p:txBody>
          <a:bodyPr tIns="0" anchor="t" anchorCtr="0"/>
          <a:lstStyle>
            <a:lvl1pPr>
              <a:defRPr sz="2400">
                <a:solidFill>
                  <a:schemeClr val="accent1"/>
                </a:solidFill>
              </a:defRPr>
            </a:lvl1pPr>
          </a:lstStyle>
          <a:p>
            <a:r>
              <a:rPr lang="en-GB" noProof="0" dirty="0"/>
              <a:t>Click to add title</a:t>
            </a:r>
            <a:br>
              <a:rPr lang="en-GB" noProof="0" dirty="0"/>
            </a:br>
            <a:r>
              <a:rPr lang="en-GB" noProof="0" dirty="0"/>
              <a:t>max two lines</a:t>
            </a: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1773239"/>
            <a:ext cx="5220000" cy="4010025"/>
          </a:xfrm>
        </p:spPr>
        <p:txBody>
          <a:bodyPr>
            <a:noAutofit/>
          </a:bodyPr>
          <a:lstStyle>
            <a:lvl1pPr marL="0" indent="0">
              <a:buFont typeface="Arial" panose="020B0604020202020204" pitchFamily="34" charse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text</a:t>
            </a:r>
            <a:endParaRPr lang="en-GB" dirty="0"/>
          </a:p>
        </p:txBody>
      </p:sp>
      <p:sp>
        <p:nvSpPr>
          <p:cNvPr id="12" name="Platshållare för bild 11">
            <a:extLst>
              <a:ext uri="{FF2B5EF4-FFF2-40B4-BE49-F238E27FC236}">
                <a16:creationId xmlns:a16="http://schemas.microsoft.com/office/drawing/2014/main" id="{3921D291-C67D-974E-9CC5-C6B02323F5B2}"/>
              </a:ext>
            </a:extLst>
          </p:cNvPr>
          <p:cNvSpPr>
            <a:spLocks noGrp="1"/>
          </p:cNvSpPr>
          <p:nvPr>
            <p:ph type="pic" sz="quarter" idx="14"/>
          </p:nvPr>
        </p:nvSpPr>
        <p:spPr>
          <a:xfrm>
            <a:off x="6644708" y="0"/>
            <a:ext cx="5547292" cy="6164781"/>
          </a:xfrm>
          <a:custGeom>
            <a:avLst/>
            <a:gdLst>
              <a:gd name="connsiteX0" fmla="*/ 1354073 w 5536731"/>
              <a:gd name="connsiteY0" fmla="*/ 0 h 6153044"/>
              <a:gd name="connsiteX1" fmla="*/ 5536731 w 5536731"/>
              <a:gd name="connsiteY1" fmla="*/ 0 h 6153044"/>
              <a:gd name="connsiteX2" fmla="*/ 5536731 w 5536731"/>
              <a:gd name="connsiteY2" fmla="*/ 6153044 h 6153044"/>
              <a:gd name="connsiteX3" fmla="*/ 11455 w 5536731"/>
              <a:gd name="connsiteY3" fmla="*/ 6153044 h 6153044"/>
              <a:gd name="connsiteX4" fmla="*/ 0 w 5536731"/>
              <a:gd name="connsiteY4" fmla="*/ 5616400 h 6153044"/>
              <a:gd name="connsiteX5" fmla="*/ 1354073 w 5536731"/>
              <a:gd name="connsiteY5" fmla="*/ 0 h 615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6731" h="6153044">
                <a:moveTo>
                  <a:pt x="1354073" y="0"/>
                </a:moveTo>
                <a:lnTo>
                  <a:pt x="5536731" y="0"/>
                </a:lnTo>
                <a:lnTo>
                  <a:pt x="5536731" y="6153044"/>
                </a:lnTo>
                <a:lnTo>
                  <a:pt x="11455" y="6153044"/>
                </a:lnTo>
                <a:cubicBezTo>
                  <a:pt x="3861" y="5975134"/>
                  <a:pt x="0" y="5796273"/>
                  <a:pt x="0" y="5616400"/>
                </a:cubicBezTo>
                <a:cubicBezTo>
                  <a:pt x="0" y="3592906"/>
                  <a:pt x="488530" y="1683565"/>
                  <a:pt x="1354073" y="0"/>
                </a:cubicBezTo>
                <a:close/>
              </a:path>
            </a:pathLst>
          </a:custGeom>
          <a:noFill/>
        </p:spPr>
        <p:txBody>
          <a:bodyPr wrap="square" anchor="ctr">
            <a:noAutofit/>
          </a:bodyPr>
          <a:lstStyle>
            <a:lvl1pPr marL="0" indent="0" algn="ctr">
              <a:buNone/>
              <a:defRPr>
                <a:solidFill>
                  <a:schemeClr val="tx1"/>
                </a:solidFill>
              </a:defRPr>
            </a:lvl1pPr>
          </a:lstStyle>
          <a:p>
            <a:r>
              <a:rPr lang="en-US" dirty="0"/>
              <a:t>Click icon to add picture</a:t>
            </a:r>
            <a:endParaRPr lang="sv-SE" dirty="0"/>
          </a:p>
        </p:txBody>
      </p:sp>
    </p:spTree>
    <p:extLst>
      <p:ext uri="{BB962C8B-B14F-4D97-AF65-F5344CB8AC3E}">
        <p14:creationId xmlns:p14="http://schemas.microsoft.com/office/powerpoint/2010/main" val="114038503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4_7. Content slid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10800000" cy="684000"/>
          </a:xfrm>
          <a:prstGeom prst="rect">
            <a:avLst/>
          </a:prstGeom>
        </p:spPr>
        <p:txBody>
          <a:bodyPr tIns="0" anchor="t" anchorCtr="0"/>
          <a:lstStyle>
            <a:lvl1pPr>
              <a:defRPr sz="2400">
                <a:solidFill>
                  <a:schemeClr val="accent1"/>
                </a:solidFill>
              </a:defRPr>
            </a:lvl1pPr>
          </a:lstStyle>
          <a:p>
            <a:r>
              <a:rPr lang="en-GB" noProof="0" dirty="0"/>
              <a:t>Click to add title</a:t>
            </a:r>
            <a:br>
              <a:rPr lang="en-GB" noProof="0" dirty="0"/>
            </a:br>
            <a:r>
              <a:rPr lang="en-GB" noProof="0" dirty="0"/>
              <a:t>max two lines</a:t>
            </a: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1763860"/>
            <a:ext cx="8532000" cy="4010025"/>
          </a:xfrm>
        </p:spPr>
        <p:txBody>
          <a:bodyPr lIns="0" rIns="90000">
            <a:noAutofit/>
          </a:bodyPr>
          <a:lstStyle>
            <a:lvl1pPr marL="0" indent="0">
              <a:buNone/>
              <a:defRPr>
                <a:solidFill>
                  <a:schemeClr val="tx1"/>
                </a:solidFill>
              </a:defRPr>
            </a:lvl1pPr>
            <a:lvl2pPr marL="162000" indent="0">
              <a:buNone/>
              <a:defRPr>
                <a:solidFill>
                  <a:schemeClr val="tx1"/>
                </a:solidFill>
              </a:defRPr>
            </a:lvl2pPr>
            <a:lvl3pPr marL="324000" indent="0">
              <a:buNone/>
              <a:defRPr>
                <a:solidFill>
                  <a:schemeClr val="tx1"/>
                </a:solidFill>
              </a:defRPr>
            </a:lvl3pPr>
            <a:lvl4pPr marL="468000" indent="0">
              <a:buNone/>
              <a:defRPr>
                <a:solidFill>
                  <a:schemeClr val="tx1"/>
                </a:solidFill>
              </a:defRPr>
            </a:lvl4pPr>
            <a:lvl5pPr marL="612000" indent="0">
              <a:buNone/>
              <a:defRPr>
                <a:solidFill>
                  <a:schemeClr val="tx1"/>
                </a:solidFill>
              </a:defRPr>
            </a:lvl5pPr>
          </a:lstStyle>
          <a:p>
            <a:pPr lvl="0"/>
            <a:r>
              <a:rPr lang="en-US" dirty="0"/>
              <a:t>Click to add text</a:t>
            </a:r>
          </a:p>
        </p:txBody>
      </p:sp>
    </p:spTree>
    <p:extLst>
      <p:ext uri="{BB962C8B-B14F-4D97-AF65-F5344CB8AC3E}">
        <p14:creationId xmlns:p14="http://schemas.microsoft.com/office/powerpoint/2010/main" val="49125159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4_8. Content slid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10800000" cy="684000"/>
          </a:xfrm>
          <a:prstGeom prst="rect">
            <a:avLst/>
          </a:prstGeom>
        </p:spPr>
        <p:txBody>
          <a:bodyPr tIns="0" anchor="t" anchorCtr="0"/>
          <a:lstStyle>
            <a:lvl1pPr>
              <a:defRPr sz="2400">
                <a:solidFill>
                  <a:schemeClr val="accent1"/>
                </a:solidFill>
              </a:defRPr>
            </a:lvl1pPr>
          </a:lstStyle>
          <a:p>
            <a:r>
              <a:rPr lang="en-GB" noProof="0" dirty="0"/>
              <a:t>Click to add title</a:t>
            </a:r>
            <a:br>
              <a:rPr lang="en-GB" noProof="0" dirty="0"/>
            </a:br>
            <a:r>
              <a:rPr lang="en-GB" noProof="0" dirty="0"/>
              <a:t>max two lines</a:t>
            </a: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2004164"/>
            <a:ext cx="8532000" cy="3769721"/>
          </a:xfrm>
        </p:spPr>
        <p:txBody>
          <a:bodyPr lIns="0" rIns="90000">
            <a:noAutofit/>
          </a:bodyPr>
          <a:lstStyle>
            <a:lvl1pPr marL="0" indent="0">
              <a:buNone/>
              <a:defRPr>
                <a:solidFill>
                  <a:schemeClr val="tx1"/>
                </a:solidFill>
              </a:defRPr>
            </a:lvl1pPr>
            <a:lvl2pPr marL="162000" indent="0">
              <a:buNone/>
              <a:defRPr>
                <a:solidFill>
                  <a:schemeClr val="tx1"/>
                </a:solidFill>
              </a:defRPr>
            </a:lvl2pPr>
            <a:lvl3pPr marL="324000" indent="0">
              <a:buNone/>
              <a:defRPr>
                <a:solidFill>
                  <a:schemeClr val="tx1"/>
                </a:solidFill>
              </a:defRPr>
            </a:lvl3pPr>
            <a:lvl4pPr marL="468000" indent="0">
              <a:buNone/>
              <a:defRPr>
                <a:solidFill>
                  <a:schemeClr val="tx1"/>
                </a:solidFill>
              </a:defRPr>
            </a:lvl4pPr>
            <a:lvl5pPr marL="612000" indent="0">
              <a:buNone/>
              <a:defRPr>
                <a:solidFill>
                  <a:schemeClr val="tx1"/>
                </a:solidFill>
              </a:defRPr>
            </a:lvl5pPr>
          </a:lstStyle>
          <a:p>
            <a:pPr lvl="0"/>
            <a:r>
              <a:rPr lang="en-US" dirty="0"/>
              <a:t>Click to add text</a:t>
            </a:r>
          </a:p>
        </p:txBody>
      </p:sp>
      <p:sp>
        <p:nvSpPr>
          <p:cNvPr id="6" name="Platshållare för text 2">
            <a:extLst>
              <a:ext uri="{FF2B5EF4-FFF2-40B4-BE49-F238E27FC236}">
                <a16:creationId xmlns:a16="http://schemas.microsoft.com/office/drawing/2014/main" id="{3BC87B98-A7F0-C946-B110-9348F5798B1D}"/>
              </a:ext>
            </a:extLst>
          </p:cNvPr>
          <p:cNvSpPr>
            <a:spLocks noGrp="1"/>
          </p:cNvSpPr>
          <p:nvPr>
            <p:ph type="body" sz="quarter" idx="10" hasCustomPrompt="1"/>
          </p:nvPr>
        </p:nvSpPr>
        <p:spPr>
          <a:xfrm>
            <a:off x="694801" y="1338263"/>
            <a:ext cx="10800000" cy="304683"/>
          </a:xfrm>
        </p:spPr>
        <p:txBody>
          <a:bodyPr/>
          <a:lstStyle>
            <a:lvl1pPr marL="0" indent="0">
              <a:buNone/>
              <a:defRPr/>
            </a:lvl1pPr>
          </a:lstStyle>
          <a:p>
            <a:pPr lvl="0"/>
            <a:r>
              <a:rPr lang="sv-SE"/>
              <a:t>Click to add subtitle</a:t>
            </a:r>
            <a:endParaRPr lang="en-GB"/>
          </a:p>
        </p:txBody>
      </p:sp>
    </p:spTree>
    <p:extLst>
      <p:ext uri="{BB962C8B-B14F-4D97-AF65-F5344CB8AC3E}">
        <p14:creationId xmlns:p14="http://schemas.microsoft.com/office/powerpoint/2010/main" val="408267897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4_9. Content slide">
    <p:spTree>
      <p:nvGrpSpPr>
        <p:cNvPr id="1" name=""/>
        <p:cNvGrpSpPr/>
        <p:nvPr/>
      </p:nvGrpSpPr>
      <p:grpSpPr>
        <a:xfrm>
          <a:off x="0" y="0"/>
          <a:ext cx="0" cy="0"/>
          <a:chOff x="0" y="0"/>
          <a:chExt cx="0" cy="0"/>
        </a:xfrm>
      </p:grpSpPr>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2004164"/>
            <a:ext cx="8532000" cy="3769721"/>
          </a:xfrm>
        </p:spPr>
        <p:txBody>
          <a:bodyPr lIns="0" rIns="90000">
            <a:noAutofit/>
          </a:bodyPr>
          <a:lstStyle>
            <a:lvl1pPr marL="0" indent="0">
              <a:buNone/>
              <a:defRPr>
                <a:solidFill>
                  <a:schemeClr val="tx1"/>
                </a:solidFill>
              </a:defRPr>
            </a:lvl1pPr>
            <a:lvl2pPr marL="162000" indent="0">
              <a:buNone/>
              <a:defRPr>
                <a:solidFill>
                  <a:schemeClr val="tx1"/>
                </a:solidFill>
              </a:defRPr>
            </a:lvl2pPr>
            <a:lvl3pPr marL="324000" indent="0">
              <a:buNone/>
              <a:defRPr>
                <a:solidFill>
                  <a:schemeClr val="tx1"/>
                </a:solidFill>
              </a:defRPr>
            </a:lvl3pPr>
            <a:lvl4pPr marL="468000" indent="0">
              <a:buNone/>
              <a:defRPr>
                <a:solidFill>
                  <a:schemeClr val="tx1"/>
                </a:solidFill>
              </a:defRPr>
            </a:lvl4pPr>
            <a:lvl5pPr marL="612000" indent="0">
              <a:buNone/>
              <a:defRPr>
                <a:solidFill>
                  <a:schemeClr val="tx1"/>
                </a:solidFill>
              </a:defRPr>
            </a:lvl5pPr>
          </a:lstStyle>
          <a:p>
            <a:pPr lvl="0"/>
            <a:r>
              <a:rPr lang="en-US" dirty="0"/>
              <a:t>Click to add text</a:t>
            </a:r>
          </a:p>
        </p:txBody>
      </p:sp>
      <p:sp>
        <p:nvSpPr>
          <p:cNvPr id="9" name="Rubrik 1">
            <a:extLst>
              <a:ext uri="{FF2B5EF4-FFF2-40B4-BE49-F238E27FC236}">
                <a16:creationId xmlns:a16="http://schemas.microsoft.com/office/drawing/2014/main" id="{9C9EDB88-2C01-574F-A17E-E254A28CB700}"/>
              </a:ext>
            </a:extLst>
          </p:cNvPr>
          <p:cNvSpPr>
            <a:spLocks noGrp="1"/>
          </p:cNvSpPr>
          <p:nvPr>
            <p:ph type="title" hasCustomPrompt="1"/>
          </p:nvPr>
        </p:nvSpPr>
        <p:spPr>
          <a:xfrm>
            <a:off x="694800" y="100718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 </a:t>
            </a:r>
            <a:br>
              <a:rPr lang="en-GB" noProof="0" dirty="0"/>
            </a:br>
            <a:r>
              <a:rPr lang="en-GB" noProof="0" dirty="0"/>
              <a:t>max two lines</a:t>
            </a:r>
          </a:p>
        </p:txBody>
      </p:sp>
      <p:sp>
        <p:nvSpPr>
          <p:cNvPr id="11" name="Platshållare för text 2">
            <a:extLst>
              <a:ext uri="{FF2B5EF4-FFF2-40B4-BE49-F238E27FC236}">
                <a16:creationId xmlns:a16="http://schemas.microsoft.com/office/drawing/2014/main" id="{FA8769B7-26BB-8F45-8C0C-9D5C7FA04508}"/>
              </a:ext>
            </a:extLst>
          </p:cNvPr>
          <p:cNvSpPr>
            <a:spLocks noGrp="1"/>
          </p:cNvSpPr>
          <p:nvPr>
            <p:ph type="body" sz="quarter" idx="10" hasCustomPrompt="1"/>
          </p:nvPr>
        </p:nvSpPr>
        <p:spPr>
          <a:xfrm>
            <a:off x="694801" y="576000"/>
            <a:ext cx="10800000" cy="304683"/>
          </a:xfrm>
        </p:spPr>
        <p:txBody>
          <a:bodyPr/>
          <a:lstStyle>
            <a:lvl1pPr marL="0" indent="0">
              <a:buNone/>
              <a:defRPr/>
            </a:lvl1pPr>
          </a:lstStyle>
          <a:p>
            <a:pPr lvl="0"/>
            <a:r>
              <a:rPr lang="sv-SE"/>
              <a:t>Click to add pre-headline</a:t>
            </a:r>
            <a:endParaRPr lang="en-GB"/>
          </a:p>
        </p:txBody>
      </p:sp>
    </p:spTree>
    <p:extLst>
      <p:ext uri="{BB962C8B-B14F-4D97-AF65-F5344CB8AC3E}">
        <p14:creationId xmlns:p14="http://schemas.microsoft.com/office/powerpoint/2010/main" val="89775477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4_11.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 </a:t>
            </a:r>
            <a:br>
              <a:rPr lang="en-GB" noProof="0" dirty="0"/>
            </a:br>
            <a:r>
              <a:rPr lang="en-GB" noProof="0" dirty="0"/>
              <a:t>max two lines</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Tree>
    <p:extLst>
      <p:ext uri="{BB962C8B-B14F-4D97-AF65-F5344CB8AC3E}">
        <p14:creationId xmlns:p14="http://schemas.microsoft.com/office/powerpoint/2010/main" val="230613368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4_12. Content 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8" name="Platshållare för text 10"/>
          <p:cNvSpPr>
            <a:spLocks noGrp="1"/>
          </p:cNvSpPr>
          <p:nvPr>
            <p:ph type="body" sz="quarter" idx="10" hasCustomPrompt="1"/>
          </p:nvPr>
        </p:nvSpPr>
        <p:spPr>
          <a:xfrm>
            <a:off x="6275996" y="1773239"/>
            <a:ext cx="5218803" cy="4009870"/>
          </a:xfrm>
          <a:prstGeom prst="rect">
            <a:avLst/>
          </a:prstGeom>
        </p:spPr>
        <p:txBody>
          <a:bodyPr/>
          <a:lstStyle>
            <a:lvl1pPr marL="0" indent="0">
              <a:buNone/>
              <a:defRPr lang="en-GB" noProof="0" dirty="0">
                <a:effectLst/>
                <a:latin typeface="Arial" charset="0"/>
              </a:defRPr>
            </a:lvl1pPr>
          </a:lstStyle>
          <a:p>
            <a:pPr marL="270000" lvl="0" indent="-270000">
              <a:lnSpc>
                <a:spcPct val="110000"/>
              </a:lnSpc>
              <a:spcBef>
                <a:spcPts val="0"/>
              </a:spcBef>
              <a:spcAft>
                <a:spcPts val="1000"/>
              </a:spcAft>
              <a:buFontTx/>
            </a:pPr>
            <a:r>
              <a:rPr lang="en-GB" noProof="0" dirty="0">
                <a:effectLst/>
                <a:latin typeface="Arial" charset="0"/>
              </a:rPr>
              <a:t> </a:t>
            </a:r>
          </a:p>
        </p:txBody>
      </p:sp>
      <p:sp>
        <p:nvSpPr>
          <p:cNvPr id="4" name="Content Placeholder 3">
            <a:extLst>
              <a:ext uri="{FF2B5EF4-FFF2-40B4-BE49-F238E27FC236}">
                <a16:creationId xmlns:a16="http://schemas.microsoft.com/office/drawing/2014/main" id="{EED55FF7-DD17-4A5D-A08E-D4E134360129}"/>
              </a:ext>
            </a:extLst>
          </p:cNvPr>
          <p:cNvSpPr>
            <a:spLocks noGrp="1"/>
          </p:cNvSpPr>
          <p:nvPr>
            <p:ph sz="quarter" idx="11" hasCustomPrompt="1"/>
          </p:nvPr>
        </p:nvSpPr>
        <p:spPr>
          <a:xfrm>
            <a:off x="694800" y="1773239"/>
            <a:ext cx="5220000" cy="4010025"/>
          </a:xfrm>
          <a:prstGeom prst="rect">
            <a:avLst/>
          </a:prstGeom>
        </p:spPr>
        <p:txBody>
          <a:bodyPr>
            <a:noAutofit/>
          </a:bodyPr>
          <a:lstStyle>
            <a:lvl1pPr marL="0" indent="0">
              <a:lnSpc>
                <a:spcPct val="100000"/>
              </a:lnSpc>
              <a:spcBef>
                <a:spcPts val="600"/>
              </a:spcBef>
              <a:spcAft>
                <a:spcPts val="0"/>
              </a:spcAft>
              <a:buFont typeface="Arial" panose="020B0604020202020204" pitchFamily="34" charset="0"/>
              <a:buNone/>
              <a:defRPr>
                <a:solidFill>
                  <a:schemeClr val="tx1"/>
                </a:solidFill>
              </a:defRPr>
            </a:lvl1pPr>
            <a:lvl2pPr marL="464400">
              <a:defRPr>
                <a:solidFill>
                  <a:schemeClr val="tx1"/>
                </a:solidFill>
              </a:defRPr>
            </a:lvl2pPr>
            <a:lvl3pPr marL="536400">
              <a:defRPr>
                <a:solidFill>
                  <a:schemeClr val="tx1"/>
                </a:solidFill>
              </a:defRPr>
            </a:lvl3pPr>
            <a:lvl4pPr marL="712800" indent="-176400">
              <a:defRPr>
                <a:solidFill>
                  <a:schemeClr val="tx1"/>
                </a:solidFill>
              </a:defRPr>
            </a:lvl4pPr>
          </a:lstStyle>
          <a:p>
            <a:pPr lvl="0"/>
            <a:r>
              <a:rPr lang="en-US" dirty="0"/>
              <a:t>Click to add text</a:t>
            </a:r>
          </a:p>
        </p:txBody>
      </p:sp>
      <p:sp>
        <p:nvSpPr>
          <p:cNvPr id="10" name="Content Placeholder 3">
            <a:extLst>
              <a:ext uri="{FF2B5EF4-FFF2-40B4-BE49-F238E27FC236}">
                <a16:creationId xmlns:a16="http://schemas.microsoft.com/office/drawing/2014/main" id="{07904A03-4E62-46C3-8D5F-F189A19F9CCC}"/>
              </a:ext>
            </a:extLst>
          </p:cNvPr>
          <p:cNvSpPr>
            <a:spLocks noGrp="1"/>
          </p:cNvSpPr>
          <p:nvPr>
            <p:ph sz="quarter" idx="13" hasCustomPrompt="1"/>
          </p:nvPr>
        </p:nvSpPr>
        <p:spPr>
          <a:xfrm>
            <a:off x="6275996" y="1773239"/>
            <a:ext cx="5220000" cy="4010025"/>
          </a:xfrm>
          <a:prstGeom prst="rect">
            <a:avLst/>
          </a:prstGeom>
        </p:spPr>
        <p:txBody>
          <a:bodyPr>
            <a:noAutofit/>
          </a:bodyPr>
          <a:lstStyle>
            <a:lvl1pPr marL="0" indent="0">
              <a:lnSpc>
                <a:spcPct val="100000"/>
              </a:lnSpc>
              <a:spcBef>
                <a:spcPts val="600"/>
              </a:spcBef>
              <a:spcAft>
                <a:spcPts val="0"/>
              </a:spcAft>
              <a:buFont typeface="Arial" panose="020B0604020202020204" pitchFamily="34" charset="0"/>
              <a:buNone/>
              <a:defRPr/>
            </a:lvl1pPr>
            <a:lvl2pPr marL="464400">
              <a:defRPr/>
            </a:lvl2pPr>
            <a:lvl3pPr marL="536400">
              <a:defRPr/>
            </a:lvl3pPr>
            <a:lvl4pPr marL="712800" indent="-176400">
              <a:defRPr/>
            </a:lvl4pPr>
          </a:lstStyle>
          <a:p>
            <a:pPr lvl="0"/>
            <a:r>
              <a:rPr lang="en-US" dirty="0"/>
              <a:t>Click to add text</a:t>
            </a:r>
          </a:p>
        </p:txBody>
      </p:sp>
    </p:spTree>
    <p:extLst>
      <p:ext uri="{BB962C8B-B14F-4D97-AF65-F5344CB8AC3E}">
        <p14:creationId xmlns:p14="http://schemas.microsoft.com/office/powerpoint/2010/main" val="348120863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4_13. Content 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5" name="Content Placeholder 14">
            <a:extLst>
              <a:ext uri="{FF2B5EF4-FFF2-40B4-BE49-F238E27FC236}">
                <a16:creationId xmlns:a16="http://schemas.microsoft.com/office/drawing/2014/main" id="{70FA0C33-9C88-4DEA-8127-12D19898350E}"/>
              </a:ext>
            </a:extLst>
          </p:cNvPr>
          <p:cNvSpPr>
            <a:spLocks noGrp="1"/>
          </p:cNvSpPr>
          <p:nvPr>
            <p:ph sz="quarter" idx="25" hasCustomPrompt="1"/>
          </p:nvPr>
        </p:nvSpPr>
        <p:spPr>
          <a:xfrm>
            <a:off x="4460708" y="1773238"/>
            <a:ext cx="3398838" cy="4010025"/>
          </a:xfrm>
        </p:spPr>
        <p:txBody>
          <a:bodyPr>
            <a:noAutofit/>
          </a:bodyPr>
          <a:lstStyle>
            <a:lvl1pPr marL="0" indent="0">
              <a:buNone/>
              <a:defRPr/>
            </a:lvl1pPr>
            <a:lvl2pPr marL="162000" indent="0">
              <a:buNone/>
              <a:defRPr/>
            </a:lvl2pPr>
            <a:lvl3pPr marL="324000" indent="0">
              <a:buNone/>
              <a:defRPr/>
            </a:lvl3pPr>
            <a:lvl4pPr marL="468000" indent="0">
              <a:buNone/>
              <a:defRPr/>
            </a:lvl4pPr>
            <a:lvl5pPr marL="612000" indent="0">
              <a:buNone/>
              <a:defRPr/>
            </a:lvl5pPr>
          </a:lstStyle>
          <a:p>
            <a:pPr lvl="0"/>
            <a:r>
              <a:rPr lang="en-US" dirty="0"/>
              <a:t>Click to add text</a:t>
            </a:r>
            <a:endParaRPr lang="en-GB" dirty="0"/>
          </a:p>
        </p:txBody>
      </p:sp>
      <p:sp>
        <p:nvSpPr>
          <p:cNvPr id="17" name="Content Placeholder 16">
            <a:extLst>
              <a:ext uri="{FF2B5EF4-FFF2-40B4-BE49-F238E27FC236}">
                <a16:creationId xmlns:a16="http://schemas.microsoft.com/office/drawing/2014/main" id="{1EFCE55A-ABB6-4D74-9E75-EB0EBF278401}"/>
              </a:ext>
            </a:extLst>
          </p:cNvPr>
          <p:cNvSpPr>
            <a:spLocks noGrp="1"/>
          </p:cNvSpPr>
          <p:nvPr>
            <p:ph sz="quarter" idx="26" hasCustomPrompt="1"/>
          </p:nvPr>
        </p:nvSpPr>
        <p:spPr>
          <a:xfrm>
            <a:off x="8226089" y="1773238"/>
            <a:ext cx="3398838" cy="4010025"/>
          </a:xfrm>
        </p:spPr>
        <p:txBody>
          <a:bodyPr>
            <a:noAutofit/>
          </a:bodyPr>
          <a:lstStyle>
            <a:lvl1pPr marL="0" indent="0">
              <a:buNone/>
              <a:defRPr/>
            </a:lvl1pPr>
            <a:lvl2pPr marL="162000" indent="0">
              <a:buNone/>
              <a:defRPr/>
            </a:lvl2pPr>
            <a:lvl3pPr marL="324000" indent="0">
              <a:buNone/>
              <a:defRPr/>
            </a:lvl3pPr>
            <a:lvl4pPr marL="468000" indent="0">
              <a:buNone/>
              <a:defRPr/>
            </a:lvl4pPr>
            <a:lvl5pPr marL="612000" indent="0">
              <a:buNone/>
              <a:defRPr/>
            </a:lvl5pPr>
          </a:lstStyle>
          <a:p>
            <a:pPr lvl="0"/>
            <a:r>
              <a:rPr lang="en-US" dirty="0"/>
              <a:t>Click to add text</a:t>
            </a:r>
            <a:endParaRPr lang="en-GB" dirty="0"/>
          </a:p>
        </p:txBody>
      </p:sp>
      <p:sp>
        <p:nvSpPr>
          <p:cNvPr id="8" name="Content Placeholder 14">
            <a:extLst>
              <a:ext uri="{FF2B5EF4-FFF2-40B4-BE49-F238E27FC236}">
                <a16:creationId xmlns:a16="http://schemas.microsoft.com/office/drawing/2014/main" id="{AD112FBD-B50D-4078-B353-DDE413933C12}"/>
              </a:ext>
            </a:extLst>
          </p:cNvPr>
          <p:cNvSpPr>
            <a:spLocks noGrp="1"/>
          </p:cNvSpPr>
          <p:nvPr>
            <p:ph sz="quarter" idx="27" hasCustomPrompt="1"/>
          </p:nvPr>
        </p:nvSpPr>
        <p:spPr>
          <a:xfrm>
            <a:off x="695328" y="1773238"/>
            <a:ext cx="3398838" cy="4010025"/>
          </a:xfrm>
        </p:spPr>
        <p:txBody>
          <a:bodyPr>
            <a:noAutofit/>
          </a:bodyPr>
          <a:lstStyle>
            <a:lvl1pPr marL="0" indent="0">
              <a:buNone/>
              <a:defRPr/>
            </a:lvl1pPr>
            <a:lvl2pPr marL="162000" indent="0">
              <a:buNone/>
              <a:defRPr/>
            </a:lvl2pPr>
            <a:lvl3pPr marL="324000" indent="0">
              <a:buNone/>
              <a:defRPr/>
            </a:lvl3pPr>
            <a:lvl4pPr marL="468000" indent="0">
              <a:buNone/>
              <a:defRPr/>
            </a:lvl4pPr>
            <a:lvl5pPr marL="612000" indent="0">
              <a:buNone/>
              <a:defRPr/>
            </a:lvl5pPr>
          </a:lstStyle>
          <a:p>
            <a:pPr lvl="0"/>
            <a:r>
              <a:rPr lang="en-US" dirty="0"/>
              <a:t>Click to add text</a:t>
            </a:r>
            <a:endParaRPr lang="en-GB" dirty="0"/>
          </a:p>
        </p:txBody>
      </p:sp>
    </p:spTree>
    <p:extLst>
      <p:ext uri="{BB962C8B-B14F-4D97-AF65-F5344CB8AC3E}">
        <p14:creationId xmlns:p14="http://schemas.microsoft.com/office/powerpoint/2010/main" val="1394855438"/>
      </p:ext>
    </p:extLst>
  </p:cSld>
  <p:clrMapOvr>
    <a:masterClrMapping/>
  </p:clrMapOvr>
  <p:extLst>
    <p:ext uri="{DCECCB84-F9BA-43D5-87BE-67443E8EF086}">
      <p15:sldGuideLst xmlns:p15="http://schemas.microsoft.com/office/powerpoint/2012/main"/>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4_14. Element Page 4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4800" y="1723496"/>
            <a:ext cx="3960000" cy="2124000"/>
          </a:xfrm>
          <a:solidFill>
            <a:schemeClr val="accent3"/>
          </a:solidFill>
        </p:spPr>
        <p:txBody>
          <a:bodyPr>
            <a:noAutofit/>
          </a:bodyPr>
          <a:lstStyle>
            <a:lvl1pPr marL="0" indent="0">
              <a:lnSpc>
                <a:spcPct val="100000"/>
              </a:lnSpc>
              <a:spcBef>
                <a:spcPts val="0"/>
              </a:spcBef>
              <a:spcAft>
                <a:spcPts val="1000"/>
              </a:spcAft>
              <a:buNone/>
              <a:defRPr sz="1400">
                <a:solidFill>
                  <a:schemeClr val="tx1"/>
                </a:solidFill>
              </a:defRPr>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7" name="Text Placeholder 12">
            <a:extLst>
              <a:ext uri="{FF2B5EF4-FFF2-40B4-BE49-F238E27FC236}">
                <a16:creationId xmlns:a16="http://schemas.microsoft.com/office/drawing/2014/main" id="{FEF6E840-A33F-4EBB-B6E5-5B7474B225D2}"/>
              </a:ext>
            </a:extLst>
          </p:cNvPr>
          <p:cNvSpPr>
            <a:spLocks noGrp="1"/>
          </p:cNvSpPr>
          <p:nvPr>
            <p:ph type="body" sz="quarter" idx="26" hasCustomPrompt="1"/>
          </p:nvPr>
        </p:nvSpPr>
        <p:spPr>
          <a:xfrm>
            <a:off x="694800" y="4043700"/>
            <a:ext cx="3960000" cy="2121080"/>
          </a:xfrm>
          <a:solidFill>
            <a:schemeClr val="accent3"/>
          </a:solidFill>
        </p:spPr>
        <p:txBody>
          <a:bodyPr>
            <a:noAutofit/>
          </a:bodyPr>
          <a:lstStyle>
            <a:lvl1pPr marL="0" indent="0">
              <a:lnSpc>
                <a:spcPct val="10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1" name="Text Placeholder 12">
            <a:extLst>
              <a:ext uri="{FF2B5EF4-FFF2-40B4-BE49-F238E27FC236}">
                <a16:creationId xmlns:a16="http://schemas.microsoft.com/office/drawing/2014/main" id="{E4692E8B-C9A3-41C3-AF2D-87161D0D412E}"/>
              </a:ext>
            </a:extLst>
          </p:cNvPr>
          <p:cNvSpPr>
            <a:spLocks noGrp="1"/>
          </p:cNvSpPr>
          <p:nvPr>
            <p:ph type="body" sz="quarter" idx="27" hasCustomPrompt="1"/>
          </p:nvPr>
        </p:nvSpPr>
        <p:spPr>
          <a:xfrm>
            <a:off x="5152500" y="1723496"/>
            <a:ext cx="3960000" cy="2124000"/>
          </a:xfrm>
          <a:solidFill>
            <a:schemeClr val="accent3"/>
          </a:solidFill>
        </p:spPr>
        <p:txBody>
          <a:bodyPr>
            <a:noAutofit/>
          </a:bodyPr>
          <a:lstStyle>
            <a:lvl1pPr marL="0" indent="0">
              <a:lnSpc>
                <a:spcPct val="10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2" name="Text Placeholder 12">
            <a:extLst>
              <a:ext uri="{FF2B5EF4-FFF2-40B4-BE49-F238E27FC236}">
                <a16:creationId xmlns:a16="http://schemas.microsoft.com/office/drawing/2014/main" id="{9C45E0B2-C2F4-4BC8-A72F-02854B986CD4}"/>
              </a:ext>
            </a:extLst>
          </p:cNvPr>
          <p:cNvSpPr>
            <a:spLocks noGrp="1"/>
          </p:cNvSpPr>
          <p:nvPr>
            <p:ph type="body" sz="quarter" idx="28" hasCustomPrompt="1"/>
          </p:nvPr>
        </p:nvSpPr>
        <p:spPr>
          <a:xfrm>
            <a:off x="5152500" y="4043700"/>
            <a:ext cx="3960000" cy="2121080"/>
          </a:xfrm>
          <a:solidFill>
            <a:schemeClr val="accent3"/>
          </a:solidFill>
        </p:spPr>
        <p:txBody>
          <a:bodyPr>
            <a:noAutofit/>
          </a:bodyPr>
          <a:lstStyle>
            <a:lvl1pPr marL="0" indent="0">
              <a:lnSpc>
                <a:spcPct val="10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Tree>
    <p:extLst>
      <p:ext uri="{BB962C8B-B14F-4D97-AF65-F5344CB8AC3E}">
        <p14:creationId xmlns:p14="http://schemas.microsoft.com/office/powerpoint/2010/main" val="1395976447"/>
      </p:ext>
    </p:extLst>
  </p:cSld>
  <p:clrMapOvr>
    <a:masterClrMapping/>
  </p:clrMapOvr>
  <p:extLst>
    <p:ext uri="{DCECCB84-F9BA-43D5-87BE-67443E8EF086}">
      <p15:sldGuideLst xmlns:p15="http://schemas.microsoft.com/office/powerpoint/2012/main"/>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4_15. Element Page 3 obj. No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4800" y="3447521"/>
            <a:ext cx="29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3" name="Picture Placeholder 2">
            <a:extLst>
              <a:ext uri="{FF2B5EF4-FFF2-40B4-BE49-F238E27FC236}">
                <a16:creationId xmlns:a16="http://schemas.microsoft.com/office/drawing/2014/main" id="{1EA4B937-A31F-486F-A302-A2CE82C6422D}"/>
              </a:ext>
            </a:extLst>
          </p:cNvPr>
          <p:cNvSpPr>
            <a:spLocks noGrp="1"/>
          </p:cNvSpPr>
          <p:nvPr>
            <p:ph type="pic" sz="quarter" idx="28" hasCustomPrompt="1"/>
          </p:nvPr>
        </p:nvSpPr>
        <p:spPr>
          <a:xfrm>
            <a:off x="695324" y="1773237"/>
            <a:ext cx="2952000" cy="1440000"/>
          </a:xfr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4618800" y="3447521"/>
            <a:ext cx="29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6" name="Picture Placeholder 2">
            <a:extLst>
              <a:ext uri="{FF2B5EF4-FFF2-40B4-BE49-F238E27FC236}">
                <a16:creationId xmlns:a16="http://schemas.microsoft.com/office/drawing/2014/main" id="{4FEA40BE-BA32-4474-9618-2476ACB6B4DA}"/>
              </a:ext>
            </a:extLst>
          </p:cNvPr>
          <p:cNvSpPr>
            <a:spLocks noGrp="1"/>
          </p:cNvSpPr>
          <p:nvPr>
            <p:ph type="pic" sz="quarter" idx="31" hasCustomPrompt="1"/>
          </p:nvPr>
        </p:nvSpPr>
        <p:spPr>
          <a:xfrm>
            <a:off x="4618812" y="1773237"/>
            <a:ext cx="2952000" cy="1440000"/>
          </a:xfrm>
        </p:spPr>
        <p:txBody>
          <a:bodyPr/>
          <a:lstStyle>
            <a:lvl1pPr marL="0" indent="0">
              <a:buNone/>
              <a:defRPr/>
            </a:lvl1pPr>
          </a:lstStyle>
          <a:p>
            <a:r>
              <a:rPr lang="en-GB" dirty="0"/>
              <a:t>Click to add picture</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8542800" y="3447521"/>
            <a:ext cx="29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0" name="Picture Placeholder 2">
            <a:extLst>
              <a:ext uri="{FF2B5EF4-FFF2-40B4-BE49-F238E27FC236}">
                <a16:creationId xmlns:a16="http://schemas.microsoft.com/office/drawing/2014/main" id="{8BCECCCE-5470-4DCE-9157-9896FE0A7514}"/>
              </a:ext>
            </a:extLst>
          </p:cNvPr>
          <p:cNvSpPr>
            <a:spLocks noGrp="1"/>
          </p:cNvSpPr>
          <p:nvPr>
            <p:ph type="pic" sz="quarter" idx="34" hasCustomPrompt="1"/>
          </p:nvPr>
        </p:nvSpPr>
        <p:spPr>
          <a:xfrm>
            <a:off x="8542300" y="1773237"/>
            <a:ext cx="2952000" cy="1440000"/>
          </a:xfrm>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868544255"/>
      </p:ext>
    </p:extLst>
  </p:cSld>
  <p:clrMapOvr>
    <a:masterClrMapping/>
  </p:clrMapOvr>
  <p:extLst>
    <p:ext uri="{DCECCB84-F9BA-43D5-87BE-67443E8EF086}">
      <p15:sldGuideLst xmlns:p15="http://schemas.microsoft.com/office/powerpoint/2012/main"/>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4_16. Element Page 4 obj. No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4800" y="3447521"/>
            <a:ext cx="2340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3" name="Picture Placeholder 2">
            <a:extLst>
              <a:ext uri="{FF2B5EF4-FFF2-40B4-BE49-F238E27FC236}">
                <a16:creationId xmlns:a16="http://schemas.microsoft.com/office/drawing/2014/main" id="{1EA4B937-A31F-486F-A302-A2CE82C6422D}"/>
              </a:ext>
            </a:extLst>
          </p:cNvPr>
          <p:cNvSpPr>
            <a:spLocks noGrp="1"/>
          </p:cNvSpPr>
          <p:nvPr>
            <p:ph type="pic" sz="quarter" idx="28" hasCustomPrompt="1"/>
          </p:nvPr>
        </p:nvSpPr>
        <p:spPr>
          <a:xfrm>
            <a:off x="695325" y="1773237"/>
            <a:ext cx="2339975" cy="1440000"/>
          </a:xfr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3514800" y="3447521"/>
            <a:ext cx="2340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6" name="Picture Placeholder 2">
            <a:extLst>
              <a:ext uri="{FF2B5EF4-FFF2-40B4-BE49-F238E27FC236}">
                <a16:creationId xmlns:a16="http://schemas.microsoft.com/office/drawing/2014/main" id="{4FEA40BE-BA32-4474-9618-2476ACB6B4DA}"/>
              </a:ext>
            </a:extLst>
          </p:cNvPr>
          <p:cNvSpPr>
            <a:spLocks noGrp="1"/>
          </p:cNvSpPr>
          <p:nvPr>
            <p:ph type="pic" sz="quarter" idx="31" hasCustomPrompt="1"/>
          </p:nvPr>
        </p:nvSpPr>
        <p:spPr>
          <a:xfrm>
            <a:off x="3515325" y="1773237"/>
            <a:ext cx="2339975" cy="1440000"/>
          </a:xfrm>
        </p:spPr>
        <p:txBody>
          <a:bodyPr/>
          <a:lstStyle>
            <a:lvl1pPr marL="0" indent="0">
              <a:buNone/>
              <a:defRPr/>
            </a:lvl1pPr>
          </a:lstStyle>
          <a:p>
            <a:r>
              <a:rPr lang="en-GB" dirty="0"/>
              <a:t>Click to add picture</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6334800" y="3447521"/>
            <a:ext cx="2340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0" name="Picture Placeholder 2">
            <a:extLst>
              <a:ext uri="{FF2B5EF4-FFF2-40B4-BE49-F238E27FC236}">
                <a16:creationId xmlns:a16="http://schemas.microsoft.com/office/drawing/2014/main" id="{8BCECCCE-5470-4DCE-9157-9896FE0A7514}"/>
              </a:ext>
            </a:extLst>
          </p:cNvPr>
          <p:cNvSpPr>
            <a:spLocks noGrp="1"/>
          </p:cNvSpPr>
          <p:nvPr>
            <p:ph type="pic" sz="quarter" idx="34" hasCustomPrompt="1"/>
          </p:nvPr>
        </p:nvSpPr>
        <p:spPr>
          <a:xfrm>
            <a:off x="6335325" y="1773237"/>
            <a:ext cx="2339975" cy="1440000"/>
          </a:xfrm>
        </p:spPr>
        <p:txBody>
          <a:bodyPr/>
          <a:lstStyle>
            <a:lvl1pPr marL="0" indent="0">
              <a:buNone/>
              <a:defRPr/>
            </a:lvl1pPr>
          </a:lstStyle>
          <a:p>
            <a:r>
              <a:rPr lang="en-GB" dirty="0"/>
              <a:t>Click to add picture</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9154800" y="3447521"/>
            <a:ext cx="2340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3" name="Picture Placeholder 2">
            <a:extLst>
              <a:ext uri="{FF2B5EF4-FFF2-40B4-BE49-F238E27FC236}">
                <a16:creationId xmlns:a16="http://schemas.microsoft.com/office/drawing/2014/main" id="{6359FCC6-FCDC-4ED3-B7CD-D4DF6660B6F8}"/>
              </a:ext>
            </a:extLst>
          </p:cNvPr>
          <p:cNvSpPr>
            <a:spLocks noGrp="1"/>
          </p:cNvSpPr>
          <p:nvPr>
            <p:ph type="pic" sz="quarter" idx="37" hasCustomPrompt="1"/>
          </p:nvPr>
        </p:nvSpPr>
        <p:spPr>
          <a:xfrm>
            <a:off x="9155325" y="1773237"/>
            <a:ext cx="2339975" cy="1440000"/>
          </a:xfrm>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1176993850"/>
      </p:ext>
    </p:extLst>
  </p:cSld>
  <p:clrMapOvr>
    <a:masterClrMapping/>
  </p:clrMapOvr>
  <p:extLst>
    <p:ext uri="{DCECCB84-F9BA-43D5-87BE-67443E8EF086}">
      <p15:sldGuideLst xmlns:p15="http://schemas.microsoft.com/office/powerpoint/2012/main"/>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4_17. Element Page 5 obj. No he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US" dirty="0"/>
              <a:t>Click</a:t>
            </a:r>
            <a:r>
              <a:rPr lang="en-GB" noProof="0" dirty="0"/>
              <a:t>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5328"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 </a:t>
            </a:r>
          </a:p>
        </p:txBody>
      </p:sp>
      <p:sp>
        <p:nvSpPr>
          <p:cNvPr id="3" name="Picture Placeholder 2">
            <a:extLst>
              <a:ext uri="{FF2B5EF4-FFF2-40B4-BE49-F238E27FC236}">
                <a16:creationId xmlns:a16="http://schemas.microsoft.com/office/drawing/2014/main" id="{1EA4B937-A31F-486F-A302-A2CE82C6422D}"/>
              </a:ext>
            </a:extLst>
          </p:cNvPr>
          <p:cNvSpPr>
            <a:spLocks noGrp="1"/>
          </p:cNvSpPr>
          <p:nvPr>
            <p:ph type="pic" sz="quarter" idx="28" hasCustomPrompt="1"/>
          </p:nvPr>
        </p:nvSpPr>
        <p:spPr>
          <a:xfrm>
            <a:off x="695325" y="1773238"/>
            <a:ext cx="2052000" cy="1436687"/>
          </a:xfr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2882327"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6" name="Picture Placeholder 2">
            <a:extLst>
              <a:ext uri="{FF2B5EF4-FFF2-40B4-BE49-F238E27FC236}">
                <a16:creationId xmlns:a16="http://schemas.microsoft.com/office/drawing/2014/main" id="{4FEA40BE-BA32-4474-9618-2476ACB6B4DA}"/>
              </a:ext>
            </a:extLst>
          </p:cNvPr>
          <p:cNvSpPr>
            <a:spLocks noGrp="1"/>
          </p:cNvSpPr>
          <p:nvPr>
            <p:ph type="pic" sz="quarter" idx="31" hasCustomPrompt="1"/>
          </p:nvPr>
        </p:nvSpPr>
        <p:spPr>
          <a:xfrm>
            <a:off x="2882325" y="1773238"/>
            <a:ext cx="2052000" cy="1436687"/>
          </a:xfrm>
        </p:spPr>
        <p:txBody>
          <a:bodyPr/>
          <a:lstStyle>
            <a:lvl1pPr marL="0" indent="0">
              <a:buNone/>
              <a:defRPr/>
            </a:lvl1pPr>
          </a:lstStyle>
          <a:p>
            <a:r>
              <a:rPr lang="en-GB" dirty="0"/>
              <a:t>Click to add picture</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5069326"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0" name="Picture Placeholder 2">
            <a:extLst>
              <a:ext uri="{FF2B5EF4-FFF2-40B4-BE49-F238E27FC236}">
                <a16:creationId xmlns:a16="http://schemas.microsoft.com/office/drawing/2014/main" id="{8BCECCCE-5470-4DCE-9157-9896FE0A7514}"/>
              </a:ext>
            </a:extLst>
          </p:cNvPr>
          <p:cNvSpPr>
            <a:spLocks noGrp="1"/>
          </p:cNvSpPr>
          <p:nvPr>
            <p:ph type="pic" sz="quarter" idx="34" hasCustomPrompt="1"/>
          </p:nvPr>
        </p:nvSpPr>
        <p:spPr>
          <a:xfrm>
            <a:off x="5069325" y="1773238"/>
            <a:ext cx="2052000" cy="1436687"/>
          </a:xfrm>
        </p:spPr>
        <p:txBody>
          <a:bodyPr/>
          <a:lstStyle>
            <a:lvl1pPr marL="0" indent="0">
              <a:buNone/>
              <a:defRPr/>
            </a:lvl1pPr>
          </a:lstStyle>
          <a:p>
            <a:r>
              <a:rPr lang="en-GB" dirty="0"/>
              <a:t>Click to add picture</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7256325"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3" name="Picture Placeholder 2">
            <a:extLst>
              <a:ext uri="{FF2B5EF4-FFF2-40B4-BE49-F238E27FC236}">
                <a16:creationId xmlns:a16="http://schemas.microsoft.com/office/drawing/2014/main" id="{6359FCC6-FCDC-4ED3-B7CD-D4DF6660B6F8}"/>
              </a:ext>
            </a:extLst>
          </p:cNvPr>
          <p:cNvSpPr>
            <a:spLocks noGrp="1"/>
          </p:cNvSpPr>
          <p:nvPr>
            <p:ph type="pic" sz="quarter" idx="37" hasCustomPrompt="1"/>
          </p:nvPr>
        </p:nvSpPr>
        <p:spPr>
          <a:xfrm>
            <a:off x="7256325" y="1773238"/>
            <a:ext cx="2052000" cy="1436687"/>
          </a:xfrm>
        </p:spPr>
        <p:txBody>
          <a:bodyPr/>
          <a:lstStyle>
            <a:lvl1pPr marL="0" indent="0">
              <a:buNone/>
              <a:defRPr/>
            </a:lvl1pPr>
          </a:lstStyle>
          <a:p>
            <a:r>
              <a:rPr lang="en-GB" dirty="0"/>
              <a:t>Click to add picture</a:t>
            </a:r>
          </a:p>
        </p:txBody>
      </p:sp>
      <p:sp>
        <p:nvSpPr>
          <p:cNvPr id="17" name="Text Placeholder 12">
            <a:extLst>
              <a:ext uri="{FF2B5EF4-FFF2-40B4-BE49-F238E27FC236}">
                <a16:creationId xmlns:a16="http://schemas.microsoft.com/office/drawing/2014/main" id="{C2C4F6F7-5D5A-4E54-8D5F-FA5910D2623D}"/>
              </a:ext>
            </a:extLst>
          </p:cNvPr>
          <p:cNvSpPr>
            <a:spLocks noGrp="1"/>
          </p:cNvSpPr>
          <p:nvPr>
            <p:ph type="body" sz="quarter" idx="39" hasCustomPrompt="1"/>
          </p:nvPr>
        </p:nvSpPr>
        <p:spPr>
          <a:xfrm>
            <a:off x="9443325" y="3440205"/>
            <a:ext cx="2052000" cy="2718000"/>
          </a:xfrm>
          <a:solidFill>
            <a:schemeClr val="accent3"/>
          </a:solidFill>
        </p:spPr>
        <p:txBody>
          <a:bodyPr>
            <a:noAutofit/>
          </a:bodyPr>
          <a:lstStyle>
            <a:lvl1pPr marL="0" indent="0">
              <a:lnSpc>
                <a:spcPct val="100000"/>
              </a:lnSpc>
              <a:spcBef>
                <a:spcPts val="0"/>
              </a:spcBef>
              <a:spcAft>
                <a:spcPts val="1000"/>
              </a:spcAft>
              <a:buFont typeface="Arial" panose="020B0604020202020204" pitchFamily="34" charset="0"/>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5" name="Picture Placeholder 2">
            <a:extLst>
              <a:ext uri="{FF2B5EF4-FFF2-40B4-BE49-F238E27FC236}">
                <a16:creationId xmlns:a16="http://schemas.microsoft.com/office/drawing/2014/main" id="{18B7FEB0-295B-412C-8207-3B0FC255D875}"/>
              </a:ext>
            </a:extLst>
          </p:cNvPr>
          <p:cNvSpPr>
            <a:spLocks noGrp="1"/>
          </p:cNvSpPr>
          <p:nvPr>
            <p:ph type="pic" sz="quarter" idx="40" hasCustomPrompt="1"/>
          </p:nvPr>
        </p:nvSpPr>
        <p:spPr>
          <a:xfrm>
            <a:off x="9443325" y="1773238"/>
            <a:ext cx="2052000" cy="1436687"/>
          </a:xfrm>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2331882440"/>
      </p:ext>
    </p:extLst>
  </p:cSld>
  <p:clrMapOvr>
    <a:masterClrMapping/>
  </p:clrMapOvr>
  <p:extLst>
    <p:ext uri="{DCECCB84-F9BA-43D5-87BE-67443E8EF086}">
      <p15:sldGuideLst xmlns:p15="http://schemas.microsoft.com/office/powerpoint/2012/main"/>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4_18. Content slide with 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105526" y="0"/>
            <a:ext cx="6086474" cy="6164780"/>
          </a:xfrm>
          <a:prstGeom prst="rect">
            <a:avLst/>
          </a:prstGeom>
          <a:ln>
            <a:noFill/>
          </a:ln>
        </p:spPr>
        <p:txBody>
          <a:bodyPr anchor="ctr"/>
          <a:lstStyle>
            <a:lvl1pPr marL="0" indent="0" algn="ctr">
              <a:buNone/>
              <a:defRPr/>
            </a:lvl1pPr>
          </a:lstStyle>
          <a:p>
            <a:r>
              <a:rPr lang="en-GB" noProof="0" dirty="0"/>
              <a:t>Click to add picture</a:t>
            </a:r>
          </a:p>
        </p:txBody>
      </p:sp>
      <p:sp>
        <p:nvSpPr>
          <p:cNvPr id="10" name="Rubrik 1"/>
          <p:cNvSpPr>
            <a:spLocks noGrp="1"/>
          </p:cNvSpPr>
          <p:nvPr>
            <p:ph type="title" hasCustomPrompt="1"/>
          </p:nvPr>
        </p:nvSpPr>
        <p:spPr>
          <a:xfrm>
            <a:off x="695330" y="576000"/>
            <a:ext cx="5220673"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
        <p:nvSpPr>
          <p:cNvPr id="3" name="Text Placeholder 2">
            <a:extLst>
              <a:ext uri="{FF2B5EF4-FFF2-40B4-BE49-F238E27FC236}">
                <a16:creationId xmlns:a16="http://schemas.microsoft.com/office/drawing/2014/main" id="{08B9B9B8-5EEB-4B41-B2FF-EDC996776341}"/>
              </a:ext>
            </a:extLst>
          </p:cNvPr>
          <p:cNvSpPr>
            <a:spLocks noGrp="1"/>
          </p:cNvSpPr>
          <p:nvPr>
            <p:ph type="body" sz="quarter" idx="18" hasCustomPrompt="1"/>
          </p:nvPr>
        </p:nvSpPr>
        <p:spPr>
          <a:xfrm>
            <a:off x="695330" y="1772710"/>
            <a:ext cx="5221288" cy="4394089"/>
          </a:xfrm>
        </p:spPr>
        <p:txBody>
          <a:bodyPr>
            <a:noAutofit/>
          </a:bodyPr>
          <a:lstStyle>
            <a:lvl1pPr marL="0" indent="0">
              <a:lnSpc>
                <a:spcPct val="100000"/>
              </a:lnSpc>
              <a:spcBef>
                <a:spcPts val="0"/>
              </a:spcBef>
              <a:spcAft>
                <a:spcPts val="1000"/>
              </a:spcAft>
              <a:buNone/>
              <a:defRPr/>
            </a:lvl1pPr>
          </a:lstStyle>
          <a:p>
            <a:pPr lvl="0"/>
            <a:r>
              <a:rPr lang="en-US" dirty="0"/>
              <a:t>Click to add text</a:t>
            </a:r>
          </a:p>
        </p:txBody>
      </p:sp>
    </p:spTree>
    <p:extLst>
      <p:ext uri="{BB962C8B-B14F-4D97-AF65-F5344CB8AC3E}">
        <p14:creationId xmlns:p14="http://schemas.microsoft.com/office/powerpoint/2010/main" val="956009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4_19. Content slide with circular 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7054277" y="1260000"/>
            <a:ext cx="3926230" cy="3967342"/>
          </a:xfrm>
          <a:prstGeom prst="ellipse">
            <a:avLst/>
          </a:prstGeom>
        </p:spPr>
        <p:txBody>
          <a:bodyPr anchor="ctr">
            <a:noAutofit/>
          </a:bodyPr>
          <a:lstStyle>
            <a:lvl1pPr marL="0" indent="0" algn="ctr">
              <a:spcBef>
                <a:spcPts val="0"/>
              </a:spcBef>
              <a:buNone/>
              <a:defRPr lang="en-GB" b="0" i="0" smtClean="0">
                <a:effectLst/>
              </a:defRPr>
            </a:lvl1pPr>
          </a:lstStyle>
          <a:p>
            <a:r>
              <a:rPr lang="en-GB" noProof="0" dirty="0"/>
              <a:t>Click to add picture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to move or resize </a:t>
            </a:r>
            <a:br>
              <a:rPr lang="en-GB" noProof="0" dirty="0"/>
            </a:br>
            <a:r>
              <a:rPr lang="en-GB" noProof="0" dirty="0"/>
              <a:t>the image.</a:t>
            </a:r>
          </a:p>
        </p:txBody>
      </p:sp>
      <p:sp>
        <p:nvSpPr>
          <p:cNvPr id="10" name="Rubrik 1"/>
          <p:cNvSpPr>
            <a:spLocks noGrp="1"/>
          </p:cNvSpPr>
          <p:nvPr>
            <p:ph type="title" hasCustomPrompt="1"/>
          </p:nvPr>
        </p:nvSpPr>
        <p:spPr>
          <a:xfrm>
            <a:off x="695330" y="576000"/>
            <a:ext cx="5220673"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7" name="Text Placeholder 2">
            <a:extLst>
              <a:ext uri="{FF2B5EF4-FFF2-40B4-BE49-F238E27FC236}">
                <a16:creationId xmlns:a16="http://schemas.microsoft.com/office/drawing/2014/main" id="{A1288FE8-958B-4256-8C47-3882979C6D3D}"/>
              </a:ext>
            </a:extLst>
          </p:cNvPr>
          <p:cNvSpPr>
            <a:spLocks noGrp="1"/>
          </p:cNvSpPr>
          <p:nvPr>
            <p:ph type="body" sz="quarter" idx="19" hasCustomPrompt="1"/>
          </p:nvPr>
        </p:nvSpPr>
        <p:spPr>
          <a:xfrm>
            <a:off x="695330" y="1772710"/>
            <a:ext cx="5221288" cy="4032000"/>
          </a:xfrm>
        </p:spPr>
        <p:txBody>
          <a:bodyPr>
            <a:noAutofit/>
          </a:bodyPr>
          <a:lstStyle>
            <a:lvl1pPr marL="0" indent="0">
              <a:lnSpc>
                <a:spcPct val="100000"/>
              </a:lnSpc>
              <a:spcBef>
                <a:spcPts val="0"/>
              </a:spcBef>
              <a:spcAft>
                <a:spcPts val="1000"/>
              </a:spcAft>
              <a:buNone/>
              <a:defRPr/>
            </a:lvl1pPr>
          </a:lstStyle>
          <a:p>
            <a:pPr lvl="0"/>
            <a:r>
              <a:rPr lang="en-US" dirty="0"/>
              <a:t>Click to add text</a:t>
            </a:r>
          </a:p>
        </p:txBody>
      </p:sp>
    </p:spTree>
    <p:extLst>
      <p:ext uri="{BB962C8B-B14F-4D97-AF65-F5344CB8AC3E}">
        <p14:creationId xmlns:p14="http://schemas.microsoft.com/office/powerpoint/2010/main" val="183450168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4_20. Content slide with circles">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8240337" y="2010383"/>
            <a:ext cx="2515648" cy="2541990"/>
          </a:xfrm>
          <a:prstGeom prst="ellipse">
            <a:avLst/>
          </a:prstGeom>
        </p:spPr>
        <p:txBody>
          <a:bodyPr anchor="ctr">
            <a:noAutofit/>
          </a:bodyPr>
          <a:lstStyle>
            <a:lvl1pPr marL="0" indent="0" algn="ctr">
              <a:spcBef>
                <a:spcPts val="0"/>
              </a:spcBef>
              <a:buNone/>
              <a:defRPr sz="1200"/>
            </a:lvl1pPr>
          </a:lstStyle>
          <a:p>
            <a:r>
              <a:rPr lang="en-GB" noProof="0" dirty="0"/>
              <a:t>Click to add picture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to move or resize </a:t>
            </a:r>
            <a:br>
              <a:rPr lang="en-GB" noProof="0" dirty="0"/>
            </a:br>
            <a:r>
              <a:rPr lang="en-GB" noProof="0" dirty="0"/>
              <a:t>the image.</a:t>
            </a:r>
          </a:p>
        </p:txBody>
      </p:sp>
      <p:sp>
        <p:nvSpPr>
          <p:cNvPr id="10" name="Rubrik 1"/>
          <p:cNvSpPr>
            <a:spLocks noGrp="1"/>
          </p:cNvSpPr>
          <p:nvPr>
            <p:ph type="title" hasCustomPrompt="1"/>
          </p:nvPr>
        </p:nvSpPr>
        <p:spPr>
          <a:xfrm>
            <a:off x="695330" y="576000"/>
            <a:ext cx="10800670"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7" name="Platshållare för bild 4"/>
          <p:cNvSpPr>
            <a:spLocks noGrp="1"/>
          </p:cNvSpPr>
          <p:nvPr>
            <p:ph type="pic" sz="quarter" idx="18" hasCustomPrompt="1"/>
          </p:nvPr>
        </p:nvSpPr>
        <p:spPr>
          <a:xfrm>
            <a:off x="4837260" y="2010383"/>
            <a:ext cx="2515648" cy="2541990"/>
          </a:xfrm>
          <a:prstGeom prst="ellipse">
            <a:avLst/>
          </a:prstGeom>
        </p:spPr>
        <p:txBody>
          <a:bodyPr anchor="ctr">
            <a:noAutofit/>
          </a:bodyPr>
          <a:lstStyle>
            <a:lvl1pPr marL="0" marR="0" indent="0" algn="ctr" defTabSz="914309" rtl="0" eaLnBrk="1" fontAlgn="auto" latinLnBrk="0" hangingPunct="1">
              <a:lnSpc>
                <a:spcPct val="100000"/>
              </a:lnSpc>
              <a:spcBef>
                <a:spcPts val="0"/>
              </a:spcBef>
              <a:spcAft>
                <a:spcPts val="0"/>
              </a:spcAft>
              <a:buClr>
                <a:srgbClr val="86657C"/>
              </a:buClr>
              <a:buSzPct val="115000"/>
              <a:buFont typeface="Arial" panose="020B0604020202020204" pitchFamily="34" charset="0"/>
              <a:buNone/>
              <a:tabLst/>
              <a:defRPr sz="1200"/>
            </a:lvl1pPr>
          </a:lstStyle>
          <a:p>
            <a:r>
              <a:rPr lang="en-GB" noProof="0" dirty="0"/>
              <a:t>Click to add picture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to move or resize </a:t>
            </a:r>
            <a:br>
              <a:rPr lang="en-GB" noProof="0" dirty="0"/>
            </a:br>
            <a:r>
              <a:rPr lang="en-GB" noProof="0" dirty="0"/>
              <a:t>the image.</a:t>
            </a:r>
          </a:p>
        </p:txBody>
      </p:sp>
      <p:sp>
        <p:nvSpPr>
          <p:cNvPr id="11" name="Platshållare för bild 4"/>
          <p:cNvSpPr>
            <a:spLocks noGrp="1"/>
          </p:cNvSpPr>
          <p:nvPr>
            <p:ph type="pic" sz="quarter" idx="19" hasCustomPrompt="1"/>
          </p:nvPr>
        </p:nvSpPr>
        <p:spPr>
          <a:xfrm>
            <a:off x="1434183" y="2010383"/>
            <a:ext cx="2515648" cy="2541990"/>
          </a:xfrm>
          <a:prstGeom prst="ellipse">
            <a:avLst/>
          </a:prstGeom>
        </p:spPr>
        <p:txBody>
          <a:bodyPr anchor="ctr">
            <a:noAutofit/>
          </a:bodyPr>
          <a:lstStyle>
            <a:lvl1pPr marL="0" indent="0" algn="ctr">
              <a:spcBef>
                <a:spcPts val="0"/>
              </a:spcBef>
              <a:buNone/>
              <a:defRPr sz="1200"/>
            </a:lvl1pPr>
          </a:lstStyle>
          <a:p>
            <a:r>
              <a:rPr lang="en-GB" noProof="0" dirty="0"/>
              <a:t>Click to add picture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to move or resize </a:t>
            </a:r>
            <a:br>
              <a:rPr lang="en-GB" noProof="0" dirty="0"/>
            </a:br>
            <a:r>
              <a:rPr lang="en-GB" noProof="0" dirty="0"/>
              <a:t>the image.</a:t>
            </a:r>
          </a:p>
        </p:txBody>
      </p:sp>
      <p:sp>
        <p:nvSpPr>
          <p:cNvPr id="3" name="Text Placeholder 2">
            <a:extLst>
              <a:ext uri="{FF2B5EF4-FFF2-40B4-BE49-F238E27FC236}">
                <a16:creationId xmlns:a16="http://schemas.microsoft.com/office/drawing/2014/main" id="{505F5C23-7CFD-496E-84CC-A6715CCE7948}"/>
              </a:ext>
            </a:extLst>
          </p:cNvPr>
          <p:cNvSpPr>
            <a:spLocks noGrp="1"/>
          </p:cNvSpPr>
          <p:nvPr>
            <p:ph type="body" sz="quarter" idx="22" hasCustomPrompt="1"/>
          </p:nvPr>
        </p:nvSpPr>
        <p:spPr>
          <a:xfrm>
            <a:off x="1433431" y="4727352"/>
            <a:ext cx="2516400" cy="806173"/>
          </a:xfrm>
        </p:spPr>
        <p:txBody>
          <a:bodyPr>
            <a:noAutofit/>
          </a:bodyPr>
          <a:lstStyle>
            <a:lvl1pPr marL="0" indent="0">
              <a:buNone/>
              <a:defRPr sz="1400"/>
            </a:lvl1pPr>
          </a:lstStyle>
          <a:p>
            <a:pPr lvl="0"/>
            <a:r>
              <a:rPr lang="en-GB" noProof="0" dirty="0"/>
              <a:t>Click</a:t>
            </a:r>
            <a:r>
              <a:rPr lang="en-US" dirty="0"/>
              <a:t> to add text</a:t>
            </a:r>
          </a:p>
        </p:txBody>
      </p:sp>
      <p:sp>
        <p:nvSpPr>
          <p:cNvPr id="13" name="Text Placeholder 2">
            <a:extLst>
              <a:ext uri="{FF2B5EF4-FFF2-40B4-BE49-F238E27FC236}">
                <a16:creationId xmlns:a16="http://schemas.microsoft.com/office/drawing/2014/main" id="{5384FE34-D0DB-4F3E-A6DC-4847CE326AB6}"/>
              </a:ext>
            </a:extLst>
          </p:cNvPr>
          <p:cNvSpPr>
            <a:spLocks noGrp="1"/>
          </p:cNvSpPr>
          <p:nvPr>
            <p:ph type="body" sz="quarter" idx="23" hasCustomPrompt="1"/>
          </p:nvPr>
        </p:nvSpPr>
        <p:spPr>
          <a:xfrm>
            <a:off x="4837260" y="4727352"/>
            <a:ext cx="2516400" cy="806173"/>
          </a:xfrm>
        </p:spPr>
        <p:txBody>
          <a:bodyPr>
            <a:noAutofit/>
          </a:bodyPr>
          <a:lstStyle>
            <a:lvl1pPr marL="0" indent="0">
              <a:buNone/>
              <a:defRPr sz="1400"/>
            </a:lvl1pPr>
          </a:lstStyle>
          <a:p>
            <a:pPr lvl="0"/>
            <a:r>
              <a:rPr lang="en-GB" noProof="0" dirty="0"/>
              <a:t>Click</a:t>
            </a:r>
            <a:r>
              <a:rPr lang="en-US" dirty="0"/>
              <a:t> to add text</a:t>
            </a:r>
          </a:p>
        </p:txBody>
      </p:sp>
      <p:sp>
        <p:nvSpPr>
          <p:cNvPr id="17" name="Text Placeholder 2">
            <a:extLst>
              <a:ext uri="{FF2B5EF4-FFF2-40B4-BE49-F238E27FC236}">
                <a16:creationId xmlns:a16="http://schemas.microsoft.com/office/drawing/2014/main" id="{8D4A0B99-006F-45A4-A80B-1903687A48F0}"/>
              </a:ext>
            </a:extLst>
          </p:cNvPr>
          <p:cNvSpPr>
            <a:spLocks noGrp="1"/>
          </p:cNvSpPr>
          <p:nvPr>
            <p:ph type="body" sz="quarter" idx="24" hasCustomPrompt="1"/>
          </p:nvPr>
        </p:nvSpPr>
        <p:spPr>
          <a:xfrm>
            <a:off x="8240337" y="4727352"/>
            <a:ext cx="2516400" cy="806173"/>
          </a:xfrm>
        </p:spPr>
        <p:txBody>
          <a:bodyPr>
            <a:noAutofit/>
          </a:bodyPr>
          <a:lstStyle>
            <a:lvl1pPr marL="0" indent="0">
              <a:buNone/>
              <a:defRPr sz="1400"/>
            </a:lvl1pPr>
          </a:lstStyle>
          <a:p>
            <a:pPr lvl="0"/>
            <a:r>
              <a:rPr lang="en-GB" noProof="0" dirty="0"/>
              <a:t>Click</a:t>
            </a:r>
            <a:r>
              <a:rPr lang="en-US" dirty="0"/>
              <a:t> to add text</a:t>
            </a:r>
          </a:p>
        </p:txBody>
      </p:sp>
    </p:spTree>
    <p:extLst>
      <p:ext uri="{BB962C8B-B14F-4D97-AF65-F5344CB8AC3E}">
        <p14:creationId xmlns:p14="http://schemas.microsoft.com/office/powerpoint/2010/main" val="180005264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4_22. Element Page 4 round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1037700"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1037700" y="1430169"/>
            <a:ext cx="2160000" cy="2160000"/>
          </a:xfrm>
          <a:prstGeom prst="ellipse">
            <a:avLst/>
          </a:prstGeo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3514800"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5991900"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8472609"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3514800" y="1430169"/>
            <a:ext cx="2160000" cy="2160000"/>
          </a:xfrm>
          <a:prstGeom prst="ellipse">
            <a:avLst/>
          </a:prstGeom>
        </p:spPr>
        <p:txBody>
          <a:bodyPr/>
          <a:lstStyle>
            <a:lvl1pPr marL="0" indent="0">
              <a:buNone/>
              <a:defRPr/>
            </a:lvl1pPr>
          </a:lstStyle>
          <a:p>
            <a:r>
              <a:rPr lang="en-GB" dirty="0"/>
              <a:t>Click to add picture</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5991900" y="1430169"/>
            <a:ext cx="2160000" cy="2160000"/>
          </a:xfrm>
          <a:prstGeom prst="ellipse">
            <a:avLst/>
          </a:prstGeom>
        </p:spPr>
        <p:txBody>
          <a:bodyPr/>
          <a:lstStyle>
            <a:lvl1pPr marL="0" marR="0" indent="0" algn="l" defTabSz="914309" rtl="0" eaLnBrk="1" fontAlgn="auto" latinLnBrk="0" hangingPunct="1">
              <a:lnSpc>
                <a:spcPct val="100000"/>
              </a:lnSpc>
              <a:spcBef>
                <a:spcPts val="600"/>
              </a:spcBef>
              <a:spcAft>
                <a:spcPts val="0"/>
              </a:spcAft>
              <a:buClr>
                <a:schemeClr val="accent1"/>
              </a:buClr>
              <a:buSzPct val="110000"/>
              <a:buFont typeface="Arial" panose="020B0604020202020204" pitchFamily="34" charset="0"/>
              <a:buNone/>
              <a:tabLst/>
              <a:defRPr/>
            </a:lvl1pPr>
          </a:lstStyle>
          <a:p>
            <a:r>
              <a:rPr lang="en-GB" dirty="0"/>
              <a:t>Click to add picture</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8469000" y="1421382"/>
            <a:ext cx="2160000" cy="2160000"/>
          </a:xfrm>
          <a:prstGeom prst="ellipse">
            <a:avLst/>
          </a:prstGeom>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1434120172"/>
      </p:ext>
    </p:extLst>
  </p:cSld>
  <p:clrMapOvr>
    <a:masterClrMapping/>
  </p:clrMapOvr>
  <p:extLst>
    <p:ext uri="{DCECCB84-F9BA-43D5-87BE-67443E8EF086}">
      <p15:sldGuideLst xmlns:p15="http://schemas.microsoft.com/office/powerpoint/2012/main"/>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4_23. Element Page 4 round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1037700" y="3872387"/>
            <a:ext cx="2160000" cy="2160000"/>
          </a:xfrm>
          <a:noFill/>
        </p:spPr>
        <p:txBody>
          <a:bodyPr>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1037700" y="1430169"/>
            <a:ext cx="2160000" cy="2160000"/>
          </a:xfrm>
          <a:prstGeom prst="ellipse">
            <a:avLst/>
          </a:prstGeom>
          <a:noFill/>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3689900" y="3872387"/>
            <a:ext cx="2160000" cy="2160000"/>
          </a:xfrm>
          <a:noFill/>
        </p:spPr>
        <p:txBody>
          <a:bodyPr>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6342100" y="3872387"/>
            <a:ext cx="2160000" cy="2160000"/>
          </a:xfrm>
          <a:noFill/>
        </p:spPr>
        <p:txBody>
          <a:bodyPr>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8994300" y="3872387"/>
            <a:ext cx="2160000" cy="2160000"/>
          </a:xfrm>
          <a:noFill/>
        </p:spPr>
        <p:txBody>
          <a:bodyPr>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3689900" y="1430169"/>
            <a:ext cx="2160000" cy="2160000"/>
          </a:xfrm>
          <a:prstGeom prst="ellipse">
            <a:avLst/>
          </a:prstGeom>
          <a:noFill/>
        </p:spPr>
        <p:txBody>
          <a:bodyPr/>
          <a:lstStyle>
            <a:lvl1pPr marL="0" indent="0">
              <a:buNone/>
              <a:defRPr/>
            </a:lvl1pPr>
          </a:lstStyle>
          <a:p>
            <a:r>
              <a:rPr lang="en-GB" dirty="0"/>
              <a:t>Click to add picture</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6342100" y="1430169"/>
            <a:ext cx="2160000" cy="2160000"/>
          </a:xfrm>
          <a:prstGeom prst="ellipse">
            <a:avLst/>
          </a:prstGeom>
          <a:noFill/>
        </p:spPr>
        <p:txBody>
          <a:bodyPr/>
          <a:lstStyle>
            <a:lvl1pPr marL="0" indent="0">
              <a:buNone/>
              <a:defRPr/>
            </a:lvl1pPr>
          </a:lstStyle>
          <a:p>
            <a:r>
              <a:rPr lang="en-GB" dirty="0"/>
              <a:t>Click to add picture</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8994300" y="1421382"/>
            <a:ext cx="2160000" cy="2160000"/>
          </a:xfrm>
          <a:prstGeom prst="ellipse">
            <a:avLst/>
          </a:prstGeom>
          <a:noFill/>
        </p:spPr>
        <p:txBody>
          <a:bodyPr/>
          <a:lstStyle>
            <a:lvl1pPr marL="0" indent="0">
              <a:buNone/>
              <a:defRPr/>
            </a:lvl1pPr>
          </a:lstStyle>
          <a:p>
            <a:r>
              <a:rPr lang="en-GB" dirty="0"/>
              <a:t>Click to add picture</a:t>
            </a:r>
          </a:p>
        </p:txBody>
      </p:sp>
    </p:spTree>
    <p:extLst>
      <p:ext uri="{BB962C8B-B14F-4D97-AF65-F5344CB8AC3E}">
        <p14:creationId xmlns:p14="http://schemas.microsoft.com/office/powerpoint/2010/main" val="295671879"/>
      </p:ext>
    </p:extLst>
  </p:cSld>
  <p:clrMapOvr>
    <a:masterClrMapping/>
  </p:clrMapOvr>
  <p:extLst>
    <p:ext uri="{DCECCB84-F9BA-43D5-87BE-67443E8EF086}">
      <p15:sldGuideLst xmlns:p15="http://schemas.microsoft.com/office/powerpoint/2012/main"/>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4_24. Element Page 5 round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5391"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695328" y="1606166"/>
            <a:ext cx="2016000" cy="2016000"/>
          </a:xfrm>
          <a:prstGeom prst="ellipse">
            <a:avLst/>
          </a:prstGeom>
        </p:spPr>
        <p:txBody>
          <a:bodyPr/>
          <a:lstStyle>
            <a:lvl1pPr marL="0" indent="0">
              <a:buNone/>
              <a:defRPr/>
            </a:lvl1pPr>
          </a:lstStyle>
          <a:p>
            <a:r>
              <a:rPr lang="en-GB" dirty="0"/>
              <a:t>Click to add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2895639"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5095887"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7296135"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2894690" y="1606166"/>
            <a:ext cx="2016000" cy="2016000"/>
          </a:xfrm>
          <a:prstGeom prst="ellipse">
            <a:avLst/>
          </a:prstGeom>
        </p:spPr>
        <p:txBody>
          <a:bodyPr/>
          <a:lstStyle>
            <a:lvl1pPr marL="0" indent="0">
              <a:buNone/>
              <a:defRPr/>
            </a:lvl1pPr>
          </a:lstStyle>
          <a:p>
            <a:r>
              <a:rPr lang="en-GB" dirty="0"/>
              <a:t>Click to add picture</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7293414" y="1606166"/>
            <a:ext cx="2016000" cy="2016000"/>
          </a:xfrm>
          <a:prstGeom prst="ellipse">
            <a:avLst/>
          </a:prstGeom>
        </p:spPr>
        <p:txBody>
          <a:bodyPr/>
          <a:lstStyle>
            <a:lvl1pPr marL="0" indent="0">
              <a:buNone/>
              <a:defRPr/>
            </a:lvl1pPr>
          </a:lstStyle>
          <a:p>
            <a:r>
              <a:rPr lang="en-GB" dirty="0"/>
              <a:t>Click to add picture</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9492775" y="1606166"/>
            <a:ext cx="2016000" cy="2016000"/>
          </a:xfrm>
          <a:prstGeom prst="ellipse">
            <a:avLst/>
          </a:prstGeom>
        </p:spPr>
        <p:txBody>
          <a:bodyPr/>
          <a:lstStyle>
            <a:lvl1pPr marL="0" indent="0">
              <a:buNone/>
              <a:defRPr/>
            </a:lvl1pPr>
          </a:lstStyle>
          <a:p>
            <a:r>
              <a:rPr lang="en-GB" dirty="0"/>
              <a:t>Click to add picture</a:t>
            </a:r>
          </a:p>
        </p:txBody>
      </p:sp>
      <p:sp>
        <p:nvSpPr>
          <p:cNvPr id="16" name="Picture Placeholder 2">
            <a:extLst>
              <a:ext uri="{FF2B5EF4-FFF2-40B4-BE49-F238E27FC236}">
                <a16:creationId xmlns:a16="http://schemas.microsoft.com/office/drawing/2014/main" id="{2898DA99-3F8D-443E-8C75-8FF596BB5C08}"/>
              </a:ext>
            </a:extLst>
          </p:cNvPr>
          <p:cNvSpPr>
            <a:spLocks noGrp="1" noChangeAspect="1"/>
          </p:cNvSpPr>
          <p:nvPr>
            <p:ph type="pic" sz="quarter" idx="42" hasCustomPrompt="1"/>
          </p:nvPr>
        </p:nvSpPr>
        <p:spPr>
          <a:xfrm>
            <a:off x="5094052" y="1606166"/>
            <a:ext cx="2016000" cy="2016000"/>
          </a:xfrm>
          <a:prstGeom prst="ellipse">
            <a:avLst/>
          </a:prstGeom>
        </p:spPr>
        <p:txBody>
          <a:bodyPr/>
          <a:lstStyle>
            <a:lvl1pPr marL="0" indent="0">
              <a:buNone/>
              <a:defRPr/>
            </a:lvl1pPr>
          </a:lstStyle>
          <a:p>
            <a:r>
              <a:rPr lang="en-GB" dirty="0"/>
              <a:t>Click to add picture</a:t>
            </a:r>
          </a:p>
        </p:txBody>
      </p:sp>
      <p:sp>
        <p:nvSpPr>
          <p:cNvPr id="20" name="Text Placeholder 12">
            <a:extLst>
              <a:ext uri="{FF2B5EF4-FFF2-40B4-BE49-F238E27FC236}">
                <a16:creationId xmlns:a16="http://schemas.microsoft.com/office/drawing/2014/main" id="{F1A4A3C7-AAD2-478D-814D-6F094614CB7E}"/>
              </a:ext>
            </a:extLst>
          </p:cNvPr>
          <p:cNvSpPr>
            <a:spLocks noGrp="1"/>
          </p:cNvSpPr>
          <p:nvPr>
            <p:ph type="body" sz="quarter" idx="43" hasCustomPrompt="1"/>
          </p:nvPr>
        </p:nvSpPr>
        <p:spPr>
          <a:xfrm>
            <a:off x="9496384"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Tree>
    <p:extLst>
      <p:ext uri="{BB962C8B-B14F-4D97-AF65-F5344CB8AC3E}">
        <p14:creationId xmlns:p14="http://schemas.microsoft.com/office/powerpoint/2010/main" val="3442818385"/>
      </p:ext>
    </p:extLst>
  </p:cSld>
  <p:clrMapOvr>
    <a:masterClrMapping/>
  </p:clrMapOvr>
  <p:extLst>
    <p:ext uri="{DCECCB84-F9BA-43D5-87BE-67443E8EF086}">
      <p15:sldGuideLst xmlns:p15="http://schemas.microsoft.com/office/powerpoint/2012/main"/>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4_25. Image 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0" y="5"/>
            <a:ext cx="12192000" cy="6161617"/>
          </a:xfrm>
          <a:prstGeom prst="rect">
            <a:avLst/>
          </a:prstGeom>
        </p:spPr>
        <p:txBody>
          <a:bodyPr anchor="ctr">
            <a:noAutofit/>
          </a:bodyPr>
          <a:lstStyle>
            <a:lvl1pPr marL="0" indent="0" algn="ctr">
              <a:buNone/>
              <a:defRPr/>
            </a:lvl1pPr>
          </a:lstStyle>
          <a:p>
            <a:r>
              <a:rPr lang="en-GB" noProof="0" dirty="0"/>
              <a:t>Click to add picture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2" name="Title 1">
            <a:extLst>
              <a:ext uri="{FF2B5EF4-FFF2-40B4-BE49-F238E27FC236}">
                <a16:creationId xmlns:a16="http://schemas.microsoft.com/office/drawing/2014/main" id="{C051AD5A-A50F-49E1-817C-03913ECE95CE}"/>
              </a:ext>
            </a:extLst>
          </p:cNvPr>
          <p:cNvSpPr>
            <a:spLocks noGrp="1"/>
          </p:cNvSpPr>
          <p:nvPr>
            <p:ph type="title" hasCustomPrompt="1"/>
          </p:nvPr>
        </p:nvSpPr>
        <p:spPr/>
        <p:txBody>
          <a:bodyPr/>
          <a:lstStyle>
            <a:lvl1pPr>
              <a:defRPr sz="2400"/>
            </a:lvl1pPr>
          </a:lstStyle>
          <a:p>
            <a:r>
              <a:rPr lang="en-GB" noProof="0" dirty="0"/>
              <a:t>Click to add title</a:t>
            </a:r>
            <a:br>
              <a:rPr lang="en-GB" noProof="0" dirty="0"/>
            </a:br>
            <a:r>
              <a:rPr lang="en-GB" noProof="0" dirty="0"/>
              <a:t>max two lines</a:t>
            </a:r>
            <a:endParaRPr lang="en-GB" dirty="0"/>
          </a:p>
        </p:txBody>
      </p:sp>
    </p:spTree>
    <p:extLst>
      <p:ext uri="{BB962C8B-B14F-4D97-AF65-F5344CB8AC3E}">
        <p14:creationId xmlns:p14="http://schemas.microsoft.com/office/powerpoint/2010/main" val="335406014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4_26. Full Image 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0" y="1"/>
            <a:ext cx="12192000" cy="6858000"/>
          </a:xfrm>
          <a:prstGeom prst="rect">
            <a:avLst/>
          </a:prstGeom>
        </p:spPr>
        <p:txBody>
          <a:bodyPr anchor="ctr">
            <a:noAutofit/>
          </a:bodyPr>
          <a:lstStyle>
            <a:lvl1pPr marL="0" indent="0" algn="ctr">
              <a:buNone/>
              <a:defRPr/>
            </a:lvl1pPr>
          </a:lstStyle>
          <a:p>
            <a:r>
              <a:rPr lang="en-GB" noProof="0" dirty="0"/>
              <a:t>Click to add picture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2" name="Title 1">
            <a:extLst>
              <a:ext uri="{FF2B5EF4-FFF2-40B4-BE49-F238E27FC236}">
                <a16:creationId xmlns:a16="http://schemas.microsoft.com/office/drawing/2014/main" id="{C051AD5A-A50F-49E1-817C-03913ECE95CE}"/>
              </a:ext>
            </a:extLst>
          </p:cNvPr>
          <p:cNvSpPr>
            <a:spLocks noGrp="1"/>
          </p:cNvSpPr>
          <p:nvPr>
            <p:ph type="title" hasCustomPrompt="1"/>
          </p:nvPr>
        </p:nvSpPr>
        <p:spPr/>
        <p:txBody>
          <a:bodyPr/>
          <a:lstStyle>
            <a:lvl1pPr>
              <a:defRPr sz="2400"/>
            </a:lvl1pPr>
          </a:lstStyle>
          <a:p>
            <a:r>
              <a:rPr lang="en-GB" noProof="0" dirty="0"/>
              <a:t>Click to add title</a:t>
            </a:r>
            <a:br>
              <a:rPr lang="en-GB" noProof="0" dirty="0"/>
            </a:br>
            <a:r>
              <a:rPr lang="en-GB" noProof="0" dirty="0"/>
              <a:t>max two lines</a:t>
            </a:r>
            <a:endParaRPr lang="en-GB" dirty="0"/>
          </a:p>
        </p:txBody>
      </p:sp>
    </p:spTree>
    <p:extLst>
      <p:ext uri="{BB962C8B-B14F-4D97-AF65-F5344CB8AC3E}">
        <p14:creationId xmlns:p14="http://schemas.microsoft.com/office/powerpoint/2010/main" val="77035619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4_27. ThankYou slide">
    <p:spTree>
      <p:nvGrpSpPr>
        <p:cNvPr id="1" name=""/>
        <p:cNvGrpSpPr/>
        <p:nvPr/>
      </p:nvGrpSpPr>
      <p:grpSpPr>
        <a:xfrm>
          <a:off x="0" y="0"/>
          <a:ext cx="0" cy="0"/>
          <a:chOff x="0" y="0"/>
          <a:chExt cx="0" cy="0"/>
        </a:xfrm>
      </p:grpSpPr>
      <p:sp>
        <p:nvSpPr>
          <p:cNvPr id="5" name="Title 1"/>
          <p:cNvSpPr txBox="1">
            <a:spLocks/>
          </p:cNvSpPr>
          <p:nvPr userDrawn="1"/>
        </p:nvSpPr>
        <p:spPr>
          <a:xfrm>
            <a:off x="704471" y="634436"/>
            <a:ext cx="5840902" cy="1893174"/>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14000" noProof="0" dirty="0">
                <a:solidFill>
                  <a:schemeClr val="tx2"/>
                </a:solidFill>
              </a:rPr>
              <a:t>Thank</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en-GB" noProof="0" smtClean="0"/>
              <a:pPr/>
              <a:t>‹#›</a:t>
            </a:fld>
            <a:endParaRPr lang="en-GB" noProof="0" dirty="0"/>
          </a:p>
        </p:txBody>
      </p:sp>
      <p:sp>
        <p:nvSpPr>
          <p:cNvPr id="2" name="Rektangel 1"/>
          <p:cNvSpPr/>
          <p:nvPr userDrawn="1"/>
        </p:nvSpPr>
        <p:spPr>
          <a:xfrm>
            <a:off x="7406072" y="4002434"/>
            <a:ext cx="4231035" cy="1862015"/>
          </a:xfrm>
          <a:prstGeom prst="rect">
            <a:avLst/>
          </a:prstGeom>
        </p:spPr>
        <p:txBody>
          <a:bodyPr wrap="square" lIns="0" tIns="0" rIns="0" bIns="0">
            <a:noAutofit/>
          </a:bodyPr>
          <a:lstStyle/>
          <a:p>
            <a:r>
              <a:rPr lang="sv-SE" sz="1200" b="0" i="0" u="none" strike="noStrike" kern="1200" dirty="0">
                <a:solidFill>
                  <a:schemeClr val="tx2"/>
                </a:solidFill>
                <a:effectLst/>
                <a:latin typeface="+mn-lt"/>
                <a:ea typeface="+mn-ea"/>
                <a:cs typeface="+mn-cs"/>
              </a:rPr>
              <a:t>At Arjo, we believe that empowering movement within healthcare environments is essential to quality care. Our products and solutions are designed to promote a safe and dignified experience through patient handling, medical beds, personal hygiene, disinfection, diagnostics, and the prevention of pressure injuries and venous thromboembolism. With over 6500 people worldwide and 65 years caring for Residents and healthcare professionals, we are committed to driving healthier outcomes for people facing mobility challenges.</a:t>
            </a:r>
            <a:endParaRPr lang="sv-SE" sz="1200" dirty="0">
              <a:solidFill>
                <a:schemeClr val="tx2"/>
              </a:solidFill>
              <a:latin typeface="+mn-lt"/>
            </a:endParaRPr>
          </a:p>
        </p:txBody>
      </p:sp>
      <p:sp>
        <p:nvSpPr>
          <p:cNvPr id="4" name="Text Placeholder 3">
            <a:extLst>
              <a:ext uri="{FF2B5EF4-FFF2-40B4-BE49-F238E27FC236}">
                <a16:creationId xmlns:a16="http://schemas.microsoft.com/office/drawing/2014/main" id="{42883DFC-6841-4306-AB0C-26B66681B440}"/>
              </a:ext>
            </a:extLst>
          </p:cNvPr>
          <p:cNvSpPr>
            <a:spLocks noGrp="1"/>
          </p:cNvSpPr>
          <p:nvPr>
            <p:ph type="body" sz="quarter" idx="11" hasCustomPrompt="1"/>
          </p:nvPr>
        </p:nvSpPr>
        <p:spPr>
          <a:xfrm>
            <a:off x="704471" y="4658449"/>
            <a:ext cx="2818800" cy="1206000"/>
          </a:xfrm>
        </p:spPr>
        <p:txBody>
          <a:bodyPr vert="horz" lIns="91440" tIns="45720" rIns="91440" bIns="45720" rtlCol="0">
            <a:noAutofit/>
          </a:bodyPr>
          <a:lstStyle>
            <a:lvl1pPr marL="0" indent="0" algn="l" defTabSz="360000">
              <a:lnSpc>
                <a:spcPct val="100000"/>
              </a:lnSpc>
              <a:spcAft>
                <a:spcPts val="0"/>
              </a:spcAft>
              <a:buNone/>
              <a:defRPr lang="en-GB" sz="1200" baseline="0" noProof="0" dirty="0" smtClean="0">
                <a:solidFill>
                  <a:schemeClr val="tx2"/>
                </a:solidFill>
                <a:effectLst/>
                <a:latin typeface="Arial" charset="0"/>
              </a:defRPr>
            </a:lvl1pPr>
            <a:lvl2pPr marL="0" indent="0">
              <a:buNone/>
              <a:defRPr lang="en-GB" dirty="0"/>
            </a:lvl2pPr>
          </a:lstStyle>
          <a:p>
            <a:r>
              <a:rPr lang="en-GB" noProof="0" dirty="0">
                <a:effectLst/>
                <a:latin typeface="Arial" charset="0"/>
              </a:rPr>
              <a:t>Legal company name</a:t>
            </a:r>
            <a:br>
              <a:rPr lang="en-GB" noProof="0" dirty="0">
                <a:effectLst/>
                <a:latin typeface="Arial" charset="0"/>
              </a:rPr>
            </a:br>
            <a:r>
              <a:rPr lang="en-GB" noProof="0" dirty="0">
                <a:effectLst/>
                <a:latin typeface="Arial" charset="0"/>
              </a:rPr>
              <a:t>1234 Street Address</a:t>
            </a:r>
            <a:br>
              <a:rPr lang="en-GB" noProof="0" dirty="0">
                <a:effectLst/>
                <a:latin typeface="Arial" charset="0"/>
              </a:rPr>
            </a:br>
            <a:r>
              <a:rPr lang="en-GB" noProof="0" dirty="0">
                <a:effectLst/>
                <a:latin typeface="Arial" charset="0"/>
              </a:rPr>
              <a:t>City, State and code</a:t>
            </a:r>
            <a:br>
              <a:rPr lang="en-GB" noProof="0" dirty="0">
                <a:effectLst/>
                <a:latin typeface="Arial" charset="0"/>
              </a:rPr>
            </a:br>
            <a:r>
              <a:rPr lang="en-GB" noProof="0" dirty="0">
                <a:effectLst/>
                <a:latin typeface="Arial" charset="0"/>
              </a:rPr>
              <a:t>Country</a:t>
            </a:r>
          </a:p>
        </p:txBody>
      </p:sp>
      <p:sp>
        <p:nvSpPr>
          <p:cNvPr id="9" name="Text Placeholder 3">
            <a:extLst>
              <a:ext uri="{FF2B5EF4-FFF2-40B4-BE49-F238E27FC236}">
                <a16:creationId xmlns:a16="http://schemas.microsoft.com/office/drawing/2014/main" id="{E1D19C68-C01A-40B9-9A22-8F5E773496BF}"/>
              </a:ext>
            </a:extLst>
          </p:cNvPr>
          <p:cNvSpPr>
            <a:spLocks noGrp="1"/>
          </p:cNvSpPr>
          <p:nvPr>
            <p:ph type="body" sz="quarter" idx="12" hasCustomPrompt="1"/>
          </p:nvPr>
        </p:nvSpPr>
        <p:spPr>
          <a:xfrm>
            <a:off x="3657599" y="4658449"/>
            <a:ext cx="2973600" cy="1206000"/>
          </a:xfrm>
        </p:spPr>
        <p:txBody>
          <a:bodyPr vert="horz" lIns="91440" tIns="45720" rIns="91440" bIns="45720" rtlCol="0">
            <a:noAutofit/>
          </a:bodyPr>
          <a:lstStyle>
            <a:lvl1pPr marL="0" indent="0">
              <a:buNone/>
              <a:defRPr lang="en-GB" sz="1200" baseline="0" noProof="0" dirty="0" smtClean="0">
                <a:solidFill>
                  <a:schemeClr val="tx2"/>
                </a:solidFill>
                <a:effectLst/>
                <a:latin typeface="Arial" charset="0"/>
              </a:defRPr>
            </a:lvl1pPr>
            <a:lvl2pPr>
              <a:defRPr lang="en-GB" dirty="0"/>
            </a:lvl2pPr>
          </a:lstStyle>
          <a:p>
            <a:r>
              <a:rPr lang="en-GB" noProof="0" dirty="0">
                <a:effectLst/>
                <a:latin typeface="Arial" charset="0"/>
              </a:rPr>
              <a:t>Phone: +12 1234 567 890</a:t>
            </a:r>
            <a:br>
              <a:rPr lang="en-GB" noProof="0" dirty="0">
                <a:effectLst/>
                <a:latin typeface="Arial" charset="0"/>
              </a:rPr>
            </a:br>
            <a:r>
              <a:rPr lang="en-GB" noProof="0" dirty="0">
                <a:effectLst/>
                <a:latin typeface="Arial" charset="0"/>
              </a:rPr>
              <a:t>Email: name@arjo.com</a:t>
            </a:r>
            <a:br>
              <a:rPr lang="en-GB" noProof="0" dirty="0">
                <a:effectLst/>
                <a:latin typeface="Arial" charset="0"/>
              </a:rPr>
            </a:br>
            <a:r>
              <a:rPr lang="en-GB" noProof="0" dirty="0">
                <a:effectLst/>
                <a:latin typeface="Arial" charset="0"/>
              </a:rPr>
              <a:t>www.arjo.com</a:t>
            </a:r>
          </a:p>
        </p:txBody>
      </p:sp>
      <p:sp>
        <p:nvSpPr>
          <p:cNvPr id="7" name="Title 1">
            <a:extLst>
              <a:ext uri="{FF2B5EF4-FFF2-40B4-BE49-F238E27FC236}">
                <a16:creationId xmlns:a16="http://schemas.microsoft.com/office/drawing/2014/main" id="{4108615B-5301-BD49-AE20-CF3A555AA990}"/>
              </a:ext>
            </a:extLst>
          </p:cNvPr>
          <p:cNvSpPr txBox="1">
            <a:spLocks/>
          </p:cNvSpPr>
          <p:nvPr userDrawn="1"/>
        </p:nvSpPr>
        <p:spPr>
          <a:xfrm>
            <a:off x="906063" y="1862097"/>
            <a:ext cx="4736454" cy="2207980"/>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14000" noProof="0" dirty="0">
                <a:solidFill>
                  <a:schemeClr val="tx2"/>
                </a:solidFill>
              </a:rPr>
              <a:t>you.</a:t>
            </a:r>
          </a:p>
        </p:txBody>
      </p:sp>
    </p:spTree>
    <p:extLst>
      <p:ext uri="{BB962C8B-B14F-4D97-AF65-F5344CB8AC3E}">
        <p14:creationId xmlns:p14="http://schemas.microsoft.com/office/powerpoint/2010/main" val="145925941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3_12. Content 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8" name="Platshållare för text 10"/>
          <p:cNvSpPr>
            <a:spLocks noGrp="1"/>
          </p:cNvSpPr>
          <p:nvPr>
            <p:ph type="body" sz="quarter" idx="10" hasCustomPrompt="1"/>
          </p:nvPr>
        </p:nvSpPr>
        <p:spPr>
          <a:xfrm>
            <a:off x="6275996" y="1773239"/>
            <a:ext cx="5218803" cy="4009870"/>
          </a:xfrm>
          <a:prstGeom prst="rect">
            <a:avLst/>
          </a:prstGeom>
        </p:spPr>
        <p:txBody>
          <a:bodyPr/>
          <a:lstStyle>
            <a:lvl1pPr marL="0" indent="0">
              <a:buNone/>
              <a:defRPr lang="en-GB" noProof="0" dirty="0">
                <a:effectLst/>
                <a:latin typeface="Arial" charset="0"/>
              </a:defRPr>
            </a:lvl1pPr>
          </a:lstStyle>
          <a:p>
            <a:pPr marL="270000" lvl="0" indent="-270000">
              <a:lnSpc>
                <a:spcPct val="110000"/>
              </a:lnSpc>
              <a:spcBef>
                <a:spcPts val="0"/>
              </a:spcBef>
              <a:spcAft>
                <a:spcPts val="1000"/>
              </a:spcAft>
              <a:buFontTx/>
            </a:pPr>
            <a:r>
              <a:rPr lang="en-GB" noProof="0" dirty="0">
                <a:effectLst/>
                <a:latin typeface="Arial" charset="0"/>
              </a:rPr>
              <a:t> </a:t>
            </a:r>
          </a:p>
        </p:txBody>
      </p:sp>
      <p:sp>
        <p:nvSpPr>
          <p:cNvPr id="4" name="Content Placeholder 3">
            <a:extLst>
              <a:ext uri="{FF2B5EF4-FFF2-40B4-BE49-F238E27FC236}">
                <a16:creationId xmlns:a16="http://schemas.microsoft.com/office/drawing/2014/main" id="{EED55FF7-DD17-4A5D-A08E-D4E134360129}"/>
              </a:ext>
            </a:extLst>
          </p:cNvPr>
          <p:cNvSpPr>
            <a:spLocks noGrp="1"/>
          </p:cNvSpPr>
          <p:nvPr>
            <p:ph sz="quarter" idx="11" hasCustomPrompt="1"/>
          </p:nvPr>
        </p:nvSpPr>
        <p:spPr>
          <a:xfrm>
            <a:off x="694800" y="1773239"/>
            <a:ext cx="5220000" cy="4010025"/>
          </a:xfrm>
          <a:prstGeom prst="rect">
            <a:avLst/>
          </a:prstGeom>
        </p:spPr>
        <p:txBody>
          <a:bodyPr>
            <a:noAutofit/>
          </a:bodyPr>
          <a:lstStyle>
            <a:lvl1pPr marL="0" indent="0">
              <a:lnSpc>
                <a:spcPct val="100000"/>
              </a:lnSpc>
              <a:spcBef>
                <a:spcPts val="600"/>
              </a:spcBef>
              <a:spcAft>
                <a:spcPts val="0"/>
              </a:spcAft>
              <a:buFont typeface="Arial" panose="020B0604020202020204" pitchFamily="34" charset="0"/>
              <a:buNone/>
              <a:defRPr>
                <a:solidFill>
                  <a:schemeClr val="tx1"/>
                </a:solidFill>
              </a:defRPr>
            </a:lvl1pPr>
            <a:lvl2pPr marL="464400">
              <a:defRPr>
                <a:solidFill>
                  <a:schemeClr val="tx1"/>
                </a:solidFill>
              </a:defRPr>
            </a:lvl2pPr>
            <a:lvl3pPr marL="536400">
              <a:defRPr>
                <a:solidFill>
                  <a:schemeClr val="tx1"/>
                </a:solidFill>
              </a:defRPr>
            </a:lvl3pPr>
            <a:lvl4pPr marL="712800" indent="-176400">
              <a:defRPr>
                <a:solidFill>
                  <a:schemeClr val="tx1"/>
                </a:solidFill>
              </a:defRPr>
            </a:lvl4pPr>
          </a:lstStyle>
          <a:p>
            <a:pPr lvl="0"/>
            <a:r>
              <a:rPr lang="en-US" dirty="0"/>
              <a:t>Click to add text</a:t>
            </a:r>
          </a:p>
        </p:txBody>
      </p:sp>
      <p:sp>
        <p:nvSpPr>
          <p:cNvPr id="10" name="Content Placeholder 3">
            <a:extLst>
              <a:ext uri="{FF2B5EF4-FFF2-40B4-BE49-F238E27FC236}">
                <a16:creationId xmlns:a16="http://schemas.microsoft.com/office/drawing/2014/main" id="{07904A03-4E62-46C3-8D5F-F189A19F9CCC}"/>
              </a:ext>
            </a:extLst>
          </p:cNvPr>
          <p:cNvSpPr>
            <a:spLocks noGrp="1"/>
          </p:cNvSpPr>
          <p:nvPr>
            <p:ph sz="quarter" idx="13" hasCustomPrompt="1"/>
          </p:nvPr>
        </p:nvSpPr>
        <p:spPr>
          <a:xfrm>
            <a:off x="6275996" y="1773239"/>
            <a:ext cx="5220000" cy="4010025"/>
          </a:xfrm>
          <a:prstGeom prst="rect">
            <a:avLst/>
          </a:prstGeom>
        </p:spPr>
        <p:txBody>
          <a:bodyPr>
            <a:noAutofit/>
          </a:bodyPr>
          <a:lstStyle>
            <a:lvl1pPr marL="0" indent="0">
              <a:lnSpc>
                <a:spcPct val="100000"/>
              </a:lnSpc>
              <a:spcBef>
                <a:spcPts val="600"/>
              </a:spcBef>
              <a:spcAft>
                <a:spcPts val="0"/>
              </a:spcAft>
              <a:buFont typeface="Arial" panose="020B0604020202020204" pitchFamily="34" charset="0"/>
              <a:buNone/>
              <a:defRPr/>
            </a:lvl1pPr>
            <a:lvl2pPr marL="464400">
              <a:defRPr/>
            </a:lvl2pPr>
            <a:lvl3pPr marL="536400">
              <a:defRPr/>
            </a:lvl3pPr>
            <a:lvl4pPr marL="712800" indent="-176400">
              <a:defRPr/>
            </a:lvl4pPr>
          </a:lstStyle>
          <a:p>
            <a:pPr lvl="0"/>
            <a:r>
              <a:rPr lang="en-US" dirty="0"/>
              <a:t>Click to add text</a:t>
            </a:r>
          </a:p>
        </p:txBody>
      </p:sp>
    </p:spTree>
    <p:extLst>
      <p:ext uri="{BB962C8B-B14F-4D97-AF65-F5344CB8AC3E}">
        <p14:creationId xmlns:p14="http://schemas.microsoft.com/office/powerpoint/2010/main" val="75457133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3_27. ThankYou slide">
    <p:bg>
      <p:bgPr>
        <a:solidFill>
          <a:schemeClr val="accent1"/>
        </a:solidFill>
        <a:effectLst/>
      </p:bgPr>
    </p:bg>
    <p:spTree>
      <p:nvGrpSpPr>
        <p:cNvPr id="1" name=""/>
        <p:cNvGrpSpPr/>
        <p:nvPr/>
      </p:nvGrpSpPr>
      <p:grpSpPr>
        <a:xfrm>
          <a:off x="0" y="0"/>
          <a:ext cx="0" cy="0"/>
          <a:chOff x="0" y="0"/>
          <a:chExt cx="0" cy="0"/>
        </a:xfrm>
      </p:grpSpPr>
      <p:sp>
        <p:nvSpPr>
          <p:cNvPr id="5" name="Title 1"/>
          <p:cNvSpPr txBox="1">
            <a:spLocks/>
          </p:cNvSpPr>
          <p:nvPr userDrawn="1"/>
        </p:nvSpPr>
        <p:spPr>
          <a:xfrm>
            <a:off x="704471" y="634436"/>
            <a:ext cx="5840902" cy="1893174"/>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14000" noProof="0" dirty="0">
                <a:solidFill>
                  <a:schemeClr val="tx2"/>
                </a:solidFill>
              </a:rPr>
              <a:t>Thank</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en-GB" noProof="0" smtClean="0"/>
              <a:pPr/>
              <a:t>‹#›</a:t>
            </a:fld>
            <a:endParaRPr lang="en-GB" noProof="0"/>
          </a:p>
        </p:txBody>
      </p:sp>
      <p:sp>
        <p:nvSpPr>
          <p:cNvPr id="2" name="Rektangel 1"/>
          <p:cNvSpPr/>
          <p:nvPr userDrawn="1"/>
        </p:nvSpPr>
        <p:spPr>
          <a:xfrm>
            <a:off x="7406072" y="4002434"/>
            <a:ext cx="4231035" cy="1862015"/>
          </a:xfrm>
          <a:prstGeom prst="rect">
            <a:avLst/>
          </a:prstGeom>
        </p:spPr>
        <p:txBody>
          <a:bodyPr wrap="square" lIns="0" tIns="0" rIns="0" bIns="0">
            <a:noAutofit/>
          </a:bodyPr>
          <a:lstStyle/>
          <a:p>
            <a:r>
              <a:rPr lang="sv-SE" sz="1200" b="0" i="0" u="none" strike="noStrike" kern="1200">
                <a:solidFill>
                  <a:schemeClr val="tx2"/>
                </a:solidFill>
                <a:effectLst/>
                <a:latin typeface="+mn-lt"/>
                <a:ea typeface="+mn-ea"/>
                <a:cs typeface="+mn-cs"/>
              </a:rPr>
              <a:t>At Arjo, we believe that empowering movement within healthcare environments is essential to quality care. Our products and solutions are designed to promote a safe and dignified experience through patient handling, medical beds, personal hygiene, disinfection, diagnostics, and the prevention of pressure injuries and venous thromboembolism. With over 6500 people worldwide and 65 years caring for patients and healthcare professionals, we are committed to driving healthier outcomes for people facing mobility challenges.</a:t>
            </a:r>
            <a:endParaRPr lang="sv-SE" sz="1200">
              <a:solidFill>
                <a:schemeClr val="tx2"/>
              </a:solidFill>
              <a:latin typeface="+mn-lt"/>
            </a:endParaRPr>
          </a:p>
        </p:txBody>
      </p:sp>
      <p:sp>
        <p:nvSpPr>
          <p:cNvPr id="4" name="Text Placeholder 3">
            <a:extLst>
              <a:ext uri="{FF2B5EF4-FFF2-40B4-BE49-F238E27FC236}">
                <a16:creationId xmlns:a16="http://schemas.microsoft.com/office/drawing/2014/main" id="{42883DFC-6841-4306-AB0C-26B66681B440}"/>
              </a:ext>
            </a:extLst>
          </p:cNvPr>
          <p:cNvSpPr>
            <a:spLocks noGrp="1"/>
          </p:cNvSpPr>
          <p:nvPr>
            <p:ph type="body" sz="quarter" idx="11" hasCustomPrompt="1"/>
          </p:nvPr>
        </p:nvSpPr>
        <p:spPr>
          <a:xfrm>
            <a:off x="704471" y="4658449"/>
            <a:ext cx="2818800" cy="1206000"/>
          </a:xfrm>
        </p:spPr>
        <p:txBody>
          <a:bodyPr vert="horz" lIns="91440" tIns="45720" rIns="91440" bIns="45720" rtlCol="0">
            <a:noAutofit/>
          </a:bodyPr>
          <a:lstStyle>
            <a:lvl1pPr marL="0" indent="0" algn="l" defTabSz="360000">
              <a:lnSpc>
                <a:spcPct val="100000"/>
              </a:lnSpc>
              <a:spcAft>
                <a:spcPts val="0"/>
              </a:spcAft>
              <a:buNone/>
              <a:defRPr lang="en-GB" sz="1200" baseline="0" noProof="0" dirty="0" smtClean="0">
                <a:solidFill>
                  <a:schemeClr val="tx2"/>
                </a:solidFill>
                <a:effectLst/>
                <a:latin typeface="Arial" charset="0"/>
              </a:defRPr>
            </a:lvl1pPr>
            <a:lvl2pPr marL="0" indent="0">
              <a:buNone/>
              <a:defRPr lang="en-GB" dirty="0"/>
            </a:lvl2pPr>
          </a:lstStyle>
          <a:p>
            <a:r>
              <a:rPr lang="en-GB" noProof="0" dirty="0">
                <a:effectLst/>
                <a:latin typeface="Arial" charset="0"/>
              </a:rPr>
              <a:t>Legal company name</a:t>
            </a:r>
            <a:br>
              <a:rPr lang="en-GB" noProof="0" dirty="0">
                <a:effectLst/>
                <a:latin typeface="Arial" charset="0"/>
              </a:rPr>
            </a:br>
            <a:r>
              <a:rPr lang="en-GB" noProof="0" dirty="0">
                <a:effectLst/>
                <a:latin typeface="Arial" charset="0"/>
              </a:rPr>
              <a:t>1234 Street Address</a:t>
            </a:r>
            <a:br>
              <a:rPr lang="en-GB" noProof="0" dirty="0">
                <a:effectLst/>
                <a:latin typeface="Arial" charset="0"/>
              </a:rPr>
            </a:br>
            <a:r>
              <a:rPr lang="en-GB" noProof="0" dirty="0">
                <a:effectLst/>
                <a:latin typeface="Arial" charset="0"/>
              </a:rPr>
              <a:t>City, State and code</a:t>
            </a:r>
            <a:br>
              <a:rPr lang="en-GB" noProof="0" dirty="0">
                <a:effectLst/>
                <a:latin typeface="Arial" charset="0"/>
              </a:rPr>
            </a:br>
            <a:r>
              <a:rPr lang="en-GB" noProof="0" dirty="0">
                <a:effectLst/>
                <a:latin typeface="Arial" charset="0"/>
              </a:rPr>
              <a:t>Country</a:t>
            </a:r>
          </a:p>
        </p:txBody>
      </p:sp>
      <p:sp>
        <p:nvSpPr>
          <p:cNvPr id="9" name="Text Placeholder 3">
            <a:extLst>
              <a:ext uri="{FF2B5EF4-FFF2-40B4-BE49-F238E27FC236}">
                <a16:creationId xmlns:a16="http://schemas.microsoft.com/office/drawing/2014/main" id="{E1D19C68-C01A-40B9-9A22-8F5E773496BF}"/>
              </a:ext>
            </a:extLst>
          </p:cNvPr>
          <p:cNvSpPr>
            <a:spLocks noGrp="1"/>
          </p:cNvSpPr>
          <p:nvPr>
            <p:ph type="body" sz="quarter" idx="12" hasCustomPrompt="1"/>
          </p:nvPr>
        </p:nvSpPr>
        <p:spPr>
          <a:xfrm>
            <a:off x="3657599" y="4658449"/>
            <a:ext cx="2973600" cy="1206000"/>
          </a:xfrm>
        </p:spPr>
        <p:txBody>
          <a:bodyPr vert="horz" lIns="91440" tIns="45720" rIns="91440" bIns="45720" rtlCol="0">
            <a:noAutofit/>
          </a:bodyPr>
          <a:lstStyle>
            <a:lvl1pPr marL="0" indent="0">
              <a:buNone/>
              <a:defRPr lang="en-GB" sz="1200" baseline="0" noProof="0" dirty="0" smtClean="0">
                <a:solidFill>
                  <a:schemeClr val="tx2"/>
                </a:solidFill>
                <a:effectLst/>
                <a:latin typeface="Arial" charset="0"/>
              </a:defRPr>
            </a:lvl1pPr>
            <a:lvl2pPr>
              <a:defRPr lang="en-GB" dirty="0"/>
            </a:lvl2pPr>
          </a:lstStyle>
          <a:p>
            <a:r>
              <a:rPr lang="en-GB" noProof="0" dirty="0">
                <a:effectLst/>
                <a:latin typeface="Arial" charset="0"/>
              </a:rPr>
              <a:t>Phone: +12 1234 567 890</a:t>
            </a:r>
            <a:br>
              <a:rPr lang="en-GB" noProof="0" dirty="0">
                <a:effectLst/>
                <a:latin typeface="Arial" charset="0"/>
              </a:rPr>
            </a:br>
            <a:r>
              <a:rPr lang="en-GB" noProof="0" dirty="0">
                <a:effectLst/>
                <a:latin typeface="Arial" charset="0"/>
              </a:rPr>
              <a:t>Email: name@arjo.com</a:t>
            </a:r>
            <a:br>
              <a:rPr lang="en-GB" noProof="0" dirty="0">
                <a:effectLst/>
                <a:latin typeface="Arial" charset="0"/>
              </a:rPr>
            </a:br>
            <a:r>
              <a:rPr lang="en-GB" noProof="0" dirty="0">
                <a:effectLst/>
                <a:latin typeface="Arial" charset="0"/>
              </a:rPr>
              <a:t>www.arjo.com</a:t>
            </a:r>
          </a:p>
        </p:txBody>
      </p:sp>
      <p:sp>
        <p:nvSpPr>
          <p:cNvPr id="7" name="Title 1">
            <a:extLst>
              <a:ext uri="{FF2B5EF4-FFF2-40B4-BE49-F238E27FC236}">
                <a16:creationId xmlns:a16="http://schemas.microsoft.com/office/drawing/2014/main" id="{4108615B-5301-BD49-AE20-CF3A555AA990}"/>
              </a:ext>
            </a:extLst>
          </p:cNvPr>
          <p:cNvSpPr txBox="1">
            <a:spLocks/>
          </p:cNvSpPr>
          <p:nvPr userDrawn="1"/>
        </p:nvSpPr>
        <p:spPr>
          <a:xfrm>
            <a:off x="906063" y="1862097"/>
            <a:ext cx="4736454" cy="2207980"/>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14000" noProof="0" dirty="0">
                <a:solidFill>
                  <a:schemeClr val="tx2"/>
                </a:solidFill>
              </a:rPr>
              <a:t>you.</a:t>
            </a:r>
          </a:p>
        </p:txBody>
      </p:sp>
    </p:spTree>
    <p:extLst>
      <p:ext uri="{BB962C8B-B14F-4D97-AF65-F5344CB8AC3E}">
        <p14:creationId xmlns:p14="http://schemas.microsoft.com/office/powerpoint/2010/main" val="198696661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x">
  <p:cSld name="2_Title/chapter_slide_alternative">
    <p:spTree>
      <p:nvGrpSpPr>
        <p:cNvPr id="1" name=""/>
        <p:cNvGrpSpPr/>
        <p:nvPr/>
      </p:nvGrpSpPr>
      <p:grpSpPr>
        <a:xfrm>
          <a:off x="0" y="0"/>
          <a:ext cx="0" cy="0"/>
          <a:chOff x="0" y="0"/>
          <a:chExt cx="0" cy="0"/>
        </a:xfrm>
      </p:grpSpPr>
      <p:sp>
        <p:nvSpPr>
          <p:cNvPr id="48" name="Rectangle 6"/>
          <p:cNvSpPr/>
          <p:nvPr/>
        </p:nvSpPr>
        <p:spPr>
          <a:xfrm>
            <a:off x="0" y="3"/>
            <a:ext cx="12192000" cy="6164779"/>
          </a:xfrm>
          <a:prstGeom prst="rect">
            <a:avLst/>
          </a:prstGeom>
          <a:solidFill>
            <a:schemeClr val="accent5"/>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49" name="Title Text"/>
          <p:cNvSpPr txBox="1">
            <a:spLocks noGrp="1"/>
          </p:cNvSpPr>
          <p:nvPr>
            <p:ph type="title"/>
          </p:nvPr>
        </p:nvSpPr>
        <p:spPr>
          <a:xfrm>
            <a:off x="694799" y="828000"/>
            <a:ext cx="10800002" cy="1584002"/>
          </a:xfrm>
          <a:prstGeom prst="rect">
            <a:avLst/>
          </a:prstGeom>
        </p:spPr>
        <p:txBody>
          <a:bodyPr anchor="t"/>
          <a:lstStyle>
            <a:lvl1pPr>
              <a:defRPr sz="6400"/>
            </a:lvl1pPr>
          </a:lstStyle>
          <a:p>
            <a:r>
              <a:t>Title Text</a:t>
            </a:r>
          </a:p>
        </p:txBody>
      </p:sp>
      <p:sp>
        <p:nvSpPr>
          <p:cNvPr id="50" name="Body Level One…"/>
          <p:cNvSpPr txBox="1">
            <a:spLocks noGrp="1"/>
          </p:cNvSpPr>
          <p:nvPr>
            <p:ph type="body" sz="quarter" idx="1"/>
          </p:nvPr>
        </p:nvSpPr>
        <p:spPr>
          <a:xfrm>
            <a:off x="694799" y="2930603"/>
            <a:ext cx="10800002" cy="723602"/>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51" name="Text Placeholder 8"/>
          <p:cNvSpPr>
            <a:spLocks noGrp="1"/>
          </p:cNvSpPr>
          <p:nvPr>
            <p:ph type="body" sz="quarter" idx="13"/>
          </p:nvPr>
        </p:nvSpPr>
        <p:spPr>
          <a:xfrm>
            <a:off x="694800" y="3831811"/>
            <a:ext cx="7687200" cy="228602"/>
          </a:xfrm>
          <a:prstGeom prst="rect">
            <a:avLst/>
          </a:prstGeom>
        </p:spPr>
        <p:txBody>
          <a:bodyPr anchor="ctr"/>
          <a:lstStyle/>
          <a:p>
            <a:pPr>
              <a:defRPr sz="1600"/>
            </a:pPr>
            <a:endParaRPr/>
          </a:p>
        </p:txBody>
      </p:sp>
      <p:sp>
        <p:nvSpPr>
          <p:cNvPr id="52"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1243111556"/>
      </p:ext>
    </p:extLst>
  </p:cSld>
  <p:clrMapOvr>
    <a:masterClrMapping/>
  </p:clrMapOvr>
  <p:transition spd="med"/>
</p:sldLayout>
</file>

<file path=ppt/slideLayouts/slideLayout170.xml><?xml version="1.0" encoding="utf-8"?>
<p:sldLayout xmlns:a="http://schemas.openxmlformats.org/drawingml/2006/main" xmlns:r="http://schemas.openxmlformats.org/officeDocument/2006/relationships" xmlns:p="http://schemas.openxmlformats.org/presentationml/2006/main" type="tx">
  <p:cSld name="3_Title/chapter_slide_alternative">
    <p:spTree>
      <p:nvGrpSpPr>
        <p:cNvPr id="1" name=""/>
        <p:cNvGrpSpPr/>
        <p:nvPr/>
      </p:nvGrpSpPr>
      <p:grpSpPr>
        <a:xfrm>
          <a:off x="0" y="0"/>
          <a:ext cx="0" cy="0"/>
          <a:chOff x="0" y="0"/>
          <a:chExt cx="0" cy="0"/>
        </a:xfrm>
      </p:grpSpPr>
      <p:sp>
        <p:nvSpPr>
          <p:cNvPr id="59" name="Rectangle 6"/>
          <p:cNvSpPr/>
          <p:nvPr/>
        </p:nvSpPr>
        <p:spPr>
          <a:xfrm>
            <a:off x="0" y="3"/>
            <a:ext cx="12192000" cy="6164779"/>
          </a:xfrm>
          <a:prstGeom prst="rect">
            <a:avLst/>
          </a:prstGeom>
          <a:solidFill>
            <a:schemeClr val="accent3"/>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60" name="Title Text"/>
          <p:cNvSpPr txBox="1">
            <a:spLocks noGrp="1"/>
          </p:cNvSpPr>
          <p:nvPr>
            <p:ph type="title"/>
          </p:nvPr>
        </p:nvSpPr>
        <p:spPr>
          <a:xfrm>
            <a:off x="694799" y="828000"/>
            <a:ext cx="10800002" cy="1584002"/>
          </a:xfrm>
          <a:prstGeom prst="rect">
            <a:avLst/>
          </a:prstGeom>
        </p:spPr>
        <p:txBody>
          <a:bodyPr anchor="t"/>
          <a:lstStyle>
            <a:lvl1pPr>
              <a:defRPr sz="6400">
                <a:solidFill>
                  <a:schemeClr val="accent1"/>
                </a:solidFill>
              </a:defRPr>
            </a:lvl1pPr>
          </a:lstStyle>
          <a:p>
            <a:r>
              <a:t>Title Text</a:t>
            </a:r>
          </a:p>
        </p:txBody>
      </p:sp>
      <p:sp>
        <p:nvSpPr>
          <p:cNvPr id="61" name="Body Level One…"/>
          <p:cNvSpPr txBox="1">
            <a:spLocks noGrp="1"/>
          </p:cNvSpPr>
          <p:nvPr>
            <p:ph type="body" sz="quarter" idx="1"/>
          </p:nvPr>
        </p:nvSpPr>
        <p:spPr>
          <a:xfrm>
            <a:off x="694799" y="2930603"/>
            <a:ext cx="10800002" cy="723602"/>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62" name="Text Placeholder 8"/>
          <p:cNvSpPr>
            <a:spLocks noGrp="1"/>
          </p:cNvSpPr>
          <p:nvPr>
            <p:ph type="body" sz="quarter" idx="13"/>
          </p:nvPr>
        </p:nvSpPr>
        <p:spPr>
          <a:xfrm>
            <a:off x="694800" y="3831811"/>
            <a:ext cx="7687200" cy="228602"/>
          </a:xfrm>
          <a:prstGeom prst="rect">
            <a:avLst/>
          </a:prstGeom>
        </p:spPr>
        <p:txBody>
          <a:bodyPr anchor="ctr"/>
          <a:lstStyle/>
          <a:p>
            <a:pPr>
              <a:defRPr sz="1600"/>
            </a:pPr>
            <a:endParaRPr/>
          </a:p>
        </p:txBody>
      </p:sp>
      <p:sp>
        <p:nvSpPr>
          <p:cNvPr id="63"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497180685"/>
      </p:ext>
    </p:extLst>
  </p:cSld>
  <p:clrMapOvr>
    <a:masterClrMapping/>
  </p:clrMapOvr>
  <p:transition spd="med"/>
</p:sldLayout>
</file>

<file path=ppt/slideLayouts/slideLayout171.xml><?xml version="1.0" encoding="utf-8"?>
<p:sldLayout xmlns:a="http://schemas.openxmlformats.org/drawingml/2006/main" xmlns:r="http://schemas.openxmlformats.org/officeDocument/2006/relationships" xmlns:p="http://schemas.openxmlformats.org/presentationml/2006/main" type="tx">
  <p:cSld name="4_Title/chapter_slide_alternative">
    <p:spTree>
      <p:nvGrpSpPr>
        <p:cNvPr id="1" name=""/>
        <p:cNvGrpSpPr/>
        <p:nvPr/>
      </p:nvGrpSpPr>
      <p:grpSpPr>
        <a:xfrm>
          <a:off x="0" y="0"/>
          <a:ext cx="0" cy="0"/>
          <a:chOff x="0" y="0"/>
          <a:chExt cx="0" cy="0"/>
        </a:xfrm>
      </p:grpSpPr>
      <p:sp>
        <p:nvSpPr>
          <p:cNvPr id="70" name="Rectangle 6"/>
          <p:cNvSpPr/>
          <p:nvPr/>
        </p:nvSpPr>
        <p:spPr>
          <a:xfrm>
            <a:off x="0" y="3"/>
            <a:ext cx="12192000" cy="6164779"/>
          </a:xfrm>
          <a:prstGeom prst="rect">
            <a:avLst/>
          </a:prstGeom>
          <a:solidFill>
            <a:schemeClr val="accent1"/>
          </a:solidFill>
          <a:ln w="12700">
            <a:miter lim="400000"/>
          </a:ln>
        </p:spPr>
        <p:txBody>
          <a:bodyPr lIns="36000" tIns="36000" rIns="36000" bIns="36000" anchor="ctr"/>
          <a:lstStyle/>
          <a:p>
            <a:pPr defTabSz="914309">
              <a:defRPr>
                <a:solidFill>
                  <a:schemeClr val="accent5"/>
                </a:solidFill>
                <a:latin typeface="Santral Regular"/>
                <a:ea typeface="Santral Regular"/>
                <a:cs typeface="Santral Regular"/>
                <a:sym typeface="Santral Regular"/>
              </a:defRPr>
            </a:pPr>
            <a:endParaRPr dirty="0"/>
          </a:p>
        </p:txBody>
      </p:sp>
      <p:sp>
        <p:nvSpPr>
          <p:cNvPr id="71" name="Title Text"/>
          <p:cNvSpPr txBox="1">
            <a:spLocks noGrp="1"/>
          </p:cNvSpPr>
          <p:nvPr>
            <p:ph type="title"/>
          </p:nvPr>
        </p:nvSpPr>
        <p:spPr>
          <a:xfrm>
            <a:off x="696000" y="828000"/>
            <a:ext cx="10800000" cy="1584002"/>
          </a:xfrm>
          <a:prstGeom prst="rect">
            <a:avLst/>
          </a:prstGeom>
        </p:spPr>
        <p:txBody>
          <a:bodyPr anchor="t"/>
          <a:lstStyle>
            <a:lvl1pPr>
              <a:defRPr sz="6400">
                <a:solidFill>
                  <a:schemeClr val="accent3"/>
                </a:solidFill>
              </a:defRPr>
            </a:lvl1pPr>
          </a:lstStyle>
          <a:p>
            <a:r>
              <a:t>Title Text</a:t>
            </a:r>
          </a:p>
        </p:txBody>
      </p:sp>
      <p:sp>
        <p:nvSpPr>
          <p:cNvPr id="72" name="Body Level One…"/>
          <p:cNvSpPr txBox="1">
            <a:spLocks noGrp="1"/>
          </p:cNvSpPr>
          <p:nvPr>
            <p:ph type="body" sz="quarter" idx="1"/>
          </p:nvPr>
        </p:nvSpPr>
        <p:spPr>
          <a:xfrm>
            <a:off x="694799" y="2930603"/>
            <a:ext cx="10800002" cy="723602"/>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73" name="Text Placeholder 8"/>
          <p:cNvSpPr>
            <a:spLocks noGrp="1"/>
          </p:cNvSpPr>
          <p:nvPr>
            <p:ph type="body" sz="quarter" idx="13"/>
          </p:nvPr>
        </p:nvSpPr>
        <p:spPr>
          <a:xfrm>
            <a:off x="694800" y="3831811"/>
            <a:ext cx="7687200" cy="228602"/>
          </a:xfrm>
          <a:prstGeom prst="rect">
            <a:avLst/>
          </a:prstGeom>
        </p:spPr>
        <p:txBody>
          <a:bodyPr anchor="ctr"/>
          <a:lstStyle/>
          <a:p>
            <a:pPr>
              <a:defRPr sz="1600"/>
            </a:pPr>
            <a:endParaRPr/>
          </a:p>
        </p:txBody>
      </p:sp>
      <p:sp>
        <p:nvSpPr>
          <p:cNvPr id="74"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3035210123"/>
      </p:ext>
    </p:extLst>
  </p:cSld>
  <p:clrMapOvr>
    <a:masterClrMapping/>
  </p:clrMapOvr>
  <p:transition spd="med"/>
</p:sldLayout>
</file>

<file path=ppt/slideLayouts/slideLayout172.xml><?xml version="1.0" encoding="utf-8"?>
<p:sldLayout xmlns:a="http://schemas.openxmlformats.org/drawingml/2006/main" xmlns:r="http://schemas.openxmlformats.org/officeDocument/2006/relationships" xmlns:p="http://schemas.openxmlformats.org/presentationml/2006/main" type="tx">
  <p:cSld name="5_Title/chapter_slide_alternative">
    <p:spTree>
      <p:nvGrpSpPr>
        <p:cNvPr id="1" name=""/>
        <p:cNvGrpSpPr/>
        <p:nvPr/>
      </p:nvGrpSpPr>
      <p:grpSpPr>
        <a:xfrm>
          <a:off x="0" y="0"/>
          <a:ext cx="0" cy="0"/>
          <a:chOff x="0" y="0"/>
          <a:chExt cx="0" cy="0"/>
        </a:xfrm>
      </p:grpSpPr>
      <p:sp>
        <p:nvSpPr>
          <p:cNvPr id="81" name="Rectangle 6"/>
          <p:cNvSpPr/>
          <p:nvPr/>
        </p:nvSpPr>
        <p:spPr>
          <a:xfrm>
            <a:off x="0" y="3"/>
            <a:ext cx="12192000" cy="6164779"/>
          </a:xfrm>
          <a:prstGeom prst="rect">
            <a:avLst/>
          </a:prstGeom>
          <a:solidFill>
            <a:schemeClr val="accent6"/>
          </a:solidFill>
          <a:ln w="12700">
            <a:miter lim="400000"/>
          </a:ln>
        </p:spPr>
        <p:txBody>
          <a:bodyPr lIns="36000" tIns="36000" rIns="36000" bIns="36000" anchor="ctr"/>
          <a:lstStyle/>
          <a:p>
            <a:pPr defTabSz="914309">
              <a:defRPr>
                <a:solidFill>
                  <a:schemeClr val="accent5"/>
                </a:solidFill>
                <a:latin typeface="Santral Regular"/>
                <a:ea typeface="Santral Regular"/>
                <a:cs typeface="Santral Regular"/>
                <a:sym typeface="Santral Regular"/>
              </a:defRPr>
            </a:pPr>
            <a:endParaRPr dirty="0"/>
          </a:p>
        </p:txBody>
      </p:sp>
      <p:sp>
        <p:nvSpPr>
          <p:cNvPr id="82" name="Title Text"/>
          <p:cNvSpPr txBox="1">
            <a:spLocks noGrp="1"/>
          </p:cNvSpPr>
          <p:nvPr>
            <p:ph type="title"/>
          </p:nvPr>
        </p:nvSpPr>
        <p:spPr>
          <a:xfrm>
            <a:off x="696000" y="828000"/>
            <a:ext cx="10800000" cy="1584002"/>
          </a:xfrm>
          <a:prstGeom prst="rect">
            <a:avLst/>
          </a:prstGeom>
        </p:spPr>
        <p:txBody>
          <a:bodyPr anchor="t"/>
          <a:lstStyle>
            <a:lvl1pPr>
              <a:defRPr sz="6400"/>
            </a:lvl1pPr>
          </a:lstStyle>
          <a:p>
            <a:r>
              <a:t>Title Text</a:t>
            </a:r>
          </a:p>
        </p:txBody>
      </p:sp>
      <p:sp>
        <p:nvSpPr>
          <p:cNvPr id="83" name="Body Level One…"/>
          <p:cNvSpPr txBox="1">
            <a:spLocks noGrp="1"/>
          </p:cNvSpPr>
          <p:nvPr>
            <p:ph type="body" sz="quarter" idx="1"/>
          </p:nvPr>
        </p:nvSpPr>
        <p:spPr>
          <a:xfrm>
            <a:off x="694799" y="2930603"/>
            <a:ext cx="10800002" cy="723602"/>
          </a:xfrm>
          <a:prstGeom prst="rect">
            <a:avLst/>
          </a:prstGeom>
        </p:spPr>
        <p:txBody>
          <a:bodyPr/>
          <a:lstStyle>
            <a:lvl1pPr>
              <a:defRPr sz="2600"/>
            </a:lvl1pPr>
            <a:lvl2pPr>
              <a:defRPr sz="2600"/>
            </a:lvl2pPr>
            <a:lvl3pPr>
              <a:defRPr sz="2600"/>
            </a:lvl3pPr>
            <a:lvl4pPr>
              <a:defRPr sz="2600"/>
            </a:lvl4pPr>
            <a:lvl5pPr>
              <a:defRPr sz="2600"/>
            </a:lvl5pPr>
          </a:lstStyle>
          <a:p>
            <a:r>
              <a:t>Body Level One</a:t>
            </a:r>
          </a:p>
          <a:p>
            <a:pPr lvl="1"/>
            <a:r>
              <a:t>Body Level Two</a:t>
            </a:r>
          </a:p>
          <a:p>
            <a:pPr lvl="2"/>
            <a:r>
              <a:t>Body Level Three</a:t>
            </a:r>
          </a:p>
          <a:p>
            <a:pPr lvl="3"/>
            <a:r>
              <a:t>Body Level Four</a:t>
            </a:r>
          </a:p>
          <a:p>
            <a:pPr lvl="4"/>
            <a:r>
              <a:t>Body Level Five</a:t>
            </a:r>
          </a:p>
        </p:txBody>
      </p:sp>
      <p:sp>
        <p:nvSpPr>
          <p:cNvPr id="84" name="Text Placeholder 8"/>
          <p:cNvSpPr>
            <a:spLocks noGrp="1"/>
          </p:cNvSpPr>
          <p:nvPr>
            <p:ph type="body" sz="quarter" idx="13"/>
          </p:nvPr>
        </p:nvSpPr>
        <p:spPr>
          <a:xfrm>
            <a:off x="694800" y="3831811"/>
            <a:ext cx="7687200" cy="228602"/>
          </a:xfrm>
          <a:prstGeom prst="rect">
            <a:avLst/>
          </a:prstGeom>
        </p:spPr>
        <p:txBody>
          <a:bodyPr anchor="ctr"/>
          <a:lstStyle/>
          <a:p>
            <a:pPr>
              <a:defRPr sz="1600"/>
            </a:pPr>
            <a:endParaRPr/>
          </a:p>
        </p:txBody>
      </p:sp>
      <p:sp>
        <p:nvSpPr>
          <p:cNvPr id="85"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1167079528"/>
      </p:ext>
    </p:extLst>
  </p:cSld>
  <p:clrMapOvr>
    <a:masterClrMapping/>
  </p:clrMapOvr>
  <p:transition spd="med"/>
</p:sldLayout>
</file>

<file path=ppt/slideLayouts/slideLayout173.xml><?xml version="1.0" encoding="utf-8"?>
<p:sldLayout xmlns:a="http://schemas.openxmlformats.org/drawingml/2006/main" xmlns:r="http://schemas.openxmlformats.org/officeDocument/2006/relationships" xmlns:p="http://schemas.openxmlformats.org/presentationml/2006/main" type="tx">
  <p:cSld name="6_Content_slide">
    <p:spTree>
      <p:nvGrpSpPr>
        <p:cNvPr id="1" name=""/>
        <p:cNvGrpSpPr/>
        <p:nvPr/>
      </p:nvGrpSpPr>
      <p:grpSpPr>
        <a:xfrm>
          <a:off x="0" y="0"/>
          <a:ext cx="0" cy="0"/>
          <a:chOff x="0" y="0"/>
          <a:chExt cx="0" cy="0"/>
        </a:xfrm>
      </p:grpSpPr>
      <p:sp>
        <p:nvSpPr>
          <p:cNvPr id="92" name="Title Text"/>
          <p:cNvSpPr txBox="1">
            <a:spLocks noGrp="1"/>
          </p:cNvSpPr>
          <p:nvPr>
            <p:ph type="title"/>
          </p:nvPr>
        </p:nvSpPr>
        <p:spPr>
          <a:xfrm>
            <a:off x="696000" y="576000"/>
            <a:ext cx="10800000" cy="684001"/>
          </a:xfrm>
          <a:prstGeom prst="rect">
            <a:avLst/>
          </a:prstGeom>
        </p:spPr>
        <p:txBody>
          <a:bodyPr anchor="t"/>
          <a:lstStyle>
            <a:lvl1pPr>
              <a:lnSpc>
                <a:spcPct val="100000"/>
              </a:lnSpc>
              <a:defRPr sz="2400"/>
            </a:lvl1pPr>
          </a:lstStyle>
          <a:p>
            <a:r>
              <a:t>Title Text</a:t>
            </a:r>
          </a:p>
        </p:txBody>
      </p:sp>
      <p:sp>
        <p:nvSpPr>
          <p:cNvPr id="93" name="Body Level One…"/>
          <p:cNvSpPr txBox="1">
            <a:spLocks noGrp="1"/>
          </p:cNvSpPr>
          <p:nvPr>
            <p:ph type="body" idx="1"/>
          </p:nvPr>
        </p:nvSpPr>
        <p:spPr>
          <a:xfrm>
            <a:off x="695328" y="1773239"/>
            <a:ext cx="8530712" cy="4009872"/>
          </a:xfrm>
          <a:prstGeom prst="rect">
            <a:avLst/>
          </a:prstGeom>
        </p:spPr>
        <p:txBody>
          <a:bodyPr/>
          <a:lstStyle>
            <a:lvl1pPr marL="177800" indent="-177800">
              <a:buClr>
                <a:schemeClr val="accent1"/>
              </a:buClr>
              <a:buSzPct val="115000"/>
              <a:buFont typeface="Arial"/>
              <a:buChar char="•"/>
              <a:defRPr sz="1600"/>
            </a:lvl1pPr>
            <a:lvl2pPr marL="384401" indent="-205013">
              <a:buClr>
                <a:schemeClr val="accent1"/>
              </a:buClr>
              <a:buSzPct val="115000"/>
              <a:buFont typeface="Arial"/>
              <a:buChar char="•"/>
              <a:defRPr sz="1600"/>
            </a:lvl2pPr>
            <a:lvl3pPr marL="558118" indent="-197756">
              <a:buClr>
                <a:schemeClr val="accent1"/>
              </a:buClr>
              <a:buSzPct val="115000"/>
              <a:buFont typeface="Arial"/>
              <a:buChar char="•"/>
              <a:defRPr sz="1600"/>
            </a:lvl3pPr>
            <a:lvl4pPr marL="772582" indent="-239182">
              <a:buClr>
                <a:schemeClr val="accent1"/>
              </a:buClr>
              <a:buSzPct val="115000"/>
              <a:buFont typeface="Arial"/>
              <a:buChar char="•"/>
              <a:defRPr sz="1600"/>
            </a:lvl4pPr>
            <a:lvl5pPr marL="954087" indent="-241300">
              <a:buClr>
                <a:schemeClr val="accent1"/>
              </a:buClr>
              <a:buSzPct val="115000"/>
              <a:buFont typeface="Arial"/>
              <a:buChar char="•"/>
              <a:defRPr sz="1600"/>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3880600714"/>
      </p:ext>
    </p:extLst>
  </p:cSld>
  <p:clrMapOvr>
    <a:masterClrMapping/>
  </p:clrMapOvr>
  <p:transition spd="med"/>
</p:sldLayout>
</file>

<file path=ppt/slideLayouts/slideLayout174.xml><?xml version="1.0" encoding="utf-8"?>
<p:sldLayout xmlns:a="http://schemas.openxmlformats.org/drawingml/2006/main" xmlns:r="http://schemas.openxmlformats.org/officeDocument/2006/relationships" xmlns:p="http://schemas.openxmlformats.org/presentationml/2006/main" type="tx">
  <p:cSld name="8_Content_slide">
    <p:spTree>
      <p:nvGrpSpPr>
        <p:cNvPr id="1" name=""/>
        <p:cNvGrpSpPr/>
        <p:nvPr/>
      </p:nvGrpSpPr>
      <p:grpSpPr>
        <a:xfrm>
          <a:off x="0" y="0"/>
          <a:ext cx="0" cy="0"/>
          <a:chOff x="0" y="0"/>
          <a:chExt cx="0" cy="0"/>
        </a:xfrm>
      </p:grpSpPr>
      <p:sp>
        <p:nvSpPr>
          <p:cNvPr id="111" name="Body Level One…"/>
          <p:cNvSpPr txBox="1">
            <a:spLocks noGrp="1"/>
          </p:cNvSpPr>
          <p:nvPr>
            <p:ph type="body" sz="quarter" idx="1"/>
          </p:nvPr>
        </p:nvSpPr>
        <p:spPr>
          <a:xfrm>
            <a:off x="695328" y="1773240"/>
            <a:ext cx="3400017"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112" name="Title Text"/>
          <p:cNvSpPr txBox="1">
            <a:spLocks noGrp="1"/>
          </p:cNvSpPr>
          <p:nvPr>
            <p:ph type="title"/>
          </p:nvPr>
        </p:nvSpPr>
        <p:spPr>
          <a:xfrm>
            <a:off x="694799" y="576000"/>
            <a:ext cx="10800002" cy="684001"/>
          </a:xfrm>
          <a:prstGeom prst="rect">
            <a:avLst/>
          </a:prstGeom>
        </p:spPr>
        <p:txBody>
          <a:bodyPr anchor="t"/>
          <a:lstStyle>
            <a:lvl1pPr>
              <a:lnSpc>
                <a:spcPct val="100000"/>
              </a:lnSpc>
              <a:defRPr sz="2400"/>
            </a:lvl1pPr>
          </a:lstStyle>
          <a:p>
            <a:r>
              <a:t>Title Text</a:t>
            </a:r>
          </a:p>
        </p:txBody>
      </p:sp>
      <p:sp>
        <p:nvSpPr>
          <p:cNvPr id="113" name="Platshållare för text 10"/>
          <p:cNvSpPr>
            <a:spLocks noGrp="1"/>
          </p:cNvSpPr>
          <p:nvPr>
            <p:ph type="body" sz="quarter" idx="13"/>
          </p:nvPr>
        </p:nvSpPr>
        <p:spPr>
          <a:xfrm>
            <a:off x="4395056" y="1773239"/>
            <a:ext cx="3400019" cy="4009872"/>
          </a:xfrm>
          <a:prstGeom prst="rect">
            <a:avLst/>
          </a:prstGeom>
        </p:spPr>
        <p:txBody>
          <a:bodyPr/>
          <a:lstStyle/>
          <a:p>
            <a:pPr>
              <a:defRPr sz="1600"/>
            </a:pPr>
            <a:endParaRPr/>
          </a:p>
        </p:txBody>
      </p:sp>
      <p:sp>
        <p:nvSpPr>
          <p:cNvPr id="114" name="Platshållare för text 10"/>
          <p:cNvSpPr>
            <a:spLocks noGrp="1"/>
          </p:cNvSpPr>
          <p:nvPr>
            <p:ph type="body" sz="quarter" idx="14"/>
          </p:nvPr>
        </p:nvSpPr>
        <p:spPr>
          <a:xfrm>
            <a:off x="8094784" y="1773239"/>
            <a:ext cx="3400016" cy="4009872"/>
          </a:xfrm>
          <a:prstGeom prst="rect">
            <a:avLst/>
          </a:prstGeom>
        </p:spPr>
        <p:txBody>
          <a:bodyPr/>
          <a:lstStyle/>
          <a:p>
            <a:pPr>
              <a:defRPr sz="1600"/>
            </a:pPr>
            <a:endParaRPr/>
          </a:p>
        </p:txBody>
      </p:sp>
      <p:sp>
        <p:nvSpPr>
          <p:cNvPr id="115"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568018850"/>
      </p:ext>
    </p:extLst>
  </p:cSld>
  <p:clrMapOvr>
    <a:masterClrMapping/>
  </p:clrMapOvr>
  <p:transition spd="med"/>
</p:sldLayout>
</file>

<file path=ppt/slideLayouts/slideLayout175.xml><?xml version="1.0" encoding="utf-8"?>
<p:sldLayout xmlns:a="http://schemas.openxmlformats.org/drawingml/2006/main" xmlns:r="http://schemas.openxmlformats.org/officeDocument/2006/relationships" xmlns:p="http://schemas.openxmlformats.org/presentationml/2006/main" type="tx">
  <p:cSld name="9_Content_slide_with_image">
    <p:spTree>
      <p:nvGrpSpPr>
        <p:cNvPr id="1" name=""/>
        <p:cNvGrpSpPr/>
        <p:nvPr/>
      </p:nvGrpSpPr>
      <p:grpSpPr>
        <a:xfrm>
          <a:off x="0" y="0"/>
          <a:ext cx="0" cy="0"/>
          <a:chOff x="0" y="0"/>
          <a:chExt cx="0" cy="0"/>
        </a:xfrm>
      </p:grpSpPr>
      <p:sp>
        <p:nvSpPr>
          <p:cNvPr id="122" name="Platshållare för bild 4"/>
          <p:cNvSpPr>
            <a:spLocks noGrp="1"/>
          </p:cNvSpPr>
          <p:nvPr>
            <p:ph type="pic" idx="13"/>
          </p:nvPr>
        </p:nvSpPr>
        <p:spPr>
          <a:xfrm>
            <a:off x="6096001" y="0"/>
            <a:ext cx="6096002" cy="6159833"/>
          </a:xfrm>
          <a:prstGeom prst="rect">
            <a:avLst/>
          </a:prstGeom>
        </p:spPr>
        <p:txBody>
          <a:bodyPr lIns="91439" tIns="45719" rIns="91439" bIns="45719">
            <a:noAutofit/>
          </a:bodyPr>
          <a:lstStyle/>
          <a:p>
            <a:endParaRPr dirty="0"/>
          </a:p>
        </p:txBody>
      </p:sp>
      <p:sp>
        <p:nvSpPr>
          <p:cNvPr id="123"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124" name="Title Text"/>
          <p:cNvSpPr txBox="1">
            <a:spLocks noGrp="1"/>
          </p:cNvSpPr>
          <p:nvPr>
            <p:ph type="title"/>
          </p:nvPr>
        </p:nvSpPr>
        <p:spPr>
          <a:xfrm>
            <a:off x="695329" y="576000"/>
            <a:ext cx="5220674" cy="684001"/>
          </a:xfrm>
          <a:prstGeom prst="rect">
            <a:avLst/>
          </a:prstGeom>
        </p:spPr>
        <p:txBody>
          <a:bodyPr anchor="t"/>
          <a:lstStyle>
            <a:lvl1pPr>
              <a:lnSpc>
                <a:spcPct val="100000"/>
              </a:lnSpc>
              <a:defRPr sz="2400"/>
            </a:lvl1pPr>
          </a:lstStyle>
          <a:p>
            <a:r>
              <a:t>Title Text</a:t>
            </a:r>
          </a:p>
        </p:txBody>
      </p:sp>
      <p:sp>
        <p:nvSpPr>
          <p:cNvPr id="125"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03987463"/>
      </p:ext>
    </p:extLst>
  </p:cSld>
  <p:clrMapOvr>
    <a:masterClrMapping/>
  </p:clrMapOvr>
  <p:transition spd="med"/>
</p:sldLayout>
</file>

<file path=ppt/slideLayouts/slideLayout176.xml><?xml version="1.0" encoding="utf-8"?>
<p:sldLayout xmlns:a="http://schemas.openxmlformats.org/drawingml/2006/main" xmlns:r="http://schemas.openxmlformats.org/officeDocument/2006/relationships" xmlns:p="http://schemas.openxmlformats.org/presentationml/2006/main" type="tx">
  <p:cSld name="11_Content_slide_with_circular_image">
    <p:spTree>
      <p:nvGrpSpPr>
        <p:cNvPr id="1" name=""/>
        <p:cNvGrpSpPr/>
        <p:nvPr/>
      </p:nvGrpSpPr>
      <p:grpSpPr>
        <a:xfrm>
          <a:off x="0" y="0"/>
          <a:ext cx="0" cy="0"/>
          <a:chOff x="0" y="0"/>
          <a:chExt cx="0" cy="0"/>
        </a:xfrm>
      </p:grpSpPr>
      <p:sp>
        <p:nvSpPr>
          <p:cNvPr id="168" name="Platshållare för bild 4"/>
          <p:cNvSpPr>
            <a:spLocks noGrp="1"/>
          </p:cNvSpPr>
          <p:nvPr>
            <p:ph type="pic" sz="quarter" idx="13"/>
          </p:nvPr>
        </p:nvSpPr>
        <p:spPr>
          <a:xfrm>
            <a:off x="7054277" y="1260000"/>
            <a:ext cx="3926232" cy="3967344"/>
          </a:xfrm>
          <a:prstGeom prst="rect">
            <a:avLst/>
          </a:prstGeom>
        </p:spPr>
        <p:txBody>
          <a:bodyPr lIns="91439" tIns="45719" rIns="91439" bIns="45719">
            <a:noAutofit/>
          </a:bodyPr>
          <a:lstStyle/>
          <a:p>
            <a:endParaRPr dirty="0"/>
          </a:p>
        </p:txBody>
      </p:sp>
      <p:sp>
        <p:nvSpPr>
          <p:cNvPr id="169"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170" name="Title Text"/>
          <p:cNvSpPr txBox="1">
            <a:spLocks noGrp="1"/>
          </p:cNvSpPr>
          <p:nvPr>
            <p:ph type="title"/>
          </p:nvPr>
        </p:nvSpPr>
        <p:spPr>
          <a:xfrm>
            <a:off x="695329" y="576000"/>
            <a:ext cx="5220674" cy="684001"/>
          </a:xfrm>
          <a:prstGeom prst="rect">
            <a:avLst/>
          </a:prstGeom>
        </p:spPr>
        <p:txBody>
          <a:bodyPr anchor="t"/>
          <a:lstStyle>
            <a:lvl1pPr>
              <a:lnSpc>
                <a:spcPct val="100000"/>
              </a:lnSpc>
              <a:defRPr sz="2400"/>
            </a:lvl1pPr>
          </a:lstStyle>
          <a:p>
            <a:r>
              <a:t>Title Text</a:t>
            </a:r>
          </a:p>
        </p:txBody>
      </p:sp>
      <p:sp>
        <p:nvSpPr>
          <p:cNvPr id="171"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6709003"/>
      </p:ext>
    </p:extLst>
  </p:cSld>
  <p:clrMapOvr>
    <a:masterClrMapping/>
  </p:clrMapOvr>
  <p:transition spd="med"/>
</p:sldLayout>
</file>

<file path=ppt/slideLayouts/slideLayout177.xml><?xml version="1.0" encoding="utf-8"?>
<p:sldLayout xmlns:a="http://schemas.openxmlformats.org/drawingml/2006/main" xmlns:r="http://schemas.openxmlformats.org/officeDocument/2006/relationships" xmlns:p="http://schemas.openxmlformats.org/presentationml/2006/main" type="tx">
  <p:cSld name="12_Content_slide_with_circles">
    <p:spTree>
      <p:nvGrpSpPr>
        <p:cNvPr id="1" name=""/>
        <p:cNvGrpSpPr/>
        <p:nvPr/>
      </p:nvGrpSpPr>
      <p:grpSpPr>
        <a:xfrm>
          <a:off x="0" y="0"/>
          <a:ext cx="0" cy="0"/>
          <a:chOff x="0" y="0"/>
          <a:chExt cx="0" cy="0"/>
        </a:xfrm>
      </p:grpSpPr>
      <p:sp>
        <p:nvSpPr>
          <p:cNvPr id="178" name="Platshållare för bild 4"/>
          <p:cNvSpPr>
            <a:spLocks noGrp="1"/>
          </p:cNvSpPr>
          <p:nvPr>
            <p:ph type="pic" sz="quarter" idx="13"/>
          </p:nvPr>
        </p:nvSpPr>
        <p:spPr>
          <a:xfrm>
            <a:off x="8240337" y="2010381"/>
            <a:ext cx="2515650" cy="2541992"/>
          </a:xfrm>
          <a:prstGeom prst="rect">
            <a:avLst/>
          </a:prstGeom>
        </p:spPr>
        <p:txBody>
          <a:bodyPr lIns="91439" tIns="45719" rIns="91439" bIns="45719">
            <a:noAutofit/>
          </a:bodyPr>
          <a:lstStyle/>
          <a:p>
            <a:endParaRPr dirty="0"/>
          </a:p>
        </p:txBody>
      </p:sp>
      <p:sp>
        <p:nvSpPr>
          <p:cNvPr id="179" name="Title Text"/>
          <p:cNvSpPr txBox="1">
            <a:spLocks noGrp="1"/>
          </p:cNvSpPr>
          <p:nvPr>
            <p:ph type="title"/>
          </p:nvPr>
        </p:nvSpPr>
        <p:spPr>
          <a:xfrm>
            <a:off x="695329" y="576000"/>
            <a:ext cx="10800672" cy="684001"/>
          </a:xfrm>
          <a:prstGeom prst="rect">
            <a:avLst/>
          </a:prstGeom>
        </p:spPr>
        <p:txBody>
          <a:bodyPr anchor="t"/>
          <a:lstStyle>
            <a:lvl1pPr>
              <a:lnSpc>
                <a:spcPct val="100000"/>
              </a:lnSpc>
              <a:defRPr sz="2400"/>
            </a:lvl1pPr>
          </a:lstStyle>
          <a:p>
            <a:r>
              <a:t>Title Text</a:t>
            </a:r>
          </a:p>
        </p:txBody>
      </p:sp>
      <p:sp>
        <p:nvSpPr>
          <p:cNvPr id="180" name="Platshållare för bild 4"/>
          <p:cNvSpPr>
            <a:spLocks noGrp="1"/>
          </p:cNvSpPr>
          <p:nvPr>
            <p:ph type="pic" sz="quarter" idx="14"/>
          </p:nvPr>
        </p:nvSpPr>
        <p:spPr>
          <a:xfrm>
            <a:off x="4837260" y="2010381"/>
            <a:ext cx="2515650" cy="2541992"/>
          </a:xfrm>
          <a:prstGeom prst="rect">
            <a:avLst/>
          </a:prstGeom>
        </p:spPr>
        <p:txBody>
          <a:bodyPr lIns="91439" tIns="45719" rIns="91439" bIns="45719">
            <a:noAutofit/>
          </a:bodyPr>
          <a:lstStyle/>
          <a:p>
            <a:endParaRPr dirty="0"/>
          </a:p>
        </p:txBody>
      </p:sp>
      <p:sp>
        <p:nvSpPr>
          <p:cNvPr id="181" name="Platshållare för bild 4"/>
          <p:cNvSpPr>
            <a:spLocks noGrp="1"/>
          </p:cNvSpPr>
          <p:nvPr>
            <p:ph type="pic" sz="quarter" idx="15"/>
          </p:nvPr>
        </p:nvSpPr>
        <p:spPr>
          <a:xfrm>
            <a:off x="1434183" y="2010381"/>
            <a:ext cx="2515649" cy="2541992"/>
          </a:xfrm>
          <a:prstGeom prst="rect">
            <a:avLst/>
          </a:prstGeom>
        </p:spPr>
        <p:txBody>
          <a:bodyPr lIns="91439" tIns="45719" rIns="91439" bIns="45719">
            <a:noAutofit/>
          </a:bodyPr>
          <a:lstStyle/>
          <a:p>
            <a:endParaRPr dirty="0"/>
          </a:p>
        </p:txBody>
      </p:sp>
      <p:sp>
        <p:nvSpPr>
          <p:cNvPr id="182" name="Body Level One…"/>
          <p:cNvSpPr txBox="1">
            <a:spLocks noGrp="1"/>
          </p:cNvSpPr>
          <p:nvPr>
            <p:ph type="body" sz="quarter" idx="1"/>
          </p:nvPr>
        </p:nvSpPr>
        <p:spPr>
          <a:xfrm>
            <a:off x="1434183" y="4722828"/>
            <a:ext cx="2515648" cy="806173"/>
          </a:xfrm>
          <a:prstGeom prst="rect">
            <a:avLst/>
          </a:prstGeom>
        </p:spPr>
        <p:txBody>
          <a:bodyPr/>
          <a:lstStyle>
            <a:lvl1pPr algn="ctr">
              <a:lnSpc>
                <a:spcPts val="2000"/>
              </a:lnSpc>
              <a:spcBef>
                <a:spcPts val="1000"/>
              </a:spcBef>
              <a:defRPr sz="1400"/>
            </a:lvl1pPr>
            <a:lvl2pPr algn="ctr">
              <a:lnSpc>
                <a:spcPts val="2000"/>
              </a:lnSpc>
              <a:spcBef>
                <a:spcPts val="1000"/>
              </a:spcBef>
              <a:defRPr sz="1400"/>
            </a:lvl2pPr>
            <a:lvl3pPr algn="ctr">
              <a:lnSpc>
                <a:spcPts val="2000"/>
              </a:lnSpc>
              <a:spcBef>
                <a:spcPts val="1000"/>
              </a:spcBef>
              <a:defRPr sz="1400"/>
            </a:lvl3pPr>
            <a:lvl4pPr algn="ctr">
              <a:lnSpc>
                <a:spcPts val="2000"/>
              </a:lnSpc>
              <a:spcBef>
                <a:spcPts val="1000"/>
              </a:spcBef>
              <a:defRPr sz="1400"/>
            </a:lvl4pPr>
            <a:lvl5pPr algn="ctr">
              <a:lnSpc>
                <a:spcPts val="2000"/>
              </a:lnSpc>
              <a:spcBef>
                <a:spcPts val="1000"/>
              </a:spcBef>
              <a:defRPr sz="1400"/>
            </a:lvl5pPr>
          </a:lstStyle>
          <a:p>
            <a:r>
              <a:t>Body Level One</a:t>
            </a:r>
          </a:p>
          <a:p>
            <a:pPr lvl="1"/>
            <a:r>
              <a:t>Body Level Two</a:t>
            </a:r>
          </a:p>
          <a:p>
            <a:pPr lvl="2"/>
            <a:r>
              <a:t>Body Level Three</a:t>
            </a:r>
          </a:p>
          <a:p>
            <a:pPr lvl="3"/>
            <a:r>
              <a:t>Body Level Four</a:t>
            </a:r>
          </a:p>
          <a:p>
            <a:pPr lvl="4"/>
            <a:r>
              <a:t>Body Level Five</a:t>
            </a:r>
          </a:p>
        </p:txBody>
      </p:sp>
      <p:sp>
        <p:nvSpPr>
          <p:cNvPr id="183"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3195732500"/>
      </p:ext>
    </p:extLst>
  </p:cSld>
  <p:clrMapOvr>
    <a:masterClrMapping/>
  </p:clrMapOvr>
  <p:transition spd="med"/>
</p:sldLayout>
</file>

<file path=ppt/slideLayouts/slideLayout178.xml><?xml version="1.0" encoding="utf-8"?>
<p:sldLayout xmlns:a="http://schemas.openxmlformats.org/drawingml/2006/main" xmlns:r="http://schemas.openxmlformats.org/officeDocument/2006/relationships" xmlns:p="http://schemas.openxmlformats.org/presentationml/2006/main" type="tx">
  <p:cSld name="15_ThankYou_slide">
    <p:spTree>
      <p:nvGrpSpPr>
        <p:cNvPr id="1" name=""/>
        <p:cNvGrpSpPr/>
        <p:nvPr/>
      </p:nvGrpSpPr>
      <p:grpSpPr>
        <a:xfrm>
          <a:off x="0" y="0"/>
          <a:ext cx="0" cy="0"/>
          <a:chOff x="0" y="0"/>
          <a:chExt cx="0" cy="0"/>
        </a:xfrm>
      </p:grpSpPr>
      <p:sp>
        <p:nvSpPr>
          <p:cNvPr id="206" name="Rectangle 6"/>
          <p:cNvSpPr/>
          <p:nvPr/>
        </p:nvSpPr>
        <p:spPr>
          <a:xfrm>
            <a:off x="0" y="3"/>
            <a:ext cx="12192000" cy="6164779"/>
          </a:xfrm>
          <a:prstGeom prst="rect">
            <a:avLst/>
          </a:prstGeom>
          <a:solidFill>
            <a:schemeClr val="accent1"/>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207" name="Title 1"/>
          <p:cNvSpPr txBox="1"/>
          <p:nvPr/>
        </p:nvSpPr>
        <p:spPr>
          <a:xfrm>
            <a:off x="695998" y="2489485"/>
            <a:ext cx="4608316" cy="1130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685800">
              <a:lnSpc>
                <a:spcPct val="90000"/>
              </a:lnSpc>
              <a:defRPr sz="6400">
                <a:solidFill>
                  <a:schemeClr val="accent3"/>
                </a:solidFill>
                <a:latin typeface="Santral Bold"/>
                <a:ea typeface="Santral Bold"/>
                <a:cs typeface="Santral Bold"/>
                <a:sym typeface="Santral Bold"/>
              </a:defRPr>
            </a:lvl1pPr>
          </a:lstStyle>
          <a:p>
            <a:r>
              <a:rPr dirty="0"/>
              <a:t>Thank you.</a:t>
            </a:r>
          </a:p>
        </p:txBody>
      </p:sp>
      <p:sp>
        <p:nvSpPr>
          <p:cNvPr id="208" name="Body Level One…"/>
          <p:cNvSpPr txBox="1">
            <a:spLocks noGrp="1"/>
          </p:cNvSpPr>
          <p:nvPr>
            <p:ph type="body" sz="quarter" idx="1"/>
          </p:nvPr>
        </p:nvSpPr>
        <p:spPr>
          <a:xfrm>
            <a:off x="695328" y="4658095"/>
            <a:ext cx="2819775" cy="1206355"/>
          </a:xfrm>
          <a:prstGeom prst="rect">
            <a:avLst/>
          </a:prstGeom>
        </p:spPr>
        <p:txBody>
          <a:bodyPr/>
          <a:lstStyle>
            <a:lvl1pPr>
              <a:lnSpc>
                <a:spcPts val="1500"/>
              </a:lnSpc>
              <a:defRPr sz="1200">
                <a:solidFill>
                  <a:srgbClr val="FFFFFF"/>
                </a:solidFill>
              </a:defRPr>
            </a:lvl1pPr>
            <a:lvl2pPr>
              <a:lnSpc>
                <a:spcPts val="1500"/>
              </a:lnSpc>
              <a:defRPr sz="1200">
                <a:solidFill>
                  <a:srgbClr val="FFFFFF"/>
                </a:solidFill>
              </a:defRPr>
            </a:lvl2pPr>
            <a:lvl3pPr>
              <a:lnSpc>
                <a:spcPts val="1500"/>
              </a:lnSpc>
              <a:defRPr sz="1200">
                <a:solidFill>
                  <a:srgbClr val="FFFFFF"/>
                </a:solidFill>
              </a:defRPr>
            </a:lvl3pPr>
            <a:lvl4pPr>
              <a:lnSpc>
                <a:spcPts val="1500"/>
              </a:lnSpc>
              <a:defRPr sz="1200">
                <a:solidFill>
                  <a:srgbClr val="FFFFFF"/>
                </a:solidFill>
              </a:defRPr>
            </a:lvl4pPr>
            <a:lvl5pPr>
              <a:lnSpc>
                <a:spcPts val="1500"/>
              </a:lnSpc>
              <a:defRPr sz="1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09" name="Rektangel 1"/>
          <p:cNvSpPr txBox="1"/>
          <p:nvPr/>
        </p:nvSpPr>
        <p:spPr>
          <a:xfrm>
            <a:off x="704471" y="3775412"/>
            <a:ext cx="8843789" cy="1079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1200">
                <a:solidFill>
                  <a:srgbClr val="FFFFFF"/>
                </a:solidFill>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210"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660140218"/>
      </p:ext>
    </p:extLst>
  </p:cSld>
  <p:clrMapOvr>
    <a:masterClrMapping/>
  </p:clrMapOvr>
  <p:transition spd="med"/>
</p:sldLayout>
</file>

<file path=ppt/slideLayouts/slideLayout179.xml><?xml version="1.0" encoding="utf-8"?>
<p:sldLayout xmlns:a="http://schemas.openxmlformats.org/drawingml/2006/main" xmlns:r="http://schemas.openxmlformats.org/officeDocument/2006/relationships" xmlns:p="http://schemas.openxmlformats.org/presentationml/2006/main" type="tx">
  <p:cSld name="17_ThankYou_slide">
    <p:spTree>
      <p:nvGrpSpPr>
        <p:cNvPr id="1" name=""/>
        <p:cNvGrpSpPr/>
        <p:nvPr/>
      </p:nvGrpSpPr>
      <p:grpSpPr>
        <a:xfrm>
          <a:off x="0" y="0"/>
          <a:ext cx="0" cy="0"/>
          <a:chOff x="0" y="0"/>
          <a:chExt cx="0" cy="0"/>
        </a:xfrm>
      </p:grpSpPr>
      <p:sp>
        <p:nvSpPr>
          <p:cNvPr id="228" name="Rectangle 6"/>
          <p:cNvSpPr/>
          <p:nvPr/>
        </p:nvSpPr>
        <p:spPr>
          <a:xfrm>
            <a:off x="0" y="3"/>
            <a:ext cx="12192000" cy="6164779"/>
          </a:xfrm>
          <a:prstGeom prst="rect">
            <a:avLst/>
          </a:prstGeom>
          <a:solidFill>
            <a:schemeClr val="accent6"/>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229" name="Title 1"/>
          <p:cNvSpPr txBox="1"/>
          <p:nvPr/>
        </p:nvSpPr>
        <p:spPr>
          <a:xfrm>
            <a:off x="695998" y="2489485"/>
            <a:ext cx="4608316" cy="1130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685800">
              <a:lnSpc>
                <a:spcPct val="90000"/>
              </a:lnSpc>
              <a:defRPr sz="6400">
                <a:solidFill>
                  <a:srgbClr val="015174"/>
                </a:solidFill>
                <a:latin typeface="Santral Bold"/>
                <a:ea typeface="Santral Bold"/>
                <a:cs typeface="Santral Bold"/>
                <a:sym typeface="Santral Bold"/>
              </a:defRPr>
            </a:lvl1pPr>
          </a:lstStyle>
          <a:p>
            <a:r>
              <a:rPr dirty="0"/>
              <a:t>Thank you.</a:t>
            </a:r>
          </a:p>
        </p:txBody>
      </p:sp>
      <p:sp>
        <p:nvSpPr>
          <p:cNvPr id="230" name="Body Level One…"/>
          <p:cNvSpPr txBox="1">
            <a:spLocks noGrp="1"/>
          </p:cNvSpPr>
          <p:nvPr>
            <p:ph type="body" sz="quarter" idx="1"/>
          </p:nvPr>
        </p:nvSpPr>
        <p:spPr>
          <a:xfrm>
            <a:off x="695328" y="4658095"/>
            <a:ext cx="2819775" cy="1206355"/>
          </a:xfrm>
          <a:prstGeom prst="rect">
            <a:avLst/>
          </a:prstGeom>
        </p:spPr>
        <p:txBody>
          <a:bodyPr/>
          <a:lstStyle>
            <a:lvl1pPr>
              <a:lnSpc>
                <a:spcPts val="1500"/>
              </a:lnSpc>
              <a:defRPr sz="1200"/>
            </a:lvl1pPr>
            <a:lvl2pPr>
              <a:lnSpc>
                <a:spcPts val="1500"/>
              </a:lnSpc>
              <a:defRPr sz="1200"/>
            </a:lvl2pPr>
            <a:lvl3pPr>
              <a:lnSpc>
                <a:spcPts val="1500"/>
              </a:lnSpc>
              <a:defRPr sz="1200"/>
            </a:lvl3pPr>
            <a:lvl4pPr>
              <a:lnSpc>
                <a:spcPts val="1500"/>
              </a:lnSpc>
              <a:defRPr sz="1200"/>
            </a:lvl4pPr>
            <a:lvl5pPr>
              <a:lnSpc>
                <a:spcPts val="1500"/>
              </a:lnSpc>
              <a:defRPr sz="1200"/>
            </a:lvl5pPr>
          </a:lstStyle>
          <a:p>
            <a:r>
              <a:t>Body Level One</a:t>
            </a:r>
          </a:p>
          <a:p>
            <a:pPr lvl="1"/>
            <a:r>
              <a:t>Body Level Two</a:t>
            </a:r>
          </a:p>
          <a:p>
            <a:pPr lvl="2"/>
            <a:r>
              <a:t>Body Level Three</a:t>
            </a:r>
          </a:p>
          <a:p>
            <a:pPr lvl="3"/>
            <a:r>
              <a:t>Body Level Four</a:t>
            </a:r>
          </a:p>
          <a:p>
            <a:pPr lvl="4"/>
            <a:r>
              <a:t>Body Level Five</a:t>
            </a:r>
          </a:p>
        </p:txBody>
      </p:sp>
      <p:sp>
        <p:nvSpPr>
          <p:cNvPr id="231" name="Rektangel 1"/>
          <p:cNvSpPr txBox="1"/>
          <p:nvPr/>
        </p:nvSpPr>
        <p:spPr>
          <a:xfrm>
            <a:off x="704471" y="3775412"/>
            <a:ext cx="8843789" cy="1079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1200">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23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1105899706"/>
      </p:ext>
    </p:extLst>
  </p:cSld>
  <p:clrMapOvr>
    <a:masterClrMapping/>
  </p:clrMapOvr>
  <p:transition spd="med"/>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x">
  <p:cSld name="2_Title/chapter_slide_with_image">
    <p:spTree>
      <p:nvGrpSpPr>
        <p:cNvPr id="1" name=""/>
        <p:cNvGrpSpPr/>
        <p:nvPr/>
      </p:nvGrpSpPr>
      <p:grpSpPr>
        <a:xfrm>
          <a:off x="0" y="0"/>
          <a:ext cx="0" cy="0"/>
          <a:chOff x="0" y="0"/>
          <a:chExt cx="0" cy="0"/>
        </a:xfrm>
      </p:grpSpPr>
      <p:sp>
        <p:nvSpPr>
          <p:cNvPr id="248"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49"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0"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1"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2"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3"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4"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5"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6"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7"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8"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9"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60"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61"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262"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263"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264"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265"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266"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267"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268"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269"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270"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271"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272"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273"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274" name="Platshållare för bild 2"/>
          <p:cNvSpPr>
            <a:spLocks noGrp="1"/>
          </p:cNvSpPr>
          <p:nvPr>
            <p:ph type="pic" idx="13"/>
          </p:nvPr>
        </p:nvSpPr>
        <p:spPr>
          <a:xfrm>
            <a:off x="0" y="0"/>
            <a:ext cx="12192000" cy="3432517"/>
          </a:xfrm>
          <a:prstGeom prst="rect">
            <a:avLst/>
          </a:prstGeom>
        </p:spPr>
        <p:txBody>
          <a:bodyPr lIns="91439" tIns="45719" rIns="91439" bIns="45719">
            <a:noAutofit/>
          </a:bodyPr>
          <a:lstStyle/>
          <a:p>
            <a:endParaRPr dirty="0"/>
          </a:p>
        </p:txBody>
      </p:sp>
      <p:sp>
        <p:nvSpPr>
          <p:cNvPr id="275" name="Title Text"/>
          <p:cNvSpPr txBox="1">
            <a:spLocks noGrp="1"/>
          </p:cNvSpPr>
          <p:nvPr>
            <p:ph type="title"/>
          </p:nvPr>
        </p:nvSpPr>
        <p:spPr>
          <a:xfrm>
            <a:off x="695328" y="3451135"/>
            <a:ext cx="10800000" cy="1061123"/>
          </a:xfrm>
          <a:prstGeom prst="rect">
            <a:avLst/>
          </a:prstGeom>
        </p:spPr>
        <p:txBody>
          <a:bodyPr/>
          <a:lstStyle/>
          <a:p>
            <a:r>
              <a:t>Title Text</a:t>
            </a:r>
          </a:p>
        </p:txBody>
      </p:sp>
      <p:sp>
        <p:nvSpPr>
          <p:cNvPr id="276" name="Body Level One…"/>
          <p:cNvSpPr txBox="1">
            <a:spLocks noGrp="1"/>
          </p:cNvSpPr>
          <p:nvPr>
            <p:ph type="body" sz="quarter" idx="1"/>
          </p:nvPr>
        </p:nvSpPr>
        <p:spPr>
          <a:xfrm>
            <a:off x="695328" y="4664407"/>
            <a:ext cx="10800000" cy="513352"/>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77" name="Text Placeholder 8"/>
          <p:cNvSpPr>
            <a:spLocks noGrp="1"/>
          </p:cNvSpPr>
          <p:nvPr>
            <p:ph type="body" sz="quarter" idx="14"/>
          </p:nvPr>
        </p:nvSpPr>
        <p:spPr>
          <a:xfrm>
            <a:off x="695328" y="5399320"/>
            <a:ext cx="7687200" cy="228604"/>
          </a:xfrm>
          <a:prstGeom prst="rect">
            <a:avLst/>
          </a:prstGeom>
        </p:spPr>
        <p:txBody>
          <a:bodyPr anchor="ctr"/>
          <a:lstStyle/>
          <a:p>
            <a:pPr>
              <a:defRPr sz="1600"/>
            </a:pPr>
            <a:endParaRPr/>
          </a:p>
        </p:txBody>
      </p:sp>
      <p:sp>
        <p:nvSpPr>
          <p:cNvPr id="278"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3046606130"/>
      </p:ext>
    </p:extLst>
  </p:cSld>
  <p:clrMapOvr>
    <a:masterClrMapping/>
  </p:clrMapOvr>
  <p:transition spd="med"/>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x">
  <p:cSld name="6_Title/chapter_slide_alternative">
    <p:spTree>
      <p:nvGrpSpPr>
        <p:cNvPr id="1" name=""/>
        <p:cNvGrpSpPr/>
        <p:nvPr/>
      </p:nvGrpSpPr>
      <p:grpSpPr>
        <a:xfrm>
          <a:off x="0" y="0"/>
          <a:ext cx="0" cy="0"/>
          <a:chOff x="0" y="0"/>
          <a:chExt cx="0" cy="0"/>
        </a:xfrm>
      </p:grpSpPr>
      <p:sp>
        <p:nvSpPr>
          <p:cNvPr id="285"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86"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87"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88"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89"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0"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1"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2"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3"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4"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5"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6"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7"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8"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299"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300"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301"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302"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303"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304"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305"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306"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307"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308"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309"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310"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311" name="Rectangle 6"/>
          <p:cNvSpPr/>
          <p:nvPr/>
        </p:nvSpPr>
        <p:spPr>
          <a:xfrm>
            <a:off x="0" y="1"/>
            <a:ext cx="12192000" cy="6164783"/>
          </a:xfrm>
          <a:prstGeom prst="rect">
            <a:avLst/>
          </a:prstGeom>
          <a:solidFill>
            <a:schemeClr val="accent5"/>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312" name="Title Text"/>
          <p:cNvSpPr txBox="1">
            <a:spLocks noGrp="1"/>
          </p:cNvSpPr>
          <p:nvPr>
            <p:ph type="title"/>
          </p:nvPr>
        </p:nvSpPr>
        <p:spPr>
          <a:xfrm>
            <a:off x="694799" y="828000"/>
            <a:ext cx="10800003" cy="1584002"/>
          </a:xfrm>
          <a:prstGeom prst="rect">
            <a:avLst/>
          </a:prstGeom>
        </p:spPr>
        <p:txBody>
          <a:bodyPr anchor="t"/>
          <a:lstStyle>
            <a:lvl1pPr>
              <a:defRPr sz="6400"/>
            </a:lvl1pPr>
          </a:lstStyle>
          <a:p>
            <a:r>
              <a:t>Title Text</a:t>
            </a:r>
          </a:p>
        </p:txBody>
      </p:sp>
      <p:sp>
        <p:nvSpPr>
          <p:cNvPr id="313" name="Body Level One…"/>
          <p:cNvSpPr txBox="1">
            <a:spLocks noGrp="1"/>
          </p:cNvSpPr>
          <p:nvPr>
            <p:ph type="body" sz="quarter" idx="1"/>
          </p:nvPr>
        </p:nvSpPr>
        <p:spPr>
          <a:xfrm>
            <a:off x="694799" y="2930603"/>
            <a:ext cx="10800003" cy="723604"/>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14" name="Text Placeholder 8"/>
          <p:cNvSpPr>
            <a:spLocks noGrp="1"/>
          </p:cNvSpPr>
          <p:nvPr>
            <p:ph type="body" sz="quarter" idx="13"/>
          </p:nvPr>
        </p:nvSpPr>
        <p:spPr>
          <a:xfrm>
            <a:off x="694800" y="3831811"/>
            <a:ext cx="7687200" cy="228604"/>
          </a:xfrm>
          <a:prstGeom prst="rect">
            <a:avLst/>
          </a:prstGeom>
        </p:spPr>
        <p:txBody>
          <a:bodyPr anchor="ctr"/>
          <a:lstStyle/>
          <a:p>
            <a:pPr>
              <a:defRPr sz="1600"/>
            </a:pPr>
            <a:endParaRPr/>
          </a:p>
        </p:txBody>
      </p:sp>
      <p:sp>
        <p:nvSpPr>
          <p:cNvPr id="315"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1646027037"/>
      </p:ext>
    </p:extLst>
  </p:cSld>
  <p:clrMapOvr>
    <a:masterClrMapping/>
  </p:clrMapOvr>
  <p:transition spd="med"/>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x">
  <p:cSld name="7_Title/chapter_slide_alternative">
    <p:spTree>
      <p:nvGrpSpPr>
        <p:cNvPr id="1" name=""/>
        <p:cNvGrpSpPr/>
        <p:nvPr/>
      </p:nvGrpSpPr>
      <p:grpSpPr>
        <a:xfrm>
          <a:off x="0" y="0"/>
          <a:ext cx="0" cy="0"/>
          <a:chOff x="0" y="0"/>
          <a:chExt cx="0" cy="0"/>
        </a:xfrm>
      </p:grpSpPr>
      <p:sp>
        <p:nvSpPr>
          <p:cNvPr id="322"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3"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4"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5"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6"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7"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8"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9"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0"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1"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2"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3"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4"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5"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336"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337"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338"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339"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340"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341"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342"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343"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344"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345"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346"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347"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348" name="Rectangle 6"/>
          <p:cNvSpPr/>
          <p:nvPr/>
        </p:nvSpPr>
        <p:spPr>
          <a:xfrm>
            <a:off x="0" y="1"/>
            <a:ext cx="12192000" cy="6164783"/>
          </a:xfrm>
          <a:prstGeom prst="rect">
            <a:avLst/>
          </a:prstGeom>
          <a:solidFill>
            <a:schemeClr val="accent3"/>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349" name="Title Text"/>
          <p:cNvSpPr txBox="1">
            <a:spLocks noGrp="1"/>
          </p:cNvSpPr>
          <p:nvPr>
            <p:ph type="title"/>
          </p:nvPr>
        </p:nvSpPr>
        <p:spPr>
          <a:xfrm>
            <a:off x="694799" y="828000"/>
            <a:ext cx="10800003" cy="1584002"/>
          </a:xfrm>
          <a:prstGeom prst="rect">
            <a:avLst/>
          </a:prstGeom>
        </p:spPr>
        <p:txBody>
          <a:bodyPr anchor="t"/>
          <a:lstStyle>
            <a:lvl1pPr>
              <a:defRPr sz="6400">
                <a:solidFill>
                  <a:schemeClr val="accent1"/>
                </a:solidFill>
              </a:defRPr>
            </a:lvl1pPr>
          </a:lstStyle>
          <a:p>
            <a:r>
              <a:t>Title Text</a:t>
            </a:r>
          </a:p>
        </p:txBody>
      </p:sp>
      <p:sp>
        <p:nvSpPr>
          <p:cNvPr id="350" name="Body Level One…"/>
          <p:cNvSpPr txBox="1">
            <a:spLocks noGrp="1"/>
          </p:cNvSpPr>
          <p:nvPr>
            <p:ph type="body" sz="quarter" idx="1"/>
          </p:nvPr>
        </p:nvSpPr>
        <p:spPr>
          <a:xfrm>
            <a:off x="694799" y="2930603"/>
            <a:ext cx="10800003" cy="723604"/>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51" name="Text Placeholder 8"/>
          <p:cNvSpPr>
            <a:spLocks noGrp="1"/>
          </p:cNvSpPr>
          <p:nvPr>
            <p:ph type="body" sz="quarter" idx="13"/>
          </p:nvPr>
        </p:nvSpPr>
        <p:spPr>
          <a:xfrm>
            <a:off x="694800" y="3831811"/>
            <a:ext cx="7687200" cy="228604"/>
          </a:xfrm>
          <a:prstGeom prst="rect">
            <a:avLst/>
          </a:prstGeom>
        </p:spPr>
        <p:txBody>
          <a:bodyPr anchor="ctr"/>
          <a:lstStyle/>
          <a:p>
            <a:pPr>
              <a:defRPr sz="1600"/>
            </a:pPr>
            <a:endParaRPr/>
          </a:p>
        </p:txBody>
      </p:sp>
      <p:sp>
        <p:nvSpPr>
          <p:cNvPr id="352"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452664700"/>
      </p:ext>
    </p:extLst>
  </p:cSld>
  <p:clrMapOvr>
    <a:masterClrMapping/>
  </p:clrMapOvr>
  <p:transition spd="med"/>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type="tx">
  <p:cSld name="8_Title/chapter_slide_alternative">
    <p:spTree>
      <p:nvGrpSpPr>
        <p:cNvPr id="1" name=""/>
        <p:cNvGrpSpPr/>
        <p:nvPr/>
      </p:nvGrpSpPr>
      <p:grpSpPr>
        <a:xfrm>
          <a:off x="0" y="0"/>
          <a:ext cx="0" cy="0"/>
          <a:chOff x="0" y="0"/>
          <a:chExt cx="0" cy="0"/>
        </a:xfrm>
      </p:grpSpPr>
      <p:sp>
        <p:nvSpPr>
          <p:cNvPr id="359"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0"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1"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2"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3"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4"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5"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6"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7"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8"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9"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70"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71"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72"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373"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374"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375"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376"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377"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378"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379"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380"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381"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382"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383"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384"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385" name="Rectangle 6"/>
          <p:cNvSpPr/>
          <p:nvPr/>
        </p:nvSpPr>
        <p:spPr>
          <a:xfrm>
            <a:off x="0" y="1"/>
            <a:ext cx="12192000" cy="6164783"/>
          </a:xfrm>
          <a:prstGeom prst="rect">
            <a:avLst/>
          </a:prstGeom>
          <a:solidFill>
            <a:schemeClr val="accent1"/>
          </a:solidFill>
          <a:ln w="12700">
            <a:miter lim="400000"/>
          </a:ln>
        </p:spPr>
        <p:txBody>
          <a:bodyPr lIns="36000" tIns="36000" rIns="36000" bIns="36000" anchor="ctr"/>
          <a:lstStyle/>
          <a:p>
            <a:pPr defTabSz="914309">
              <a:defRPr>
                <a:solidFill>
                  <a:schemeClr val="accent5"/>
                </a:solidFill>
                <a:latin typeface="Santral Regular"/>
                <a:ea typeface="Santral Regular"/>
                <a:cs typeface="Santral Regular"/>
                <a:sym typeface="Santral Regular"/>
              </a:defRPr>
            </a:pPr>
            <a:endParaRPr dirty="0"/>
          </a:p>
        </p:txBody>
      </p:sp>
      <p:sp>
        <p:nvSpPr>
          <p:cNvPr id="386" name="Title Text"/>
          <p:cNvSpPr txBox="1">
            <a:spLocks noGrp="1"/>
          </p:cNvSpPr>
          <p:nvPr>
            <p:ph type="title"/>
          </p:nvPr>
        </p:nvSpPr>
        <p:spPr>
          <a:xfrm>
            <a:off x="696000" y="828000"/>
            <a:ext cx="10800000" cy="1584002"/>
          </a:xfrm>
          <a:prstGeom prst="rect">
            <a:avLst/>
          </a:prstGeom>
        </p:spPr>
        <p:txBody>
          <a:bodyPr anchor="t"/>
          <a:lstStyle>
            <a:lvl1pPr>
              <a:defRPr sz="6400">
                <a:solidFill>
                  <a:schemeClr val="accent3"/>
                </a:solidFill>
              </a:defRPr>
            </a:lvl1pPr>
          </a:lstStyle>
          <a:p>
            <a:r>
              <a:t>Title Text</a:t>
            </a:r>
          </a:p>
        </p:txBody>
      </p:sp>
      <p:sp>
        <p:nvSpPr>
          <p:cNvPr id="387" name="Body Level One…"/>
          <p:cNvSpPr txBox="1">
            <a:spLocks noGrp="1"/>
          </p:cNvSpPr>
          <p:nvPr>
            <p:ph type="body" sz="quarter" idx="1"/>
          </p:nvPr>
        </p:nvSpPr>
        <p:spPr>
          <a:xfrm>
            <a:off x="694799" y="2930603"/>
            <a:ext cx="10800003" cy="723604"/>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88" name="Text Placeholder 8"/>
          <p:cNvSpPr>
            <a:spLocks noGrp="1"/>
          </p:cNvSpPr>
          <p:nvPr>
            <p:ph type="body" sz="quarter" idx="13"/>
          </p:nvPr>
        </p:nvSpPr>
        <p:spPr>
          <a:xfrm>
            <a:off x="694800" y="3831811"/>
            <a:ext cx="7687200" cy="228604"/>
          </a:xfrm>
          <a:prstGeom prst="rect">
            <a:avLst/>
          </a:prstGeom>
        </p:spPr>
        <p:txBody>
          <a:bodyPr anchor="ctr"/>
          <a:lstStyle/>
          <a:p>
            <a:pPr>
              <a:defRPr sz="1600"/>
            </a:pPr>
            <a:endParaRPr/>
          </a:p>
        </p:txBody>
      </p:sp>
      <p:sp>
        <p:nvSpPr>
          <p:cNvPr id="389"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3818079010"/>
      </p:ext>
    </p:extLst>
  </p:cSld>
  <p:clrMapOvr>
    <a:masterClrMapping/>
  </p:clrMapOvr>
  <p:transition spd="med"/>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type="tx">
  <p:cSld name="9_Title/chapter_slide_alternative">
    <p:spTree>
      <p:nvGrpSpPr>
        <p:cNvPr id="1" name=""/>
        <p:cNvGrpSpPr/>
        <p:nvPr/>
      </p:nvGrpSpPr>
      <p:grpSpPr>
        <a:xfrm>
          <a:off x="0" y="0"/>
          <a:ext cx="0" cy="0"/>
          <a:chOff x="0" y="0"/>
          <a:chExt cx="0" cy="0"/>
        </a:xfrm>
      </p:grpSpPr>
      <p:sp>
        <p:nvSpPr>
          <p:cNvPr id="396"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97"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98"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99"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0"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1"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2"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3"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4"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5"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6"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7"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8"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9"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410"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411"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412"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413"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414"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415"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416"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417"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418"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419"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420"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421"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422" name="Rectangle 6"/>
          <p:cNvSpPr/>
          <p:nvPr/>
        </p:nvSpPr>
        <p:spPr>
          <a:xfrm>
            <a:off x="0" y="1"/>
            <a:ext cx="12192000" cy="6164783"/>
          </a:xfrm>
          <a:prstGeom prst="rect">
            <a:avLst/>
          </a:prstGeom>
          <a:solidFill>
            <a:schemeClr val="accent6"/>
          </a:solidFill>
          <a:ln w="12700">
            <a:miter lim="400000"/>
          </a:ln>
        </p:spPr>
        <p:txBody>
          <a:bodyPr lIns="36000" tIns="36000" rIns="36000" bIns="36000" anchor="ctr"/>
          <a:lstStyle/>
          <a:p>
            <a:pPr defTabSz="914309">
              <a:defRPr>
                <a:solidFill>
                  <a:schemeClr val="accent5"/>
                </a:solidFill>
                <a:latin typeface="Santral Regular"/>
                <a:ea typeface="Santral Regular"/>
                <a:cs typeface="Santral Regular"/>
                <a:sym typeface="Santral Regular"/>
              </a:defRPr>
            </a:pPr>
            <a:endParaRPr dirty="0"/>
          </a:p>
        </p:txBody>
      </p:sp>
      <p:sp>
        <p:nvSpPr>
          <p:cNvPr id="423" name="Title Text"/>
          <p:cNvSpPr txBox="1">
            <a:spLocks noGrp="1"/>
          </p:cNvSpPr>
          <p:nvPr>
            <p:ph type="title"/>
          </p:nvPr>
        </p:nvSpPr>
        <p:spPr>
          <a:xfrm>
            <a:off x="696000" y="828000"/>
            <a:ext cx="10800000" cy="1584002"/>
          </a:xfrm>
          <a:prstGeom prst="rect">
            <a:avLst/>
          </a:prstGeom>
        </p:spPr>
        <p:txBody>
          <a:bodyPr anchor="t"/>
          <a:lstStyle>
            <a:lvl1pPr>
              <a:defRPr sz="6400"/>
            </a:lvl1pPr>
          </a:lstStyle>
          <a:p>
            <a:r>
              <a:t>Title Text</a:t>
            </a:r>
          </a:p>
        </p:txBody>
      </p:sp>
      <p:sp>
        <p:nvSpPr>
          <p:cNvPr id="424" name="Body Level One…"/>
          <p:cNvSpPr txBox="1">
            <a:spLocks noGrp="1"/>
          </p:cNvSpPr>
          <p:nvPr>
            <p:ph type="body" sz="quarter" idx="1"/>
          </p:nvPr>
        </p:nvSpPr>
        <p:spPr>
          <a:xfrm>
            <a:off x="694799" y="2930603"/>
            <a:ext cx="10800003" cy="723604"/>
          </a:xfrm>
          <a:prstGeom prst="rect">
            <a:avLst/>
          </a:prstGeom>
        </p:spPr>
        <p:txBody>
          <a:bodyPr/>
          <a:lstStyle>
            <a:lvl1pPr>
              <a:defRPr sz="2600"/>
            </a:lvl1pPr>
            <a:lvl2pPr>
              <a:defRPr sz="2600"/>
            </a:lvl2pPr>
            <a:lvl3pPr>
              <a:defRPr sz="2600"/>
            </a:lvl3pPr>
            <a:lvl4pPr>
              <a:defRPr sz="2600"/>
            </a:lvl4pPr>
            <a:lvl5pPr>
              <a:defRPr sz="2600"/>
            </a:lvl5pPr>
          </a:lstStyle>
          <a:p>
            <a:r>
              <a:t>Body Level One</a:t>
            </a:r>
          </a:p>
          <a:p>
            <a:pPr lvl="1"/>
            <a:r>
              <a:t>Body Level Two</a:t>
            </a:r>
          </a:p>
          <a:p>
            <a:pPr lvl="2"/>
            <a:r>
              <a:t>Body Level Three</a:t>
            </a:r>
          </a:p>
          <a:p>
            <a:pPr lvl="3"/>
            <a:r>
              <a:t>Body Level Four</a:t>
            </a:r>
          </a:p>
          <a:p>
            <a:pPr lvl="4"/>
            <a:r>
              <a:t>Body Level Five</a:t>
            </a:r>
          </a:p>
        </p:txBody>
      </p:sp>
      <p:sp>
        <p:nvSpPr>
          <p:cNvPr id="425" name="Text Placeholder 8"/>
          <p:cNvSpPr>
            <a:spLocks noGrp="1"/>
          </p:cNvSpPr>
          <p:nvPr>
            <p:ph type="body" sz="quarter" idx="13"/>
          </p:nvPr>
        </p:nvSpPr>
        <p:spPr>
          <a:xfrm>
            <a:off x="694800" y="3831811"/>
            <a:ext cx="7687200" cy="228604"/>
          </a:xfrm>
          <a:prstGeom prst="rect">
            <a:avLst/>
          </a:prstGeom>
        </p:spPr>
        <p:txBody>
          <a:bodyPr anchor="ctr"/>
          <a:lstStyle/>
          <a:p>
            <a:pPr>
              <a:defRPr sz="1600"/>
            </a:pPr>
            <a:endParaRPr/>
          </a:p>
        </p:txBody>
      </p:sp>
      <p:sp>
        <p:nvSpPr>
          <p:cNvPr id="426"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79480675"/>
      </p:ext>
    </p:extLst>
  </p:cSld>
  <p:clrMapOvr>
    <a:masterClrMapping/>
  </p:clrMapOvr>
  <p:transition spd="med"/>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type="tx">
  <p:cSld name="9_Content_slide">
    <p:spTree>
      <p:nvGrpSpPr>
        <p:cNvPr id="1" name=""/>
        <p:cNvGrpSpPr/>
        <p:nvPr/>
      </p:nvGrpSpPr>
      <p:grpSpPr>
        <a:xfrm>
          <a:off x="0" y="0"/>
          <a:ext cx="0" cy="0"/>
          <a:chOff x="0" y="0"/>
          <a:chExt cx="0" cy="0"/>
        </a:xfrm>
      </p:grpSpPr>
      <p:sp>
        <p:nvSpPr>
          <p:cNvPr id="433"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4"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5"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6"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7"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8"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9"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0"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1"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2"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3"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4"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5"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6"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447"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448"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449"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450"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451"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452"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453"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454"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455"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456"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457"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458"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459" name="Title Text"/>
          <p:cNvSpPr txBox="1">
            <a:spLocks noGrp="1"/>
          </p:cNvSpPr>
          <p:nvPr>
            <p:ph type="title"/>
          </p:nvPr>
        </p:nvSpPr>
        <p:spPr>
          <a:xfrm>
            <a:off x="696000" y="576000"/>
            <a:ext cx="10800000" cy="684001"/>
          </a:xfrm>
          <a:prstGeom prst="rect">
            <a:avLst/>
          </a:prstGeom>
        </p:spPr>
        <p:txBody>
          <a:bodyPr anchor="t"/>
          <a:lstStyle>
            <a:lvl1pPr>
              <a:lnSpc>
                <a:spcPct val="100000"/>
              </a:lnSpc>
              <a:defRPr sz="2400"/>
            </a:lvl1pPr>
          </a:lstStyle>
          <a:p>
            <a:r>
              <a:t>Title Text</a:t>
            </a:r>
          </a:p>
        </p:txBody>
      </p:sp>
      <p:sp>
        <p:nvSpPr>
          <p:cNvPr id="460" name="Body Level One…"/>
          <p:cNvSpPr txBox="1">
            <a:spLocks noGrp="1"/>
          </p:cNvSpPr>
          <p:nvPr>
            <p:ph type="body" idx="1"/>
          </p:nvPr>
        </p:nvSpPr>
        <p:spPr>
          <a:xfrm>
            <a:off x="695328" y="1773239"/>
            <a:ext cx="8530712" cy="4009872"/>
          </a:xfrm>
          <a:prstGeom prst="rect">
            <a:avLst/>
          </a:prstGeom>
        </p:spPr>
        <p:txBody>
          <a:bodyPr/>
          <a:lstStyle>
            <a:lvl1pPr marL="177800" indent="-177800">
              <a:buClr>
                <a:schemeClr val="accent1"/>
              </a:buClr>
              <a:buSzPct val="115000"/>
              <a:buFont typeface="Arial"/>
              <a:buChar char="•"/>
              <a:defRPr sz="1600"/>
            </a:lvl1pPr>
            <a:lvl2pPr marL="384401" indent="-205012">
              <a:buClr>
                <a:schemeClr val="accent1"/>
              </a:buClr>
              <a:buSzPct val="115000"/>
              <a:buFont typeface="Arial"/>
              <a:buChar char="•"/>
              <a:defRPr sz="1600"/>
            </a:lvl2pPr>
            <a:lvl3pPr marL="558118" indent="-197756">
              <a:buClr>
                <a:schemeClr val="accent1"/>
              </a:buClr>
              <a:buSzPct val="115000"/>
              <a:buFont typeface="Arial"/>
              <a:buChar char="•"/>
              <a:defRPr sz="1600"/>
            </a:lvl3pPr>
            <a:lvl4pPr marL="772582" indent="-239182">
              <a:buClr>
                <a:schemeClr val="accent1"/>
              </a:buClr>
              <a:buSzPct val="115000"/>
              <a:buFont typeface="Arial"/>
              <a:buChar char="•"/>
              <a:defRPr sz="1600"/>
            </a:lvl4pPr>
            <a:lvl5pPr marL="954087" indent="-241300">
              <a:buClr>
                <a:schemeClr val="accent1"/>
              </a:buClr>
              <a:buSzPct val="115000"/>
              <a:buFont typeface="Arial"/>
              <a:buChar char="•"/>
              <a:defRPr sz="1600"/>
            </a:lvl5pPr>
          </a:lstStyle>
          <a:p>
            <a:r>
              <a:t>Body Level One</a:t>
            </a:r>
          </a:p>
          <a:p>
            <a:pPr lvl="1"/>
            <a:r>
              <a:t>Body Level Two</a:t>
            </a:r>
          </a:p>
          <a:p>
            <a:pPr lvl="2"/>
            <a:r>
              <a:t>Body Level Three</a:t>
            </a:r>
          </a:p>
          <a:p>
            <a:pPr lvl="3"/>
            <a:r>
              <a:t>Body Level Four</a:t>
            </a:r>
          </a:p>
          <a:p>
            <a:pPr lvl="4"/>
            <a:r>
              <a:t>Body Level Five</a:t>
            </a:r>
          </a:p>
        </p:txBody>
      </p:sp>
      <p:sp>
        <p:nvSpPr>
          <p:cNvPr id="461"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312793314"/>
      </p:ext>
    </p:extLst>
  </p:cSld>
  <p:clrMapOvr>
    <a:masterClrMapping/>
  </p:clrMapOvr>
  <p:transition spd="med"/>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type="tx">
  <p:cSld name="10_Content_slide">
    <p:spTree>
      <p:nvGrpSpPr>
        <p:cNvPr id="1" name=""/>
        <p:cNvGrpSpPr/>
        <p:nvPr/>
      </p:nvGrpSpPr>
      <p:grpSpPr>
        <a:xfrm>
          <a:off x="0" y="0"/>
          <a:ext cx="0" cy="0"/>
          <a:chOff x="0" y="0"/>
          <a:chExt cx="0" cy="0"/>
        </a:xfrm>
      </p:grpSpPr>
      <p:sp>
        <p:nvSpPr>
          <p:cNvPr id="468"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69"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0"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1"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2"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3"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4"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5"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6"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7"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8"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9"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80"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81"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482"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483"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484"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485"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486"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487"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488"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489"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490"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491"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492"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493"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494"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495" name="Title Text"/>
          <p:cNvSpPr txBox="1">
            <a:spLocks noGrp="1"/>
          </p:cNvSpPr>
          <p:nvPr>
            <p:ph type="title"/>
          </p:nvPr>
        </p:nvSpPr>
        <p:spPr>
          <a:xfrm>
            <a:off x="694799" y="576000"/>
            <a:ext cx="10800003" cy="684001"/>
          </a:xfrm>
          <a:prstGeom prst="rect">
            <a:avLst/>
          </a:prstGeom>
        </p:spPr>
        <p:txBody>
          <a:bodyPr anchor="t"/>
          <a:lstStyle>
            <a:lvl1pPr>
              <a:lnSpc>
                <a:spcPct val="100000"/>
              </a:lnSpc>
              <a:defRPr sz="2400"/>
            </a:lvl1pPr>
          </a:lstStyle>
          <a:p>
            <a:r>
              <a:t>Title Text</a:t>
            </a:r>
          </a:p>
        </p:txBody>
      </p:sp>
      <p:sp>
        <p:nvSpPr>
          <p:cNvPr id="496" name="Platshållare för text 10"/>
          <p:cNvSpPr>
            <a:spLocks noGrp="1"/>
          </p:cNvSpPr>
          <p:nvPr>
            <p:ph type="body" sz="half" idx="13"/>
          </p:nvPr>
        </p:nvSpPr>
        <p:spPr>
          <a:xfrm>
            <a:off x="6275993" y="1773238"/>
            <a:ext cx="5218808" cy="4009874"/>
          </a:xfrm>
          <a:prstGeom prst="rect">
            <a:avLst/>
          </a:prstGeom>
        </p:spPr>
        <p:txBody>
          <a:bodyPr/>
          <a:lstStyle/>
          <a:p>
            <a:pPr>
              <a:defRPr sz="1600"/>
            </a:pPr>
            <a:endParaRPr/>
          </a:p>
        </p:txBody>
      </p:sp>
      <p:sp>
        <p:nvSpPr>
          <p:cNvPr id="497"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3717580469"/>
      </p:ext>
    </p:extLst>
  </p:cSld>
  <p:clrMapOvr>
    <a:masterClrMapping/>
  </p:clrMapOvr>
  <p:transition spd="med"/>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type="tx">
  <p:cSld name="11_Content_slide">
    <p:spTree>
      <p:nvGrpSpPr>
        <p:cNvPr id="1" name=""/>
        <p:cNvGrpSpPr/>
        <p:nvPr/>
      </p:nvGrpSpPr>
      <p:grpSpPr>
        <a:xfrm>
          <a:off x="0" y="0"/>
          <a:ext cx="0" cy="0"/>
          <a:chOff x="0" y="0"/>
          <a:chExt cx="0" cy="0"/>
        </a:xfrm>
      </p:grpSpPr>
      <p:sp>
        <p:nvSpPr>
          <p:cNvPr id="504"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5"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6"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7"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8"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9"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0"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1"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2"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3"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4"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5"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6"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7"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518"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519"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520"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521"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522"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523"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524"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525"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526"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527"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528"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529"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530" name="Body Level One…"/>
          <p:cNvSpPr txBox="1">
            <a:spLocks noGrp="1"/>
          </p:cNvSpPr>
          <p:nvPr>
            <p:ph type="body" sz="quarter" idx="1"/>
          </p:nvPr>
        </p:nvSpPr>
        <p:spPr>
          <a:xfrm>
            <a:off x="695328" y="1773240"/>
            <a:ext cx="3400017"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531" name="Title Text"/>
          <p:cNvSpPr txBox="1">
            <a:spLocks noGrp="1"/>
          </p:cNvSpPr>
          <p:nvPr>
            <p:ph type="title"/>
          </p:nvPr>
        </p:nvSpPr>
        <p:spPr>
          <a:xfrm>
            <a:off x="694799" y="576000"/>
            <a:ext cx="10800003" cy="684001"/>
          </a:xfrm>
          <a:prstGeom prst="rect">
            <a:avLst/>
          </a:prstGeom>
        </p:spPr>
        <p:txBody>
          <a:bodyPr anchor="t"/>
          <a:lstStyle>
            <a:lvl1pPr>
              <a:lnSpc>
                <a:spcPct val="100000"/>
              </a:lnSpc>
              <a:defRPr sz="2400"/>
            </a:lvl1pPr>
          </a:lstStyle>
          <a:p>
            <a:r>
              <a:t>Title Text</a:t>
            </a:r>
          </a:p>
        </p:txBody>
      </p:sp>
      <p:sp>
        <p:nvSpPr>
          <p:cNvPr id="532" name="Platshållare för text 10"/>
          <p:cNvSpPr>
            <a:spLocks noGrp="1"/>
          </p:cNvSpPr>
          <p:nvPr>
            <p:ph type="body" sz="quarter" idx="13"/>
          </p:nvPr>
        </p:nvSpPr>
        <p:spPr>
          <a:xfrm>
            <a:off x="4395056" y="1773238"/>
            <a:ext cx="3400019" cy="4009874"/>
          </a:xfrm>
          <a:prstGeom prst="rect">
            <a:avLst/>
          </a:prstGeom>
        </p:spPr>
        <p:txBody>
          <a:bodyPr/>
          <a:lstStyle/>
          <a:p>
            <a:pPr>
              <a:defRPr sz="1600"/>
            </a:pPr>
            <a:endParaRPr/>
          </a:p>
        </p:txBody>
      </p:sp>
      <p:sp>
        <p:nvSpPr>
          <p:cNvPr id="533" name="Platshållare för text 10"/>
          <p:cNvSpPr>
            <a:spLocks noGrp="1"/>
          </p:cNvSpPr>
          <p:nvPr>
            <p:ph type="body" sz="quarter" idx="14"/>
          </p:nvPr>
        </p:nvSpPr>
        <p:spPr>
          <a:xfrm>
            <a:off x="8094784" y="1773238"/>
            <a:ext cx="3400018" cy="4009874"/>
          </a:xfrm>
          <a:prstGeom prst="rect">
            <a:avLst/>
          </a:prstGeom>
        </p:spPr>
        <p:txBody>
          <a:bodyPr/>
          <a:lstStyle/>
          <a:p>
            <a:pPr>
              <a:defRPr sz="1600"/>
            </a:pPr>
            <a:endParaRPr/>
          </a:p>
        </p:txBody>
      </p:sp>
      <p:sp>
        <p:nvSpPr>
          <p:cNvPr id="534"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106813628"/>
      </p:ext>
    </p:extLst>
  </p:cSld>
  <p:clrMapOvr>
    <a:masterClrMapping/>
  </p:clrMapOvr>
  <p:transition spd="med"/>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x">
  <p:cSld name="10_Content_slide_with_image">
    <p:spTree>
      <p:nvGrpSpPr>
        <p:cNvPr id="1" name=""/>
        <p:cNvGrpSpPr/>
        <p:nvPr/>
      </p:nvGrpSpPr>
      <p:grpSpPr>
        <a:xfrm>
          <a:off x="0" y="0"/>
          <a:ext cx="0" cy="0"/>
          <a:chOff x="0" y="0"/>
          <a:chExt cx="0" cy="0"/>
        </a:xfrm>
      </p:grpSpPr>
      <p:sp>
        <p:nvSpPr>
          <p:cNvPr id="541"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2"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3"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4"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5"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6"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7"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8"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9"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0"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1"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2"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3"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4"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555"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556"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557"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558"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559"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560"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561"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562"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563"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564"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565"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566"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567" name="Platshållare för bild 4"/>
          <p:cNvSpPr>
            <a:spLocks noGrp="1"/>
          </p:cNvSpPr>
          <p:nvPr>
            <p:ph type="pic" idx="13"/>
          </p:nvPr>
        </p:nvSpPr>
        <p:spPr>
          <a:xfrm>
            <a:off x="6096001" y="0"/>
            <a:ext cx="6096004" cy="6159833"/>
          </a:xfrm>
          <a:prstGeom prst="rect">
            <a:avLst/>
          </a:prstGeom>
        </p:spPr>
        <p:txBody>
          <a:bodyPr lIns="91439" tIns="45719" rIns="91439" bIns="45719">
            <a:noAutofit/>
          </a:bodyPr>
          <a:lstStyle/>
          <a:p>
            <a:endParaRPr dirty="0"/>
          </a:p>
        </p:txBody>
      </p:sp>
      <p:sp>
        <p:nvSpPr>
          <p:cNvPr id="568"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569" name="Title Text"/>
          <p:cNvSpPr txBox="1">
            <a:spLocks noGrp="1"/>
          </p:cNvSpPr>
          <p:nvPr>
            <p:ph type="title"/>
          </p:nvPr>
        </p:nvSpPr>
        <p:spPr>
          <a:xfrm>
            <a:off x="695329" y="576000"/>
            <a:ext cx="5220674" cy="684001"/>
          </a:xfrm>
          <a:prstGeom prst="rect">
            <a:avLst/>
          </a:prstGeom>
        </p:spPr>
        <p:txBody>
          <a:bodyPr anchor="t"/>
          <a:lstStyle>
            <a:lvl1pPr>
              <a:lnSpc>
                <a:spcPct val="100000"/>
              </a:lnSpc>
              <a:defRPr sz="2400"/>
            </a:lvl1pPr>
          </a:lstStyle>
          <a:p>
            <a:r>
              <a:t>Title Text</a:t>
            </a:r>
          </a:p>
        </p:txBody>
      </p:sp>
      <p:sp>
        <p:nvSpPr>
          <p:cNvPr id="570"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219036548"/>
      </p:ext>
    </p:extLst>
  </p:cSld>
  <p:clrMapOvr>
    <a:masterClrMapping/>
  </p:clrMapOvr>
  <p:transition spd="med"/>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type="tx">
  <p:cSld name="12_Content_slide_with_circular_image">
    <p:spTree>
      <p:nvGrpSpPr>
        <p:cNvPr id="1" name=""/>
        <p:cNvGrpSpPr/>
        <p:nvPr/>
      </p:nvGrpSpPr>
      <p:grpSpPr>
        <a:xfrm>
          <a:off x="0" y="0"/>
          <a:ext cx="0" cy="0"/>
          <a:chOff x="0" y="0"/>
          <a:chExt cx="0" cy="0"/>
        </a:xfrm>
      </p:grpSpPr>
      <p:sp>
        <p:nvSpPr>
          <p:cNvPr id="613"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4"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5"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6"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7"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8"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9"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0"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1"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2"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3"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4"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5"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6"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627"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628"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629"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630"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631"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632"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633"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634"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635"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636"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637"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638"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639" name="Platshållare för bild 4"/>
          <p:cNvSpPr>
            <a:spLocks noGrp="1"/>
          </p:cNvSpPr>
          <p:nvPr>
            <p:ph type="pic" sz="quarter" idx="13"/>
          </p:nvPr>
        </p:nvSpPr>
        <p:spPr>
          <a:xfrm>
            <a:off x="7054277" y="1260000"/>
            <a:ext cx="3926233" cy="3967344"/>
          </a:xfrm>
          <a:prstGeom prst="rect">
            <a:avLst/>
          </a:prstGeom>
        </p:spPr>
        <p:txBody>
          <a:bodyPr lIns="91439" tIns="45719" rIns="91439" bIns="45719">
            <a:noAutofit/>
          </a:bodyPr>
          <a:lstStyle/>
          <a:p>
            <a:endParaRPr dirty="0"/>
          </a:p>
        </p:txBody>
      </p:sp>
      <p:sp>
        <p:nvSpPr>
          <p:cNvPr id="640"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641" name="Title Text"/>
          <p:cNvSpPr txBox="1">
            <a:spLocks noGrp="1"/>
          </p:cNvSpPr>
          <p:nvPr>
            <p:ph type="title"/>
          </p:nvPr>
        </p:nvSpPr>
        <p:spPr>
          <a:xfrm>
            <a:off x="695329" y="576000"/>
            <a:ext cx="5220674" cy="684001"/>
          </a:xfrm>
          <a:prstGeom prst="rect">
            <a:avLst/>
          </a:prstGeom>
        </p:spPr>
        <p:txBody>
          <a:bodyPr anchor="t"/>
          <a:lstStyle>
            <a:lvl1pPr>
              <a:lnSpc>
                <a:spcPct val="100000"/>
              </a:lnSpc>
              <a:defRPr sz="2400"/>
            </a:lvl1pPr>
          </a:lstStyle>
          <a:p>
            <a:r>
              <a:t>Title Text</a:t>
            </a:r>
          </a:p>
        </p:txBody>
      </p:sp>
      <p:sp>
        <p:nvSpPr>
          <p:cNvPr id="642"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084369720"/>
      </p:ext>
    </p:extLst>
  </p:cSld>
  <p:clrMapOvr>
    <a:masterClrMapping/>
  </p:clrMapOvr>
  <p:transition spd="med"/>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type="tx">
  <p:cSld name="13_Content_slide_with_circles">
    <p:spTree>
      <p:nvGrpSpPr>
        <p:cNvPr id="1" name=""/>
        <p:cNvGrpSpPr/>
        <p:nvPr/>
      </p:nvGrpSpPr>
      <p:grpSpPr>
        <a:xfrm>
          <a:off x="0" y="0"/>
          <a:ext cx="0" cy="0"/>
          <a:chOff x="0" y="0"/>
          <a:chExt cx="0" cy="0"/>
        </a:xfrm>
      </p:grpSpPr>
      <p:sp>
        <p:nvSpPr>
          <p:cNvPr id="649"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0"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1"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2"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3"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4"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5"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6"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7"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8"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9"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60"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61"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62"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663"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664"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665"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666"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667"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668"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669"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670"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671"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672"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673"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674"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675" name="Platshållare för bild 4"/>
          <p:cNvSpPr>
            <a:spLocks noGrp="1"/>
          </p:cNvSpPr>
          <p:nvPr>
            <p:ph type="pic" sz="quarter" idx="13"/>
          </p:nvPr>
        </p:nvSpPr>
        <p:spPr>
          <a:xfrm>
            <a:off x="8240337" y="2010380"/>
            <a:ext cx="2515652" cy="2541994"/>
          </a:xfrm>
          <a:prstGeom prst="rect">
            <a:avLst/>
          </a:prstGeom>
        </p:spPr>
        <p:txBody>
          <a:bodyPr lIns="91439" tIns="45719" rIns="91439" bIns="45719">
            <a:noAutofit/>
          </a:bodyPr>
          <a:lstStyle/>
          <a:p>
            <a:endParaRPr dirty="0"/>
          </a:p>
        </p:txBody>
      </p:sp>
      <p:sp>
        <p:nvSpPr>
          <p:cNvPr id="676" name="Title Text"/>
          <p:cNvSpPr txBox="1">
            <a:spLocks noGrp="1"/>
          </p:cNvSpPr>
          <p:nvPr>
            <p:ph type="title"/>
          </p:nvPr>
        </p:nvSpPr>
        <p:spPr>
          <a:xfrm>
            <a:off x="695329" y="576000"/>
            <a:ext cx="10800672" cy="684001"/>
          </a:xfrm>
          <a:prstGeom prst="rect">
            <a:avLst/>
          </a:prstGeom>
        </p:spPr>
        <p:txBody>
          <a:bodyPr anchor="t"/>
          <a:lstStyle>
            <a:lvl1pPr>
              <a:lnSpc>
                <a:spcPct val="100000"/>
              </a:lnSpc>
              <a:defRPr sz="2400"/>
            </a:lvl1pPr>
          </a:lstStyle>
          <a:p>
            <a:r>
              <a:t>Title Text</a:t>
            </a:r>
          </a:p>
        </p:txBody>
      </p:sp>
      <p:sp>
        <p:nvSpPr>
          <p:cNvPr id="677" name="Platshållare för bild 4"/>
          <p:cNvSpPr>
            <a:spLocks noGrp="1"/>
          </p:cNvSpPr>
          <p:nvPr>
            <p:ph type="pic" sz="quarter" idx="14"/>
          </p:nvPr>
        </p:nvSpPr>
        <p:spPr>
          <a:xfrm>
            <a:off x="4837260" y="2010380"/>
            <a:ext cx="2515652" cy="2541994"/>
          </a:xfrm>
          <a:prstGeom prst="rect">
            <a:avLst/>
          </a:prstGeom>
        </p:spPr>
        <p:txBody>
          <a:bodyPr lIns="91439" tIns="45719" rIns="91439" bIns="45719">
            <a:noAutofit/>
          </a:bodyPr>
          <a:lstStyle/>
          <a:p>
            <a:endParaRPr dirty="0"/>
          </a:p>
        </p:txBody>
      </p:sp>
      <p:sp>
        <p:nvSpPr>
          <p:cNvPr id="678" name="Platshållare för bild 4"/>
          <p:cNvSpPr>
            <a:spLocks noGrp="1"/>
          </p:cNvSpPr>
          <p:nvPr>
            <p:ph type="pic" sz="quarter" idx="15"/>
          </p:nvPr>
        </p:nvSpPr>
        <p:spPr>
          <a:xfrm>
            <a:off x="1434183" y="2010380"/>
            <a:ext cx="2515649" cy="2541994"/>
          </a:xfrm>
          <a:prstGeom prst="rect">
            <a:avLst/>
          </a:prstGeom>
        </p:spPr>
        <p:txBody>
          <a:bodyPr lIns="91439" tIns="45719" rIns="91439" bIns="45719">
            <a:noAutofit/>
          </a:bodyPr>
          <a:lstStyle/>
          <a:p>
            <a:endParaRPr dirty="0"/>
          </a:p>
        </p:txBody>
      </p:sp>
      <p:sp>
        <p:nvSpPr>
          <p:cNvPr id="679" name="Body Level One…"/>
          <p:cNvSpPr txBox="1">
            <a:spLocks noGrp="1"/>
          </p:cNvSpPr>
          <p:nvPr>
            <p:ph type="body" sz="quarter" idx="1"/>
          </p:nvPr>
        </p:nvSpPr>
        <p:spPr>
          <a:xfrm>
            <a:off x="1434183" y="4722828"/>
            <a:ext cx="2515648" cy="806173"/>
          </a:xfrm>
          <a:prstGeom prst="rect">
            <a:avLst/>
          </a:prstGeom>
        </p:spPr>
        <p:txBody>
          <a:bodyPr/>
          <a:lstStyle>
            <a:lvl1pPr algn="ctr">
              <a:lnSpc>
                <a:spcPts val="2000"/>
              </a:lnSpc>
              <a:spcBef>
                <a:spcPts val="1000"/>
              </a:spcBef>
              <a:defRPr sz="1400"/>
            </a:lvl1pPr>
            <a:lvl2pPr algn="ctr">
              <a:lnSpc>
                <a:spcPts val="2000"/>
              </a:lnSpc>
              <a:spcBef>
                <a:spcPts val="1000"/>
              </a:spcBef>
              <a:defRPr sz="1400"/>
            </a:lvl2pPr>
            <a:lvl3pPr algn="ctr">
              <a:lnSpc>
                <a:spcPts val="2000"/>
              </a:lnSpc>
              <a:spcBef>
                <a:spcPts val="1000"/>
              </a:spcBef>
              <a:defRPr sz="1400"/>
            </a:lvl3pPr>
            <a:lvl4pPr algn="ctr">
              <a:lnSpc>
                <a:spcPts val="2000"/>
              </a:lnSpc>
              <a:spcBef>
                <a:spcPts val="1000"/>
              </a:spcBef>
              <a:defRPr sz="1400"/>
            </a:lvl4pPr>
            <a:lvl5pPr algn="ctr">
              <a:lnSpc>
                <a:spcPts val="2000"/>
              </a:lnSpc>
              <a:spcBef>
                <a:spcPts val="1000"/>
              </a:spcBef>
              <a:defRPr sz="1400"/>
            </a:lvl5pPr>
          </a:lstStyle>
          <a:p>
            <a:r>
              <a:t>Body Level One</a:t>
            </a:r>
          </a:p>
          <a:p>
            <a:pPr lvl="1"/>
            <a:r>
              <a:t>Body Level Two</a:t>
            </a:r>
          </a:p>
          <a:p>
            <a:pPr lvl="2"/>
            <a:r>
              <a:t>Body Level Three</a:t>
            </a:r>
          </a:p>
          <a:p>
            <a:pPr lvl="3"/>
            <a:r>
              <a:t>Body Level Four</a:t>
            </a:r>
          </a:p>
          <a:p>
            <a:pPr lvl="4"/>
            <a:r>
              <a:t>Body Level Five</a:t>
            </a:r>
          </a:p>
        </p:txBody>
      </p:sp>
      <p:sp>
        <p:nvSpPr>
          <p:cNvPr id="680"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698528021"/>
      </p:ext>
    </p:extLst>
  </p:cSld>
  <p:clrMapOvr>
    <a:masterClrMapping/>
  </p:clrMapOvr>
  <p:transition spd="med"/>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x">
  <p:cSld name="16_ThankYou_slide">
    <p:spTree>
      <p:nvGrpSpPr>
        <p:cNvPr id="1" name=""/>
        <p:cNvGrpSpPr/>
        <p:nvPr/>
      </p:nvGrpSpPr>
      <p:grpSpPr>
        <a:xfrm>
          <a:off x="0" y="0"/>
          <a:ext cx="0" cy="0"/>
          <a:chOff x="0" y="0"/>
          <a:chExt cx="0" cy="0"/>
        </a:xfrm>
      </p:grpSpPr>
      <p:sp>
        <p:nvSpPr>
          <p:cNvPr id="755"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56"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57"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58"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59"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0"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1"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2"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3"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4"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5"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6"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7"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8"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769"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770"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771"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772"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773"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774"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775"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776"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777"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778"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779"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780"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781" name="Rectangle 6"/>
          <p:cNvSpPr/>
          <p:nvPr/>
        </p:nvSpPr>
        <p:spPr>
          <a:xfrm>
            <a:off x="0" y="1"/>
            <a:ext cx="12192000" cy="6164783"/>
          </a:xfrm>
          <a:prstGeom prst="rect">
            <a:avLst/>
          </a:prstGeom>
          <a:solidFill>
            <a:schemeClr val="accent1"/>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782" name="Title 1"/>
          <p:cNvSpPr txBox="1"/>
          <p:nvPr/>
        </p:nvSpPr>
        <p:spPr>
          <a:xfrm>
            <a:off x="695997" y="2489485"/>
            <a:ext cx="4608319" cy="1130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685800">
              <a:lnSpc>
                <a:spcPct val="90000"/>
              </a:lnSpc>
              <a:defRPr sz="6400">
                <a:solidFill>
                  <a:schemeClr val="accent3"/>
                </a:solidFill>
                <a:latin typeface="Santral Bold"/>
                <a:ea typeface="Santral Bold"/>
                <a:cs typeface="Santral Bold"/>
                <a:sym typeface="Santral Bold"/>
              </a:defRPr>
            </a:lvl1pPr>
          </a:lstStyle>
          <a:p>
            <a:r>
              <a:rPr dirty="0"/>
              <a:t>Thank you.</a:t>
            </a:r>
          </a:p>
        </p:txBody>
      </p:sp>
      <p:sp>
        <p:nvSpPr>
          <p:cNvPr id="783" name="Body Level One…"/>
          <p:cNvSpPr txBox="1">
            <a:spLocks noGrp="1"/>
          </p:cNvSpPr>
          <p:nvPr>
            <p:ph type="body" sz="quarter" idx="1"/>
          </p:nvPr>
        </p:nvSpPr>
        <p:spPr>
          <a:xfrm>
            <a:off x="695328" y="4658095"/>
            <a:ext cx="2819775" cy="1206357"/>
          </a:xfrm>
          <a:prstGeom prst="rect">
            <a:avLst/>
          </a:prstGeom>
        </p:spPr>
        <p:txBody>
          <a:bodyPr/>
          <a:lstStyle>
            <a:lvl1pPr>
              <a:lnSpc>
                <a:spcPts val="1500"/>
              </a:lnSpc>
              <a:defRPr sz="1200">
                <a:solidFill>
                  <a:srgbClr val="FFFFFF"/>
                </a:solidFill>
              </a:defRPr>
            </a:lvl1pPr>
            <a:lvl2pPr>
              <a:lnSpc>
                <a:spcPts val="1500"/>
              </a:lnSpc>
              <a:defRPr sz="1200">
                <a:solidFill>
                  <a:srgbClr val="FFFFFF"/>
                </a:solidFill>
              </a:defRPr>
            </a:lvl2pPr>
            <a:lvl3pPr>
              <a:lnSpc>
                <a:spcPts val="1500"/>
              </a:lnSpc>
              <a:defRPr sz="1200">
                <a:solidFill>
                  <a:srgbClr val="FFFFFF"/>
                </a:solidFill>
              </a:defRPr>
            </a:lvl3pPr>
            <a:lvl4pPr>
              <a:lnSpc>
                <a:spcPts val="1500"/>
              </a:lnSpc>
              <a:defRPr sz="1200">
                <a:solidFill>
                  <a:srgbClr val="FFFFFF"/>
                </a:solidFill>
              </a:defRPr>
            </a:lvl4pPr>
            <a:lvl5pPr>
              <a:lnSpc>
                <a:spcPts val="1500"/>
              </a:lnSpc>
              <a:defRPr sz="1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784" name="Rektangel 1"/>
          <p:cNvSpPr txBox="1"/>
          <p:nvPr/>
        </p:nvSpPr>
        <p:spPr>
          <a:xfrm>
            <a:off x="704471" y="3775412"/>
            <a:ext cx="8843789" cy="1079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defRPr sz="1200">
                <a:solidFill>
                  <a:srgbClr val="FFFFFF"/>
                </a:solidFill>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78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312095508"/>
      </p:ext>
    </p:extLst>
  </p:cSld>
  <p:clrMapOvr>
    <a:masterClrMapping/>
  </p:clrMapOvr>
  <p:transition spd="med"/>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tx">
  <p:cSld name="18_ThankYou_slide">
    <p:spTree>
      <p:nvGrpSpPr>
        <p:cNvPr id="1" name=""/>
        <p:cNvGrpSpPr/>
        <p:nvPr/>
      </p:nvGrpSpPr>
      <p:grpSpPr>
        <a:xfrm>
          <a:off x="0" y="0"/>
          <a:ext cx="0" cy="0"/>
          <a:chOff x="0" y="0"/>
          <a:chExt cx="0" cy="0"/>
        </a:xfrm>
      </p:grpSpPr>
      <p:sp>
        <p:nvSpPr>
          <p:cNvPr id="792"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3"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4"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5"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6"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7"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8"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9"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0"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1"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2"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3"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4"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5"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806"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807"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808"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809"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810"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811"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812"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813"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814"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815"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816"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817"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818" name="Rectangle 6"/>
          <p:cNvSpPr/>
          <p:nvPr/>
        </p:nvSpPr>
        <p:spPr>
          <a:xfrm>
            <a:off x="0" y="1"/>
            <a:ext cx="12192000" cy="6164783"/>
          </a:xfrm>
          <a:prstGeom prst="rect">
            <a:avLst/>
          </a:prstGeom>
          <a:solidFill>
            <a:schemeClr val="accent5"/>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819" name="Title 1"/>
          <p:cNvSpPr txBox="1"/>
          <p:nvPr/>
        </p:nvSpPr>
        <p:spPr>
          <a:xfrm>
            <a:off x="695997" y="2489485"/>
            <a:ext cx="4608319" cy="1130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685800">
              <a:lnSpc>
                <a:spcPct val="90000"/>
              </a:lnSpc>
              <a:defRPr sz="6400">
                <a:solidFill>
                  <a:srgbClr val="015174"/>
                </a:solidFill>
                <a:latin typeface="Santral Bold"/>
                <a:ea typeface="Santral Bold"/>
                <a:cs typeface="Santral Bold"/>
                <a:sym typeface="Santral Bold"/>
              </a:defRPr>
            </a:lvl1pPr>
          </a:lstStyle>
          <a:p>
            <a:r>
              <a:rPr dirty="0"/>
              <a:t>Thank you.</a:t>
            </a:r>
          </a:p>
        </p:txBody>
      </p:sp>
      <p:sp>
        <p:nvSpPr>
          <p:cNvPr id="820" name="Body Level One…"/>
          <p:cNvSpPr txBox="1">
            <a:spLocks noGrp="1"/>
          </p:cNvSpPr>
          <p:nvPr>
            <p:ph type="body" sz="quarter" idx="1"/>
          </p:nvPr>
        </p:nvSpPr>
        <p:spPr>
          <a:xfrm>
            <a:off x="695328" y="4658095"/>
            <a:ext cx="2819775" cy="1206357"/>
          </a:xfrm>
          <a:prstGeom prst="rect">
            <a:avLst/>
          </a:prstGeom>
        </p:spPr>
        <p:txBody>
          <a:bodyPr/>
          <a:lstStyle>
            <a:lvl1pPr>
              <a:lnSpc>
                <a:spcPts val="1500"/>
              </a:lnSpc>
              <a:defRPr sz="1200">
                <a:solidFill>
                  <a:srgbClr val="FFFFFF"/>
                </a:solidFill>
              </a:defRPr>
            </a:lvl1pPr>
            <a:lvl2pPr>
              <a:lnSpc>
                <a:spcPts val="1500"/>
              </a:lnSpc>
              <a:defRPr sz="1200">
                <a:solidFill>
                  <a:srgbClr val="FFFFFF"/>
                </a:solidFill>
              </a:defRPr>
            </a:lvl2pPr>
            <a:lvl3pPr>
              <a:lnSpc>
                <a:spcPts val="1500"/>
              </a:lnSpc>
              <a:defRPr sz="1200">
                <a:solidFill>
                  <a:srgbClr val="FFFFFF"/>
                </a:solidFill>
              </a:defRPr>
            </a:lvl3pPr>
            <a:lvl4pPr>
              <a:lnSpc>
                <a:spcPts val="1500"/>
              </a:lnSpc>
              <a:defRPr sz="1200">
                <a:solidFill>
                  <a:srgbClr val="FFFFFF"/>
                </a:solidFill>
              </a:defRPr>
            </a:lvl4pPr>
            <a:lvl5pPr>
              <a:lnSpc>
                <a:spcPts val="1500"/>
              </a:lnSpc>
              <a:defRPr sz="1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821" name="Rektangel 1"/>
          <p:cNvSpPr txBox="1"/>
          <p:nvPr/>
        </p:nvSpPr>
        <p:spPr>
          <a:xfrm>
            <a:off x="704471" y="3775412"/>
            <a:ext cx="8843789" cy="1079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defRPr sz="1200">
                <a:solidFill>
                  <a:srgbClr val="FFFFFF"/>
                </a:solidFill>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82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561602576"/>
      </p:ext>
    </p:extLst>
  </p:cSld>
  <p:clrMapOvr>
    <a:masterClrMapping/>
  </p:clrMapOvr>
  <p:transition spd="med"/>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tx">
  <p:cSld name="19_ThankYou_slide">
    <p:spTree>
      <p:nvGrpSpPr>
        <p:cNvPr id="1" name=""/>
        <p:cNvGrpSpPr/>
        <p:nvPr/>
      </p:nvGrpSpPr>
      <p:grpSpPr>
        <a:xfrm>
          <a:off x="0" y="0"/>
          <a:ext cx="0" cy="0"/>
          <a:chOff x="0" y="0"/>
          <a:chExt cx="0" cy="0"/>
        </a:xfrm>
      </p:grpSpPr>
      <p:sp>
        <p:nvSpPr>
          <p:cNvPr id="829"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0"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1"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2"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3"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4"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5"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6"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7"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8"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9"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40"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41"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42"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843"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844"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845"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846"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847"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848"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849"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850"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851"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852"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853"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854"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855" name="Rectangle 6"/>
          <p:cNvSpPr/>
          <p:nvPr/>
        </p:nvSpPr>
        <p:spPr>
          <a:xfrm>
            <a:off x="0" y="1"/>
            <a:ext cx="12192000" cy="6164783"/>
          </a:xfrm>
          <a:prstGeom prst="rect">
            <a:avLst/>
          </a:prstGeom>
          <a:solidFill>
            <a:schemeClr val="accent6"/>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856" name="Title 1"/>
          <p:cNvSpPr txBox="1"/>
          <p:nvPr/>
        </p:nvSpPr>
        <p:spPr>
          <a:xfrm>
            <a:off x="695997" y="2489485"/>
            <a:ext cx="4608319" cy="1130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685800">
              <a:lnSpc>
                <a:spcPct val="90000"/>
              </a:lnSpc>
              <a:defRPr sz="6400">
                <a:solidFill>
                  <a:srgbClr val="015174"/>
                </a:solidFill>
                <a:latin typeface="Santral Bold"/>
                <a:ea typeface="Santral Bold"/>
                <a:cs typeface="Santral Bold"/>
                <a:sym typeface="Santral Bold"/>
              </a:defRPr>
            </a:lvl1pPr>
          </a:lstStyle>
          <a:p>
            <a:r>
              <a:rPr dirty="0"/>
              <a:t>Thank you.</a:t>
            </a:r>
          </a:p>
        </p:txBody>
      </p:sp>
      <p:sp>
        <p:nvSpPr>
          <p:cNvPr id="857" name="Body Level One…"/>
          <p:cNvSpPr txBox="1">
            <a:spLocks noGrp="1"/>
          </p:cNvSpPr>
          <p:nvPr>
            <p:ph type="body" sz="quarter" idx="1"/>
          </p:nvPr>
        </p:nvSpPr>
        <p:spPr>
          <a:xfrm>
            <a:off x="695328" y="4658095"/>
            <a:ext cx="2819775" cy="1206357"/>
          </a:xfrm>
          <a:prstGeom prst="rect">
            <a:avLst/>
          </a:prstGeom>
        </p:spPr>
        <p:txBody>
          <a:bodyPr/>
          <a:lstStyle>
            <a:lvl1pPr>
              <a:lnSpc>
                <a:spcPts val="1500"/>
              </a:lnSpc>
              <a:defRPr sz="1200"/>
            </a:lvl1pPr>
            <a:lvl2pPr>
              <a:lnSpc>
                <a:spcPts val="1500"/>
              </a:lnSpc>
              <a:defRPr sz="1200"/>
            </a:lvl2pPr>
            <a:lvl3pPr>
              <a:lnSpc>
                <a:spcPts val="1500"/>
              </a:lnSpc>
              <a:defRPr sz="1200"/>
            </a:lvl3pPr>
            <a:lvl4pPr>
              <a:lnSpc>
                <a:spcPts val="1500"/>
              </a:lnSpc>
              <a:defRPr sz="1200"/>
            </a:lvl4pPr>
            <a:lvl5pPr>
              <a:lnSpc>
                <a:spcPts val="1500"/>
              </a:lnSpc>
              <a:defRPr sz="1200"/>
            </a:lvl5pPr>
          </a:lstStyle>
          <a:p>
            <a:r>
              <a:t>Body Level One</a:t>
            </a:r>
          </a:p>
          <a:p>
            <a:pPr lvl="1"/>
            <a:r>
              <a:t>Body Level Two</a:t>
            </a:r>
          </a:p>
          <a:p>
            <a:pPr lvl="2"/>
            <a:r>
              <a:t>Body Level Three</a:t>
            </a:r>
          </a:p>
          <a:p>
            <a:pPr lvl="3"/>
            <a:r>
              <a:t>Body Level Four</a:t>
            </a:r>
          </a:p>
          <a:p>
            <a:pPr lvl="4"/>
            <a:r>
              <a:t>Body Level Five</a:t>
            </a:r>
          </a:p>
        </p:txBody>
      </p:sp>
      <p:sp>
        <p:nvSpPr>
          <p:cNvPr id="858" name="Rektangel 1"/>
          <p:cNvSpPr txBox="1"/>
          <p:nvPr/>
        </p:nvSpPr>
        <p:spPr>
          <a:xfrm>
            <a:off x="704471" y="3775412"/>
            <a:ext cx="8843789" cy="1079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defRPr sz="1200">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859"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203316353"/>
      </p:ext>
    </p:extLst>
  </p:cSld>
  <p:clrMapOvr>
    <a:masterClrMapping/>
  </p:clrMapOvr>
  <p:transition spd="med"/>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type="tx">
  <p:cSld name="18_End_slide">
    <p:spTree>
      <p:nvGrpSpPr>
        <p:cNvPr id="1" name=""/>
        <p:cNvGrpSpPr/>
        <p:nvPr/>
      </p:nvGrpSpPr>
      <p:grpSpPr>
        <a:xfrm>
          <a:off x="0" y="0"/>
          <a:ext cx="0" cy="0"/>
          <a:chOff x="0" y="0"/>
          <a:chExt cx="0" cy="0"/>
        </a:xfrm>
      </p:grpSpPr>
      <p:sp>
        <p:nvSpPr>
          <p:cNvPr id="866"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67"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68"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69"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0"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1"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2"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3"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4"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5"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6"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7"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8"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9"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880"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881"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882"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883"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884"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885"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886"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887"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888"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889"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890"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891"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892" name="Rectangle 2"/>
          <p:cNvSpPr/>
          <p:nvPr/>
        </p:nvSpPr>
        <p:spPr>
          <a:xfrm>
            <a:off x="0" y="0"/>
            <a:ext cx="12192000" cy="6858000"/>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pic>
        <p:nvPicPr>
          <p:cNvPr id="893" name="Picture 3" descr="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6000" y="2495624"/>
            <a:ext cx="4320000" cy="1866752"/>
          </a:xfrm>
          <a:prstGeom prst="rect">
            <a:avLst/>
          </a:prstGeom>
          <a:ln w="12700">
            <a:miter lim="400000"/>
          </a:ln>
        </p:spPr>
      </p:pic>
      <p:sp>
        <p:nvSpPr>
          <p:cNvPr id="894"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3205815364"/>
      </p:ext>
    </p:extLst>
  </p:cSld>
  <p:clrMapOvr>
    <a:masterClrMapping/>
  </p:clrMapOvr>
  <p:transition spd="med"/>
</p:sldLayout>
</file>

<file path=ppt/slideLayouts/slideLayout195.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3262" y="479297"/>
            <a:ext cx="10685475" cy="513715"/>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2755030971"/>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6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399" baseline="0">
                <a:solidFill>
                  <a:schemeClr val="accent1"/>
                </a:solidFill>
              </a:defRPr>
            </a:lvl1pPr>
          </a:lstStyle>
          <a:p>
            <a:r>
              <a:rPr lang="en-GB" noProof="0"/>
              <a:t>Click to add title </a:t>
            </a:r>
            <a:br>
              <a:rPr lang="en-GB" noProof="0"/>
            </a:br>
            <a:r>
              <a:rPr lang="en-GB" noProof="0"/>
              <a:t>max two lines</a:t>
            </a:r>
          </a:p>
        </p:txBody>
      </p:sp>
      <p:sp>
        <p:nvSpPr>
          <p:cNvPr id="4" name="Platshållare för bildnummer 23"/>
          <p:cNvSpPr>
            <a:spLocks noGrp="1"/>
          </p:cNvSpPr>
          <p:nvPr>
            <p:ph type="sldNum" sz="quarter" idx="4"/>
          </p:nvPr>
        </p:nvSpPr>
        <p:spPr>
          <a:xfrm>
            <a:off x="695329"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Tree>
    <p:extLst>
      <p:ext uri="{BB962C8B-B14F-4D97-AF65-F5344CB8AC3E}">
        <p14:creationId xmlns:p14="http://schemas.microsoft.com/office/powerpoint/2010/main" val="57949006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x">
  <p:cSld name="17_Title/chapter_slide_alternative">
    <p:spTree>
      <p:nvGrpSpPr>
        <p:cNvPr id="1" name=""/>
        <p:cNvGrpSpPr/>
        <p:nvPr/>
      </p:nvGrpSpPr>
      <p:grpSpPr>
        <a:xfrm>
          <a:off x="0" y="0"/>
          <a:ext cx="0" cy="0"/>
          <a:chOff x="0" y="0"/>
          <a:chExt cx="0" cy="0"/>
        </a:xfrm>
      </p:grpSpPr>
      <p:sp>
        <p:nvSpPr>
          <p:cNvPr id="48" name="Rectangle 6"/>
          <p:cNvSpPr/>
          <p:nvPr/>
        </p:nvSpPr>
        <p:spPr>
          <a:xfrm>
            <a:off x="0" y="3"/>
            <a:ext cx="12192000" cy="6164779"/>
          </a:xfrm>
          <a:prstGeom prst="rect">
            <a:avLst/>
          </a:prstGeom>
          <a:solidFill>
            <a:schemeClr val="accent5"/>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49" name="Title Text"/>
          <p:cNvSpPr txBox="1">
            <a:spLocks noGrp="1"/>
          </p:cNvSpPr>
          <p:nvPr>
            <p:ph type="title"/>
          </p:nvPr>
        </p:nvSpPr>
        <p:spPr>
          <a:xfrm>
            <a:off x="694799" y="828000"/>
            <a:ext cx="10800002" cy="1584002"/>
          </a:xfrm>
          <a:prstGeom prst="rect">
            <a:avLst/>
          </a:prstGeom>
        </p:spPr>
        <p:txBody>
          <a:bodyPr anchor="t"/>
          <a:lstStyle>
            <a:lvl1pPr>
              <a:defRPr sz="6400"/>
            </a:lvl1pPr>
          </a:lstStyle>
          <a:p>
            <a:r>
              <a:t>Title Text</a:t>
            </a:r>
          </a:p>
        </p:txBody>
      </p:sp>
      <p:sp>
        <p:nvSpPr>
          <p:cNvPr id="50" name="Body Level One…"/>
          <p:cNvSpPr txBox="1">
            <a:spLocks noGrp="1"/>
          </p:cNvSpPr>
          <p:nvPr>
            <p:ph type="body" sz="quarter" idx="1"/>
          </p:nvPr>
        </p:nvSpPr>
        <p:spPr>
          <a:xfrm>
            <a:off x="694799" y="2930603"/>
            <a:ext cx="10800002" cy="723602"/>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51" name="Text Placeholder 8"/>
          <p:cNvSpPr>
            <a:spLocks noGrp="1"/>
          </p:cNvSpPr>
          <p:nvPr>
            <p:ph type="body" sz="quarter" idx="13"/>
          </p:nvPr>
        </p:nvSpPr>
        <p:spPr>
          <a:xfrm>
            <a:off x="694800" y="3831811"/>
            <a:ext cx="7687200" cy="228602"/>
          </a:xfrm>
          <a:prstGeom prst="rect">
            <a:avLst/>
          </a:prstGeom>
        </p:spPr>
        <p:txBody>
          <a:bodyPr anchor="ctr"/>
          <a:lstStyle/>
          <a:p>
            <a:pPr>
              <a:defRPr sz="1600"/>
            </a:pPr>
            <a:endParaRPr/>
          </a:p>
        </p:txBody>
      </p:sp>
      <p:sp>
        <p:nvSpPr>
          <p:cNvPr id="52"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1189854719"/>
      </p:ext>
    </p:extLst>
  </p:cSld>
  <p:clrMapOvr>
    <a:masterClrMapping/>
  </p:clrMapOvr>
  <p:transition spd="med"/>
</p:sldLayout>
</file>

<file path=ppt/slideLayouts/slideLayout198.xml><?xml version="1.0" encoding="utf-8"?>
<p:sldLayout xmlns:a="http://schemas.openxmlformats.org/drawingml/2006/main" xmlns:r="http://schemas.openxmlformats.org/officeDocument/2006/relationships" xmlns:p="http://schemas.openxmlformats.org/presentationml/2006/main" type="tx">
  <p:cSld name="16_Title/chapter_slide_alternative">
    <p:spTree>
      <p:nvGrpSpPr>
        <p:cNvPr id="1" name=""/>
        <p:cNvGrpSpPr/>
        <p:nvPr/>
      </p:nvGrpSpPr>
      <p:grpSpPr>
        <a:xfrm>
          <a:off x="0" y="0"/>
          <a:ext cx="0" cy="0"/>
          <a:chOff x="0" y="0"/>
          <a:chExt cx="0" cy="0"/>
        </a:xfrm>
      </p:grpSpPr>
      <p:sp>
        <p:nvSpPr>
          <p:cNvPr id="59" name="Rectangle 6"/>
          <p:cNvSpPr/>
          <p:nvPr/>
        </p:nvSpPr>
        <p:spPr>
          <a:xfrm>
            <a:off x="0" y="3"/>
            <a:ext cx="12192000" cy="6164779"/>
          </a:xfrm>
          <a:prstGeom prst="rect">
            <a:avLst/>
          </a:prstGeom>
          <a:solidFill>
            <a:schemeClr val="accent3"/>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60" name="Title Text"/>
          <p:cNvSpPr txBox="1">
            <a:spLocks noGrp="1"/>
          </p:cNvSpPr>
          <p:nvPr>
            <p:ph type="title"/>
          </p:nvPr>
        </p:nvSpPr>
        <p:spPr>
          <a:xfrm>
            <a:off x="694799" y="828000"/>
            <a:ext cx="10800002" cy="1584002"/>
          </a:xfrm>
          <a:prstGeom prst="rect">
            <a:avLst/>
          </a:prstGeom>
        </p:spPr>
        <p:txBody>
          <a:bodyPr anchor="t"/>
          <a:lstStyle>
            <a:lvl1pPr>
              <a:defRPr sz="6400">
                <a:solidFill>
                  <a:schemeClr val="accent1"/>
                </a:solidFill>
              </a:defRPr>
            </a:lvl1pPr>
          </a:lstStyle>
          <a:p>
            <a:r>
              <a:t>Title Text</a:t>
            </a:r>
          </a:p>
        </p:txBody>
      </p:sp>
      <p:sp>
        <p:nvSpPr>
          <p:cNvPr id="61" name="Body Level One…"/>
          <p:cNvSpPr txBox="1">
            <a:spLocks noGrp="1"/>
          </p:cNvSpPr>
          <p:nvPr>
            <p:ph type="body" sz="quarter" idx="1"/>
          </p:nvPr>
        </p:nvSpPr>
        <p:spPr>
          <a:xfrm>
            <a:off x="694799" y="2930603"/>
            <a:ext cx="10800002" cy="723602"/>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62" name="Text Placeholder 8"/>
          <p:cNvSpPr>
            <a:spLocks noGrp="1"/>
          </p:cNvSpPr>
          <p:nvPr>
            <p:ph type="body" sz="quarter" idx="13"/>
          </p:nvPr>
        </p:nvSpPr>
        <p:spPr>
          <a:xfrm>
            <a:off x="694800" y="3831811"/>
            <a:ext cx="7687200" cy="228602"/>
          </a:xfrm>
          <a:prstGeom prst="rect">
            <a:avLst/>
          </a:prstGeom>
        </p:spPr>
        <p:txBody>
          <a:bodyPr anchor="ctr"/>
          <a:lstStyle/>
          <a:p>
            <a:pPr>
              <a:defRPr sz="1600"/>
            </a:pPr>
            <a:endParaRPr/>
          </a:p>
        </p:txBody>
      </p:sp>
      <p:sp>
        <p:nvSpPr>
          <p:cNvPr id="63"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800526213"/>
      </p:ext>
    </p:extLst>
  </p:cSld>
  <p:clrMapOvr>
    <a:masterClrMapping/>
  </p:clrMapOvr>
  <p:transition spd="med"/>
</p:sldLayout>
</file>

<file path=ppt/slideLayouts/slideLayout199.xml><?xml version="1.0" encoding="utf-8"?>
<p:sldLayout xmlns:a="http://schemas.openxmlformats.org/drawingml/2006/main" xmlns:r="http://schemas.openxmlformats.org/officeDocument/2006/relationships" xmlns:p="http://schemas.openxmlformats.org/presentationml/2006/main" type="tx">
  <p:cSld name="15_Title/chapter_slide_alternative">
    <p:spTree>
      <p:nvGrpSpPr>
        <p:cNvPr id="1" name=""/>
        <p:cNvGrpSpPr/>
        <p:nvPr/>
      </p:nvGrpSpPr>
      <p:grpSpPr>
        <a:xfrm>
          <a:off x="0" y="0"/>
          <a:ext cx="0" cy="0"/>
          <a:chOff x="0" y="0"/>
          <a:chExt cx="0" cy="0"/>
        </a:xfrm>
      </p:grpSpPr>
      <p:sp>
        <p:nvSpPr>
          <p:cNvPr id="70" name="Rectangle 6"/>
          <p:cNvSpPr/>
          <p:nvPr/>
        </p:nvSpPr>
        <p:spPr>
          <a:xfrm>
            <a:off x="0" y="3"/>
            <a:ext cx="12192000" cy="6164779"/>
          </a:xfrm>
          <a:prstGeom prst="rect">
            <a:avLst/>
          </a:prstGeom>
          <a:solidFill>
            <a:schemeClr val="accent1"/>
          </a:solidFill>
          <a:ln w="12700">
            <a:miter lim="400000"/>
          </a:ln>
        </p:spPr>
        <p:txBody>
          <a:bodyPr lIns="36000" tIns="36000" rIns="36000" bIns="36000" anchor="ctr"/>
          <a:lstStyle/>
          <a:p>
            <a:pPr defTabSz="914309">
              <a:defRPr>
                <a:solidFill>
                  <a:schemeClr val="accent5"/>
                </a:solidFill>
                <a:latin typeface="Santral Regular"/>
                <a:ea typeface="Santral Regular"/>
                <a:cs typeface="Santral Regular"/>
                <a:sym typeface="Santral Regular"/>
              </a:defRPr>
            </a:pPr>
            <a:endParaRPr dirty="0"/>
          </a:p>
        </p:txBody>
      </p:sp>
      <p:sp>
        <p:nvSpPr>
          <p:cNvPr id="71" name="Title Text"/>
          <p:cNvSpPr txBox="1">
            <a:spLocks noGrp="1"/>
          </p:cNvSpPr>
          <p:nvPr>
            <p:ph type="title"/>
          </p:nvPr>
        </p:nvSpPr>
        <p:spPr>
          <a:xfrm>
            <a:off x="696000" y="828000"/>
            <a:ext cx="10800000" cy="1584002"/>
          </a:xfrm>
          <a:prstGeom prst="rect">
            <a:avLst/>
          </a:prstGeom>
        </p:spPr>
        <p:txBody>
          <a:bodyPr anchor="t"/>
          <a:lstStyle>
            <a:lvl1pPr>
              <a:defRPr sz="6400">
                <a:solidFill>
                  <a:schemeClr val="accent3"/>
                </a:solidFill>
              </a:defRPr>
            </a:lvl1pPr>
          </a:lstStyle>
          <a:p>
            <a:r>
              <a:t>Title Text</a:t>
            </a:r>
          </a:p>
        </p:txBody>
      </p:sp>
      <p:sp>
        <p:nvSpPr>
          <p:cNvPr id="72" name="Body Level One…"/>
          <p:cNvSpPr txBox="1">
            <a:spLocks noGrp="1"/>
          </p:cNvSpPr>
          <p:nvPr>
            <p:ph type="body" sz="quarter" idx="1"/>
          </p:nvPr>
        </p:nvSpPr>
        <p:spPr>
          <a:xfrm>
            <a:off x="694799" y="2930603"/>
            <a:ext cx="10800002" cy="723602"/>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73" name="Text Placeholder 8"/>
          <p:cNvSpPr>
            <a:spLocks noGrp="1"/>
          </p:cNvSpPr>
          <p:nvPr>
            <p:ph type="body" sz="quarter" idx="13"/>
          </p:nvPr>
        </p:nvSpPr>
        <p:spPr>
          <a:xfrm>
            <a:off x="694800" y="3831811"/>
            <a:ext cx="7687200" cy="228602"/>
          </a:xfrm>
          <a:prstGeom prst="rect">
            <a:avLst/>
          </a:prstGeom>
        </p:spPr>
        <p:txBody>
          <a:bodyPr anchor="ctr"/>
          <a:lstStyle/>
          <a:p>
            <a:pPr>
              <a:defRPr sz="1600"/>
            </a:pPr>
            <a:endParaRPr/>
          </a:p>
        </p:txBody>
      </p:sp>
      <p:sp>
        <p:nvSpPr>
          <p:cNvPr id="74"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1303630994"/>
      </p:ext>
    </p:extLst>
  </p:cSld>
  <p:clrMapOvr>
    <a:masterClrMapping/>
  </p:clrMapOvr>
  <p:transition spd="med"/>
</p:sldLayout>
</file>

<file path=ppt/slideLayouts/slideLayout200.xml><?xml version="1.0" encoding="utf-8"?>
<p:sldLayout xmlns:a="http://schemas.openxmlformats.org/drawingml/2006/main" xmlns:r="http://schemas.openxmlformats.org/officeDocument/2006/relationships" xmlns:p="http://schemas.openxmlformats.org/presentationml/2006/main" type="tx">
  <p:cSld name="14_Title/chapter_slide_alternative">
    <p:spTree>
      <p:nvGrpSpPr>
        <p:cNvPr id="1" name=""/>
        <p:cNvGrpSpPr/>
        <p:nvPr/>
      </p:nvGrpSpPr>
      <p:grpSpPr>
        <a:xfrm>
          <a:off x="0" y="0"/>
          <a:ext cx="0" cy="0"/>
          <a:chOff x="0" y="0"/>
          <a:chExt cx="0" cy="0"/>
        </a:xfrm>
      </p:grpSpPr>
      <p:sp>
        <p:nvSpPr>
          <p:cNvPr id="81" name="Rectangle 6"/>
          <p:cNvSpPr/>
          <p:nvPr/>
        </p:nvSpPr>
        <p:spPr>
          <a:xfrm>
            <a:off x="0" y="3"/>
            <a:ext cx="12192000" cy="6164779"/>
          </a:xfrm>
          <a:prstGeom prst="rect">
            <a:avLst/>
          </a:prstGeom>
          <a:solidFill>
            <a:schemeClr val="accent6"/>
          </a:solidFill>
          <a:ln w="12700">
            <a:miter lim="400000"/>
          </a:ln>
        </p:spPr>
        <p:txBody>
          <a:bodyPr lIns="36000" tIns="36000" rIns="36000" bIns="36000" anchor="ctr"/>
          <a:lstStyle/>
          <a:p>
            <a:pPr defTabSz="914309">
              <a:defRPr>
                <a:solidFill>
                  <a:schemeClr val="accent5"/>
                </a:solidFill>
                <a:latin typeface="Santral Regular"/>
                <a:ea typeface="Santral Regular"/>
                <a:cs typeface="Santral Regular"/>
                <a:sym typeface="Santral Regular"/>
              </a:defRPr>
            </a:pPr>
            <a:endParaRPr dirty="0"/>
          </a:p>
        </p:txBody>
      </p:sp>
      <p:sp>
        <p:nvSpPr>
          <p:cNvPr id="82" name="Title Text"/>
          <p:cNvSpPr txBox="1">
            <a:spLocks noGrp="1"/>
          </p:cNvSpPr>
          <p:nvPr>
            <p:ph type="title"/>
          </p:nvPr>
        </p:nvSpPr>
        <p:spPr>
          <a:xfrm>
            <a:off x="696000" y="828000"/>
            <a:ext cx="10800000" cy="1584002"/>
          </a:xfrm>
          <a:prstGeom prst="rect">
            <a:avLst/>
          </a:prstGeom>
        </p:spPr>
        <p:txBody>
          <a:bodyPr anchor="t"/>
          <a:lstStyle>
            <a:lvl1pPr>
              <a:defRPr sz="6400"/>
            </a:lvl1pPr>
          </a:lstStyle>
          <a:p>
            <a:r>
              <a:t>Title Text</a:t>
            </a:r>
          </a:p>
        </p:txBody>
      </p:sp>
      <p:sp>
        <p:nvSpPr>
          <p:cNvPr id="83" name="Body Level One…"/>
          <p:cNvSpPr txBox="1">
            <a:spLocks noGrp="1"/>
          </p:cNvSpPr>
          <p:nvPr>
            <p:ph type="body" sz="quarter" idx="1"/>
          </p:nvPr>
        </p:nvSpPr>
        <p:spPr>
          <a:xfrm>
            <a:off x="694799" y="2930603"/>
            <a:ext cx="10800002" cy="723602"/>
          </a:xfrm>
          <a:prstGeom prst="rect">
            <a:avLst/>
          </a:prstGeom>
        </p:spPr>
        <p:txBody>
          <a:bodyPr/>
          <a:lstStyle>
            <a:lvl1pPr>
              <a:defRPr sz="2600"/>
            </a:lvl1pPr>
            <a:lvl2pPr>
              <a:defRPr sz="2600"/>
            </a:lvl2pPr>
            <a:lvl3pPr>
              <a:defRPr sz="2600"/>
            </a:lvl3pPr>
            <a:lvl4pPr>
              <a:defRPr sz="2600"/>
            </a:lvl4pPr>
            <a:lvl5pPr>
              <a:defRPr sz="2600"/>
            </a:lvl5pPr>
          </a:lstStyle>
          <a:p>
            <a:r>
              <a:t>Body Level One</a:t>
            </a:r>
          </a:p>
          <a:p>
            <a:pPr lvl="1"/>
            <a:r>
              <a:t>Body Level Two</a:t>
            </a:r>
          </a:p>
          <a:p>
            <a:pPr lvl="2"/>
            <a:r>
              <a:t>Body Level Three</a:t>
            </a:r>
          </a:p>
          <a:p>
            <a:pPr lvl="3"/>
            <a:r>
              <a:t>Body Level Four</a:t>
            </a:r>
          </a:p>
          <a:p>
            <a:pPr lvl="4"/>
            <a:r>
              <a:t>Body Level Five</a:t>
            </a:r>
          </a:p>
        </p:txBody>
      </p:sp>
      <p:sp>
        <p:nvSpPr>
          <p:cNvPr id="84" name="Text Placeholder 8"/>
          <p:cNvSpPr>
            <a:spLocks noGrp="1"/>
          </p:cNvSpPr>
          <p:nvPr>
            <p:ph type="body" sz="quarter" idx="13"/>
          </p:nvPr>
        </p:nvSpPr>
        <p:spPr>
          <a:xfrm>
            <a:off x="694800" y="3831811"/>
            <a:ext cx="7687200" cy="228602"/>
          </a:xfrm>
          <a:prstGeom prst="rect">
            <a:avLst/>
          </a:prstGeom>
        </p:spPr>
        <p:txBody>
          <a:bodyPr anchor="ctr"/>
          <a:lstStyle/>
          <a:p>
            <a:pPr>
              <a:defRPr sz="1600"/>
            </a:pPr>
            <a:endParaRPr/>
          </a:p>
        </p:txBody>
      </p:sp>
      <p:sp>
        <p:nvSpPr>
          <p:cNvPr id="85"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884645481"/>
      </p:ext>
    </p:extLst>
  </p:cSld>
  <p:clrMapOvr>
    <a:masterClrMapping/>
  </p:clrMapOvr>
  <p:transition spd="med"/>
</p:sldLayout>
</file>

<file path=ppt/slideLayouts/slideLayout201.xml><?xml version="1.0" encoding="utf-8"?>
<p:sldLayout xmlns:a="http://schemas.openxmlformats.org/drawingml/2006/main" xmlns:r="http://schemas.openxmlformats.org/officeDocument/2006/relationships" xmlns:p="http://schemas.openxmlformats.org/presentationml/2006/main" type="tx">
  <p:cSld name="16_Content_slide">
    <p:spTree>
      <p:nvGrpSpPr>
        <p:cNvPr id="1" name=""/>
        <p:cNvGrpSpPr/>
        <p:nvPr/>
      </p:nvGrpSpPr>
      <p:grpSpPr>
        <a:xfrm>
          <a:off x="0" y="0"/>
          <a:ext cx="0" cy="0"/>
          <a:chOff x="0" y="0"/>
          <a:chExt cx="0" cy="0"/>
        </a:xfrm>
      </p:grpSpPr>
      <p:sp>
        <p:nvSpPr>
          <p:cNvPr id="92" name="Title Text"/>
          <p:cNvSpPr txBox="1">
            <a:spLocks noGrp="1"/>
          </p:cNvSpPr>
          <p:nvPr>
            <p:ph type="title"/>
          </p:nvPr>
        </p:nvSpPr>
        <p:spPr>
          <a:xfrm>
            <a:off x="696000" y="576000"/>
            <a:ext cx="10800000" cy="684001"/>
          </a:xfrm>
          <a:prstGeom prst="rect">
            <a:avLst/>
          </a:prstGeom>
        </p:spPr>
        <p:txBody>
          <a:bodyPr anchor="t"/>
          <a:lstStyle>
            <a:lvl1pPr>
              <a:lnSpc>
                <a:spcPct val="100000"/>
              </a:lnSpc>
              <a:defRPr sz="2400"/>
            </a:lvl1pPr>
          </a:lstStyle>
          <a:p>
            <a:r>
              <a:t>Title Text</a:t>
            </a:r>
          </a:p>
        </p:txBody>
      </p:sp>
      <p:sp>
        <p:nvSpPr>
          <p:cNvPr id="93" name="Body Level One…"/>
          <p:cNvSpPr txBox="1">
            <a:spLocks noGrp="1"/>
          </p:cNvSpPr>
          <p:nvPr>
            <p:ph type="body" idx="1"/>
          </p:nvPr>
        </p:nvSpPr>
        <p:spPr>
          <a:xfrm>
            <a:off x="695328" y="1773239"/>
            <a:ext cx="8530712" cy="4009872"/>
          </a:xfrm>
          <a:prstGeom prst="rect">
            <a:avLst/>
          </a:prstGeom>
        </p:spPr>
        <p:txBody>
          <a:bodyPr/>
          <a:lstStyle>
            <a:lvl1pPr marL="177800" indent="-177800">
              <a:buClr>
                <a:schemeClr val="accent1"/>
              </a:buClr>
              <a:buSzPct val="115000"/>
              <a:buFont typeface="Arial"/>
              <a:buChar char="•"/>
              <a:defRPr sz="1600"/>
            </a:lvl1pPr>
            <a:lvl2pPr marL="384401" indent="-205013">
              <a:buClr>
                <a:schemeClr val="accent1"/>
              </a:buClr>
              <a:buSzPct val="115000"/>
              <a:buFont typeface="Arial"/>
              <a:buChar char="•"/>
              <a:defRPr sz="1600"/>
            </a:lvl2pPr>
            <a:lvl3pPr marL="558118" indent="-197756">
              <a:buClr>
                <a:schemeClr val="accent1"/>
              </a:buClr>
              <a:buSzPct val="115000"/>
              <a:buFont typeface="Arial"/>
              <a:buChar char="•"/>
              <a:defRPr sz="1600"/>
            </a:lvl3pPr>
            <a:lvl4pPr marL="772582" indent="-239182">
              <a:buClr>
                <a:schemeClr val="accent1"/>
              </a:buClr>
              <a:buSzPct val="115000"/>
              <a:buFont typeface="Arial"/>
              <a:buChar char="•"/>
              <a:defRPr sz="1600"/>
            </a:lvl4pPr>
            <a:lvl5pPr marL="954087" indent="-241300">
              <a:buClr>
                <a:schemeClr val="accent1"/>
              </a:buClr>
              <a:buSzPct val="115000"/>
              <a:buFont typeface="Arial"/>
              <a:buChar char="•"/>
              <a:defRPr sz="1600"/>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4001382623"/>
      </p:ext>
    </p:extLst>
  </p:cSld>
  <p:clrMapOvr>
    <a:masterClrMapping/>
  </p:clrMapOvr>
  <p:transition spd="med"/>
</p:sldLayout>
</file>

<file path=ppt/slideLayouts/slideLayout202.xml><?xml version="1.0" encoding="utf-8"?>
<p:sldLayout xmlns:a="http://schemas.openxmlformats.org/drawingml/2006/main" xmlns:r="http://schemas.openxmlformats.org/officeDocument/2006/relationships" xmlns:p="http://schemas.openxmlformats.org/presentationml/2006/main" type="tx">
  <p:cSld name="15_Content_slide">
    <p:spTree>
      <p:nvGrpSpPr>
        <p:cNvPr id="1" name=""/>
        <p:cNvGrpSpPr/>
        <p:nvPr/>
      </p:nvGrpSpPr>
      <p:grpSpPr>
        <a:xfrm>
          <a:off x="0" y="0"/>
          <a:ext cx="0" cy="0"/>
          <a:chOff x="0" y="0"/>
          <a:chExt cx="0" cy="0"/>
        </a:xfrm>
      </p:grpSpPr>
      <p:sp>
        <p:nvSpPr>
          <p:cNvPr id="111" name="Body Level One…"/>
          <p:cNvSpPr txBox="1">
            <a:spLocks noGrp="1"/>
          </p:cNvSpPr>
          <p:nvPr>
            <p:ph type="body" sz="quarter" idx="1"/>
          </p:nvPr>
        </p:nvSpPr>
        <p:spPr>
          <a:xfrm>
            <a:off x="695328" y="1773240"/>
            <a:ext cx="3400017"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112" name="Title Text"/>
          <p:cNvSpPr txBox="1">
            <a:spLocks noGrp="1"/>
          </p:cNvSpPr>
          <p:nvPr>
            <p:ph type="title"/>
          </p:nvPr>
        </p:nvSpPr>
        <p:spPr>
          <a:xfrm>
            <a:off x="694799" y="576000"/>
            <a:ext cx="10800002" cy="684001"/>
          </a:xfrm>
          <a:prstGeom prst="rect">
            <a:avLst/>
          </a:prstGeom>
        </p:spPr>
        <p:txBody>
          <a:bodyPr anchor="t"/>
          <a:lstStyle>
            <a:lvl1pPr>
              <a:lnSpc>
                <a:spcPct val="100000"/>
              </a:lnSpc>
              <a:defRPr sz="2400"/>
            </a:lvl1pPr>
          </a:lstStyle>
          <a:p>
            <a:r>
              <a:t>Title Text</a:t>
            </a:r>
          </a:p>
        </p:txBody>
      </p:sp>
      <p:sp>
        <p:nvSpPr>
          <p:cNvPr id="113" name="Platshållare för text 10"/>
          <p:cNvSpPr>
            <a:spLocks noGrp="1"/>
          </p:cNvSpPr>
          <p:nvPr>
            <p:ph type="body" sz="quarter" idx="13"/>
          </p:nvPr>
        </p:nvSpPr>
        <p:spPr>
          <a:xfrm>
            <a:off x="4395056" y="1773239"/>
            <a:ext cx="3400019" cy="4009872"/>
          </a:xfrm>
          <a:prstGeom prst="rect">
            <a:avLst/>
          </a:prstGeom>
        </p:spPr>
        <p:txBody>
          <a:bodyPr/>
          <a:lstStyle/>
          <a:p>
            <a:pPr>
              <a:defRPr sz="1600"/>
            </a:pPr>
            <a:endParaRPr/>
          </a:p>
        </p:txBody>
      </p:sp>
      <p:sp>
        <p:nvSpPr>
          <p:cNvPr id="114" name="Platshållare för text 10"/>
          <p:cNvSpPr>
            <a:spLocks noGrp="1"/>
          </p:cNvSpPr>
          <p:nvPr>
            <p:ph type="body" sz="quarter" idx="14"/>
          </p:nvPr>
        </p:nvSpPr>
        <p:spPr>
          <a:xfrm>
            <a:off x="8094784" y="1773239"/>
            <a:ext cx="3400016" cy="4009872"/>
          </a:xfrm>
          <a:prstGeom prst="rect">
            <a:avLst/>
          </a:prstGeom>
        </p:spPr>
        <p:txBody>
          <a:bodyPr/>
          <a:lstStyle/>
          <a:p>
            <a:pPr>
              <a:defRPr sz="1600"/>
            </a:pPr>
            <a:endParaRPr/>
          </a:p>
        </p:txBody>
      </p:sp>
      <p:sp>
        <p:nvSpPr>
          <p:cNvPr id="115"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061995188"/>
      </p:ext>
    </p:extLst>
  </p:cSld>
  <p:clrMapOvr>
    <a:masterClrMapping/>
  </p:clrMapOvr>
  <p:transition spd="med"/>
</p:sldLayout>
</file>

<file path=ppt/slideLayouts/slideLayout203.xml><?xml version="1.0" encoding="utf-8"?>
<p:sldLayout xmlns:a="http://schemas.openxmlformats.org/drawingml/2006/main" xmlns:r="http://schemas.openxmlformats.org/officeDocument/2006/relationships" xmlns:p="http://schemas.openxmlformats.org/presentationml/2006/main" type="tx">
  <p:cSld name="12_Content_slide_with_image">
    <p:spTree>
      <p:nvGrpSpPr>
        <p:cNvPr id="1" name=""/>
        <p:cNvGrpSpPr/>
        <p:nvPr/>
      </p:nvGrpSpPr>
      <p:grpSpPr>
        <a:xfrm>
          <a:off x="0" y="0"/>
          <a:ext cx="0" cy="0"/>
          <a:chOff x="0" y="0"/>
          <a:chExt cx="0" cy="0"/>
        </a:xfrm>
      </p:grpSpPr>
      <p:sp>
        <p:nvSpPr>
          <p:cNvPr id="122" name="Platshållare för bild 4"/>
          <p:cNvSpPr>
            <a:spLocks noGrp="1"/>
          </p:cNvSpPr>
          <p:nvPr>
            <p:ph type="pic" idx="13"/>
          </p:nvPr>
        </p:nvSpPr>
        <p:spPr>
          <a:xfrm>
            <a:off x="6096001" y="0"/>
            <a:ext cx="6096002" cy="6159833"/>
          </a:xfrm>
          <a:prstGeom prst="rect">
            <a:avLst/>
          </a:prstGeom>
        </p:spPr>
        <p:txBody>
          <a:bodyPr lIns="91439" tIns="45719" rIns="91439" bIns="45719">
            <a:noAutofit/>
          </a:bodyPr>
          <a:lstStyle/>
          <a:p>
            <a:endParaRPr dirty="0"/>
          </a:p>
        </p:txBody>
      </p:sp>
      <p:sp>
        <p:nvSpPr>
          <p:cNvPr id="123"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124" name="Title Text"/>
          <p:cNvSpPr txBox="1">
            <a:spLocks noGrp="1"/>
          </p:cNvSpPr>
          <p:nvPr>
            <p:ph type="title"/>
          </p:nvPr>
        </p:nvSpPr>
        <p:spPr>
          <a:xfrm>
            <a:off x="695329" y="576000"/>
            <a:ext cx="5220674" cy="684001"/>
          </a:xfrm>
          <a:prstGeom prst="rect">
            <a:avLst/>
          </a:prstGeom>
        </p:spPr>
        <p:txBody>
          <a:bodyPr anchor="t"/>
          <a:lstStyle>
            <a:lvl1pPr>
              <a:lnSpc>
                <a:spcPct val="100000"/>
              </a:lnSpc>
              <a:defRPr sz="2400"/>
            </a:lvl1pPr>
          </a:lstStyle>
          <a:p>
            <a:r>
              <a:t>Title Text</a:t>
            </a:r>
          </a:p>
        </p:txBody>
      </p:sp>
      <p:sp>
        <p:nvSpPr>
          <p:cNvPr id="125"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374499640"/>
      </p:ext>
    </p:extLst>
  </p:cSld>
  <p:clrMapOvr>
    <a:masterClrMapping/>
  </p:clrMapOvr>
  <p:transition spd="med"/>
</p:sldLayout>
</file>

<file path=ppt/slideLayouts/slideLayout204.xml><?xml version="1.0" encoding="utf-8"?>
<p:sldLayout xmlns:a="http://schemas.openxmlformats.org/drawingml/2006/main" xmlns:r="http://schemas.openxmlformats.org/officeDocument/2006/relationships" xmlns:p="http://schemas.openxmlformats.org/presentationml/2006/main" type="tx">
  <p:cSld name="14_Content_slide_with_circular_image">
    <p:spTree>
      <p:nvGrpSpPr>
        <p:cNvPr id="1" name=""/>
        <p:cNvGrpSpPr/>
        <p:nvPr/>
      </p:nvGrpSpPr>
      <p:grpSpPr>
        <a:xfrm>
          <a:off x="0" y="0"/>
          <a:ext cx="0" cy="0"/>
          <a:chOff x="0" y="0"/>
          <a:chExt cx="0" cy="0"/>
        </a:xfrm>
      </p:grpSpPr>
      <p:sp>
        <p:nvSpPr>
          <p:cNvPr id="168" name="Platshållare för bild 4"/>
          <p:cNvSpPr>
            <a:spLocks noGrp="1"/>
          </p:cNvSpPr>
          <p:nvPr>
            <p:ph type="pic" sz="quarter" idx="13"/>
          </p:nvPr>
        </p:nvSpPr>
        <p:spPr>
          <a:xfrm>
            <a:off x="7054277" y="1260000"/>
            <a:ext cx="3926232" cy="3967344"/>
          </a:xfrm>
          <a:prstGeom prst="rect">
            <a:avLst/>
          </a:prstGeom>
        </p:spPr>
        <p:txBody>
          <a:bodyPr lIns="91439" tIns="45719" rIns="91439" bIns="45719">
            <a:noAutofit/>
          </a:bodyPr>
          <a:lstStyle/>
          <a:p>
            <a:endParaRPr dirty="0"/>
          </a:p>
        </p:txBody>
      </p:sp>
      <p:sp>
        <p:nvSpPr>
          <p:cNvPr id="169"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170" name="Title Text"/>
          <p:cNvSpPr txBox="1">
            <a:spLocks noGrp="1"/>
          </p:cNvSpPr>
          <p:nvPr>
            <p:ph type="title"/>
          </p:nvPr>
        </p:nvSpPr>
        <p:spPr>
          <a:xfrm>
            <a:off x="695329" y="576000"/>
            <a:ext cx="5220674" cy="684001"/>
          </a:xfrm>
          <a:prstGeom prst="rect">
            <a:avLst/>
          </a:prstGeom>
        </p:spPr>
        <p:txBody>
          <a:bodyPr anchor="t"/>
          <a:lstStyle>
            <a:lvl1pPr>
              <a:lnSpc>
                <a:spcPct val="100000"/>
              </a:lnSpc>
              <a:defRPr sz="2400"/>
            </a:lvl1pPr>
          </a:lstStyle>
          <a:p>
            <a:r>
              <a:t>Title Text</a:t>
            </a:r>
          </a:p>
        </p:txBody>
      </p:sp>
      <p:sp>
        <p:nvSpPr>
          <p:cNvPr id="171"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624832967"/>
      </p:ext>
    </p:extLst>
  </p:cSld>
  <p:clrMapOvr>
    <a:masterClrMapping/>
  </p:clrMapOvr>
  <p:transition spd="med"/>
</p:sldLayout>
</file>

<file path=ppt/slideLayouts/slideLayout205.xml><?xml version="1.0" encoding="utf-8"?>
<p:sldLayout xmlns:a="http://schemas.openxmlformats.org/drawingml/2006/main" xmlns:r="http://schemas.openxmlformats.org/officeDocument/2006/relationships" xmlns:p="http://schemas.openxmlformats.org/presentationml/2006/main" type="tx">
  <p:cSld name="15_Content_slide_with_circles">
    <p:spTree>
      <p:nvGrpSpPr>
        <p:cNvPr id="1" name=""/>
        <p:cNvGrpSpPr/>
        <p:nvPr/>
      </p:nvGrpSpPr>
      <p:grpSpPr>
        <a:xfrm>
          <a:off x="0" y="0"/>
          <a:ext cx="0" cy="0"/>
          <a:chOff x="0" y="0"/>
          <a:chExt cx="0" cy="0"/>
        </a:xfrm>
      </p:grpSpPr>
      <p:sp>
        <p:nvSpPr>
          <p:cNvPr id="178" name="Platshållare för bild 4"/>
          <p:cNvSpPr>
            <a:spLocks noGrp="1"/>
          </p:cNvSpPr>
          <p:nvPr>
            <p:ph type="pic" sz="quarter" idx="13"/>
          </p:nvPr>
        </p:nvSpPr>
        <p:spPr>
          <a:xfrm>
            <a:off x="8240337" y="2010381"/>
            <a:ext cx="2515650" cy="2541992"/>
          </a:xfrm>
          <a:prstGeom prst="rect">
            <a:avLst/>
          </a:prstGeom>
        </p:spPr>
        <p:txBody>
          <a:bodyPr lIns="91439" tIns="45719" rIns="91439" bIns="45719">
            <a:noAutofit/>
          </a:bodyPr>
          <a:lstStyle/>
          <a:p>
            <a:endParaRPr dirty="0"/>
          </a:p>
        </p:txBody>
      </p:sp>
      <p:sp>
        <p:nvSpPr>
          <p:cNvPr id="179" name="Title Text"/>
          <p:cNvSpPr txBox="1">
            <a:spLocks noGrp="1"/>
          </p:cNvSpPr>
          <p:nvPr>
            <p:ph type="title"/>
          </p:nvPr>
        </p:nvSpPr>
        <p:spPr>
          <a:xfrm>
            <a:off x="695329" y="576000"/>
            <a:ext cx="10800672" cy="684001"/>
          </a:xfrm>
          <a:prstGeom prst="rect">
            <a:avLst/>
          </a:prstGeom>
        </p:spPr>
        <p:txBody>
          <a:bodyPr anchor="t"/>
          <a:lstStyle>
            <a:lvl1pPr>
              <a:lnSpc>
                <a:spcPct val="100000"/>
              </a:lnSpc>
              <a:defRPr sz="2400"/>
            </a:lvl1pPr>
          </a:lstStyle>
          <a:p>
            <a:r>
              <a:t>Title Text</a:t>
            </a:r>
          </a:p>
        </p:txBody>
      </p:sp>
      <p:sp>
        <p:nvSpPr>
          <p:cNvPr id="180" name="Platshållare för bild 4"/>
          <p:cNvSpPr>
            <a:spLocks noGrp="1"/>
          </p:cNvSpPr>
          <p:nvPr>
            <p:ph type="pic" sz="quarter" idx="14"/>
          </p:nvPr>
        </p:nvSpPr>
        <p:spPr>
          <a:xfrm>
            <a:off x="4837260" y="2010381"/>
            <a:ext cx="2515650" cy="2541992"/>
          </a:xfrm>
          <a:prstGeom prst="rect">
            <a:avLst/>
          </a:prstGeom>
        </p:spPr>
        <p:txBody>
          <a:bodyPr lIns="91439" tIns="45719" rIns="91439" bIns="45719">
            <a:noAutofit/>
          </a:bodyPr>
          <a:lstStyle/>
          <a:p>
            <a:endParaRPr dirty="0"/>
          </a:p>
        </p:txBody>
      </p:sp>
      <p:sp>
        <p:nvSpPr>
          <p:cNvPr id="181" name="Platshållare för bild 4"/>
          <p:cNvSpPr>
            <a:spLocks noGrp="1"/>
          </p:cNvSpPr>
          <p:nvPr>
            <p:ph type="pic" sz="quarter" idx="15"/>
          </p:nvPr>
        </p:nvSpPr>
        <p:spPr>
          <a:xfrm>
            <a:off x="1434183" y="2010381"/>
            <a:ext cx="2515649" cy="2541992"/>
          </a:xfrm>
          <a:prstGeom prst="rect">
            <a:avLst/>
          </a:prstGeom>
        </p:spPr>
        <p:txBody>
          <a:bodyPr lIns="91439" tIns="45719" rIns="91439" bIns="45719">
            <a:noAutofit/>
          </a:bodyPr>
          <a:lstStyle/>
          <a:p>
            <a:endParaRPr dirty="0"/>
          </a:p>
        </p:txBody>
      </p:sp>
      <p:sp>
        <p:nvSpPr>
          <p:cNvPr id="182" name="Body Level One…"/>
          <p:cNvSpPr txBox="1">
            <a:spLocks noGrp="1"/>
          </p:cNvSpPr>
          <p:nvPr>
            <p:ph type="body" sz="quarter" idx="1"/>
          </p:nvPr>
        </p:nvSpPr>
        <p:spPr>
          <a:xfrm>
            <a:off x="1434183" y="4722828"/>
            <a:ext cx="2515648" cy="806173"/>
          </a:xfrm>
          <a:prstGeom prst="rect">
            <a:avLst/>
          </a:prstGeom>
        </p:spPr>
        <p:txBody>
          <a:bodyPr/>
          <a:lstStyle>
            <a:lvl1pPr algn="ctr">
              <a:lnSpc>
                <a:spcPts val="2000"/>
              </a:lnSpc>
              <a:spcBef>
                <a:spcPts val="1000"/>
              </a:spcBef>
              <a:defRPr sz="1400"/>
            </a:lvl1pPr>
            <a:lvl2pPr algn="ctr">
              <a:lnSpc>
                <a:spcPts val="2000"/>
              </a:lnSpc>
              <a:spcBef>
                <a:spcPts val="1000"/>
              </a:spcBef>
              <a:defRPr sz="1400"/>
            </a:lvl2pPr>
            <a:lvl3pPr algn="ctr">
              <a:lnSpc>
                <a:spcPts val="2000"/>
              </a:lnSpc>
              <a:spcBef>
                <a:spcPts val="1000"/>
              </a:spcBef>
              <a:defRPr sz="1400"/>
            </a:lvl3pPr>
            <a:lvl4pPr algn="ctr">
              <a:lnSpc>
                <a:spcPts val="2000"/>
              </a:lnSpc>
              <a:spcBef>
                <a:spcPts val="1000"/>
              </a:spcBef>
              <a:defRPr sz="1400"/>
            </a:lvl4pPr>
            <a:lvl5pPr algn="ctr">
              <a:lnSpc>
                <a:spcPts val="2000"/>
              </a:lnSpc>
              <a:spcBef>
                <a:spcPts val="1000"/>
              </a:spcBef>
              <a:defRPr sz="1400"/>
            </a:lvl5pPr>
          </a:lstStyle>
          <a:p>
            <a:r>
              <a:t>Body Level One</a:t>
            </a:r>
          </a:p>
          <a:p>
            <a:pPr lvl="1"/>
            <a:r>
              <a:t>Body Level Two</a:t>
            </a:r>
          </a:p>
          <a:p>
            <a:pPr lvl="2"/>
            <a:r>
              <a:t>Body Level Three</a:t>
            </a:r>
          </a:p>
          <a:p>
            <a:pPr lvl="3"/>
            <a:r>
              <a:t>Body Level Four</a:t>
            </a:r>
          </a:p>
          <a:p>
            <a:pPr lvl="4"/>
            <a:r>
              <a:t>Body Level Five</a:t>
            </a:r>
          </a:p>
        </p:txBody>
      </p:sp>
      <p:sp>
        <p:nvSpPr>
          <p:cNvPr id="183"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668406162"/>
      </p:ext>
    </p:extLst>
  </p:cSld>
  <p:clrMapOvr>
    <a:masterClrMapping/>
  </p:clrMapOvr>
  <p:transition spd="med"/>
</p:sldLayout>
</file>

<file path=ppt/slideLayouts/slideLayout206.xml><?xml version="1.0" encoding="utf-8"?>
<p:sldLayout xmlns:a="http://schemas.openxmlformats.org/drawingml/2006/main" xmlns:r="http://schemas.openxmlformats.org/officeDocument/2006/relationships" xmlns:p="http://schemas.openxmlformats.org/presentationml/2006/main" type="tx">
  <p:cSld name="24_ThankYou_slide">
    <p:spTree>
      <p:nvGrpSpPr>
        <p:cNvPr id="1" name=""/>
        <p:cNvGrpSpPr/>
        <p:nvPr/>
      </p:nvGrpSpPr>
      <p:grpSpPr>
        <a:xfrm>
          <a:off x="0" y="0"/>
          <a:ext cx="0" cy="0"/>
          <a:chOff x="0" y="0"/>
          <a:chExt cx="0" cy="0"/>
        </a:xfrm>
      </p:grpSpPr>
      <p:sp>
        <p:nvSpPr>
          <p:cNvPr id="206" name="Rectangle 6"/>
          <p:cNvSpPr/>
          <p:nvPr/>
        </p:nvSpPr>
        <p:spPr>
          <a:xfrm>
            <a:off x="0" y="3"/>
            <a:ext cx="12192000" cy="6164779"/>
          </a:xfrm>
          <a:prstGeom prst="rect">
            <a:avLst/>
          </a:prstGeom>
          <a:solidFill>
            <a:schemeClr val="accent1"/>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207" name="Title 1"/>
          <p:cNvSpPr txBox="1"/>
          <p:nvPr/>
        </p:nvSpPr>
        <p:spPr>
          <a:xfrm>
            <a:off x="695998" y="2489485"/>
            <a:ext cx="4608316" cy="1130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685800">
              <a:lnSpc>
                <a:spcPct val="90000"/>
              </a:lnSpc>
              <a:defRPr sz="6400">
                <a:solidFill>
                  <a:schemeClr val="accent3"/>
                </a:solidFill>
                <a:latin typeface="Santral Bold"/>
                <a:ea typeface="Santral Bold"/>
                <a:cs typeface="Santral Bold"/>
                <a:sym typeface="Santral Bold"/>
              </a:defRPr>
            </a:lvl1pPr>
          </a:lstStyle>
          <a:p>
            <a:r>
              <a:rPr dirty="0"/>
              <a:t>Thank you.</a:t>
            </a:r>
          </a:p>
        </p:txBody>
      </p:sp>
      <p:sp>
        <p:nvSpPr>
          <p:cNvPr id="208" name="Body Level One…"/>
          <p:cNvSpPr txBox="1">
            <a:spLocks noGrp="1"/>
          </p:cNvSpPr>
          <p:nvPr>
            <p:ph type="body" sz="quarter" idx="1"/>
          </p:nvPr>
        </p:nvSpPr>
        <p:spPr>
          <a:xfrm>
            <a:off x="695328" y="4658095"/>
            <a:ext cx="2819775" cy="1206355"/>
          </a:xfrm>
          <a:prstGeom prst="rect">
            <a:avLst/>
          </a:prstGeom>
        </p:spPr>
        <p:txBody>
          <a:bodyPr/>
          <a:lstStyle>
            <a:lvl1pPr>
              <a:lnSpc>
                <a:spcPts val="1500"/>
              </a:lnSpc>
              <a:defRPr sz="1200">
                <a:solidFill>
                  <a:srgbClr val="FFFFFF"/>
                </a:solidFill>
              </a:defRPr>
            </a:lvl1pPr>
            <a:lvl2pPr>
              <a:lnSpc>
                <a:spcPts val="1500"/>
              </a:lnSpc>
              <a:defRPr sz="1200">
                <a:solidFill>
                  <a:srgbClr val="FFFFFF"/>
                </a:solidFill>
              </a:defRPr>
            </a:lvl2pPr>
            <a:lvl3pPr>
              <a:lnSpc>
                <a:spcPts val="1500"/>
              </a:lnSpc>
              <a:defRPr sz="1200">
                <a:solidFill>
                  <a:srgbClr val="FFFFFF"/>
                </a:solidFill>
              </a:defRPr>
            </a:lvl3pPr>
            <a:lvl4pPr>
              <a:lnSpc>
                <a:spcPts val="1500"/>
              </a:lnSpc>
              <a:defRPr sz="1200">
                <a:solidFill>
                  <a:srgbClr val="FFFFFF"/>
                </a:solidFill>
              </a:defRPr>
            </a:lvl4pPr>
            <a:lvl5pPr>
              <a:lnSpc>
                <a:spcPts val="1500"/>
              </a:lnSpc>
              <a:defRPr sz="1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09" name="Rektangel 1"/>
          <p:cNvSpPr txBox="1"/>
          <p:nvPr/>
        </p:nvSpPr>
        <p:spPr>
          <a:xfrm>
            <a:off x="704471" y="3775412"/>
            <a:ext cx="8843789" cy="1079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200">
                <a:solidFill>
                  <a:srgbClr val="FFFFFF"/>
                </a:solidFill>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210"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881445811"/>
      </p:ext>
    </p:extLst>
  </p:cSld>
  <p:clrMapOvr>
    <a:masterClrMapping/>
  </p:clrMapOvr>
  <p:transition spd="med"/>
</p:sldLayout>
</file>

<file path=ppt/slideLayouts/slideLayout207.xml><?xml version="1.0" encoding="utf-8"?>
<p:sldLayout xmlns:a="http://schemas.openxmlformats.org/drawingml/2006/main" xmlns:r="http://schemas.openxmlformats.org/officeDocument/2006/relationships" xmlns:p="http://schemas.openxmlformats.org/presentationml/2006/main" type="tx">
  <p:cSld name="23_ThankYou_slide">
    <p:spTree>
      <p:nvGrpSpPr>
        <p:cNvPr id="1" name=""/>
        <p:cNvGrpSpPr/>
        <p:nvPr/>
      </p:nvGrpSpPr>
      <p:grpSpPr>
        <a:xfrm>
          <a:off x="0" y="0"/>
          <a:ext cx="0" cy="0"/>
          <a:chOff x="0" y="0"/>
          <a:chExt cx="0" cy="0"/>
        </a:xfrm>
      </p:grpSpPr>
      <p:sp>
        <p:nvSpPr>
          <p:cNvPr id="228" name="Rectangle 6"/>
          <p:cNvSpPr/>
          <p:nvPr/>
        </p:nvSpPr>
        <p:spPr>
          <a:xfrm>
            <a:off x="0" y="3"/>
            <a:ext cx="12192000" cy="6164779"/>
          </a:xfrm>
          <a:prstGeom prst="rect">
            <a:avLst/>
          </a:prstGeom>
          <a:solidFill>
            <a:schemeClr val="accent6"/>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229" name="Title 1"/>
          <p:cNvSpPr txBox="1"/>
          <p:nvPr/>
        </p:nvSpPr>
        <p:spPr>
          <a:xfrm>
            <a:off x="695998" y="2489485"/>
            <a:ext cx="4608316" cy="1130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685800">
              <a:lnSpc>
                <a:spcPct val="90000"/>
              </a:lnSpc>
              <a:defRPr sz="6400">
                <a:solidFill>
                  <a:srgbClr val="015174"/>
                </a:solidFill>
                <a:latin typeface="Santral Bold"/>
                <a:ea typeface="Santral Bold"/>
                <a:cs typeface="Santral Bold"/>
                <a:sym typeface="Santral Bold"/>
              </a:defRPr>
            </a:lvl1pPr>
          </a:lstStyle>
          <a:p>
            <a:r>
              <a:rPr dirty="0"/>
              <a:t>Thank you.</a:t>
            </a:r>
          </a:p>
        </p:txBody>
      </p:sp>
      <p:sp>
        <p:nvSpPr>
          <p:cNvPr id="230" name="Body Level One…"/>
          <p:cNvSpPr txBox="1">
            <a:spLocks noGrp="1"/>
          </p:cNvSpPr>
          <p:nvPr>
            <p:ph type="body" sz="quarter" idx="1"/>
          </p:nvPr>
        </p:nvSpPr>
        <p:spPr>
          <a:xfrm>
            <a:off x="695328" y="4658095"/>
            <a:ext cx="2819775" cy="1206355"/>
          </a:xfrm>
          <a:prstGeom prst="rect">
            <a:avLst/>
          </a:prstGeom>
        </p:spPr>
        <p:txBody>
          <a:bodyPr/>
          <a:lstStyle>
            <a:lvl1pPr>
              <a:lnSpc>
                <a:spcPts val="1500"/>
              </a:lnSpc>
              <a:defRPr sz="1200"/>
            </a:lvl1pPr>
            <a:lvl2pPr>
              <a:lnSpc>
                <a:spcPts val="1500"/>
              </a:lnSpc>
              <a:defRPr sz="1200"/>
            </a:lvl2pPr>
            <a:lvl3pPr>
              <a:lnSpc>
                <a:spcPts val="1500"/>
              </a:lnSpc>
              <a:defRPr sz="1200"/>
            </a:lvl3pPr>
            <a:lvl4pPr>
              <a:lnSpc>
                <a:spcPts val="1500"/>
              </a:lnSpc>
              <a:defRPr sz="1200"/>
            </a:lvl4pPr>
            <a:lvl5pPr>
              <a:lnSpc>
                <a:spcPts val="1500"/>
              </a:lnSpc>
              <a:defRPr sz="1200"/>
            </a:lvl5pPr>
          </a:lstStyle>
          <a:p>
            <a:r>
              <a:t>Body Level One</a:t>
            </a:r>
          </a:p>
          <a:p>
            <a:pPr lvl="1"/>
            <a:r>
              <a:t>Body Level Two</a:t>
            </a:r>
          </a:p>
          <a:p>
            <a:pPr lvl="2"/>
            <a:r>
              <a:t>Body Level Three</a:t>
            </a:r>
          </a:p>
          <a:p>
            <a:pPr lvl="3"/>
            <a:r>
              <a:t>Body Level Four</a:t>
            </a:r>
          </a:p>
          <a:p>
            <a:pPr lvl="4"/>
            <a:r>
              <a:t>Body Level Five</a:t>
            </a:r>
          </a:p>
        </p:txBody>
      </p:sp>
      <p:sp>
        <p:nvSpPr>
          <p:cNvPr id="231" name="Rektangel 1"/>
          <p:cNvSpPr txBox="1"/>
          <p:nvPr/>
        </p:nvSpPr>
        <p:spPr>
          <a:xfrm>
            <a:off x="704471" y="3775412"/>
            <a:ext cx="8843789" cy="1079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200">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23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1303613965"/>
      </p:ext>
    </p:extLst>
  </p:cSld>
  <p:clrMapOvr>
    <a:masterClrMapping/>
  </p:clrMapOvr>
  <p:transition spd="med"/>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type="tx">
  <p:cSld name="3_Title/chapter_slide_with_image">
    <p:spTree>
      <p:nvGrpSpPr>
        <p:cNvPr id="1" name=""/>
        <p:cNvGrpSpPr/>
        <p:nvPr/>
      </p:nvGrpSpPr>
      <p:grpSpPr>
        <a:xfrm>
          <a:off x="0" y="0"/>
          <a:ext cx="0" cy="0"/>
          <a:chOff x="0" y="0"/>
          <a:chExt cx="0" cy="0"/>
        </a:xfrm>
      </p:grpSpPr>
      <p:sp>
        <p:nvSpPr>
          <p:cNvPr id="248"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49"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0"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1"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2"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3"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4"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5"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6"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7"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8"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9"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60"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61"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262"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263"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264"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265"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266"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267"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268"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269"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270"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271"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272"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273"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274" name="Platshållare för bild 2"/>
          <p:cNvSpPr>
            <a:spLocks noGrp="1"/>
          </p:cNvSpPr>
          <p:nvPr>
            <p:ph type="pic" idx="13"/>
          </p:nvPr>
        </p:nvSpPr>
        <p:spPr>
          <a:xfrm>
            <a:off x="0" y="0"/>
            <a:ext cx="12192000" cy="3432517"/>
          </a:xfrm>
          <a:prstGeom prst="rect">
            <a:avLst/>
          </a:prstGeom>
        </p:spPr>
        <p:txBody>
          <a:bodyPr lIns="91439" tIns="45719" rIns="91439" bIns="45719">
            <a:noAutofit/>
          </a:bodyPr>
          <a:lstStyle/>
          <a:p>
            <a:endParaRPr dirty="0"/>
          </a:p>
        </p:txBody>
      </p:sp>
      <p:sp>
        <p:nvSpPr>
          <p:cNvPr id="275" name="Title Text"/>
          <p:cNvSpPr txBox="1">
            <a:spLocks noGrp="1"/>
          </p:cNvSpPr>
          <p:nvPr>
            <p:ph type="title"/>
          </p:nvPr>
        </p:nvSpPr>
        <p:spPr>
          <a:xfrm>
            <a:off x="695328" y="3451135"/>
            <a:ext cx="10800000" cy="1061123"/>
          </a:xfrm>
          <a:prstGeom prst="rect">
            <a:avLst/>
          </a:prstGeom>
        </p:spPr>
        <p:txBody>
          <a:bodyPr/>
          <a:lstStyle/>
          <a:p>
            <a:r>
              <a:t>Title Text</a:t>
            </a:r>
          </a:p>
        </p:txBody>
      </p:sp>
      <p:sp>
        <p:nvSpPr>
          <p:cNvPr id="276" name="Body Level One…"/>
          <p:cNvSpPr txBox="1">
            <a:spLocks noGrp="1"/>
          </p:cNvSpPr>
          <p:nvPr>
            <p:ph type="body" sz="quarter" idx="1"/>
          </p:nvPr>
        </p:nvSpPr>
        <p:spPr>
          <a:xfrm>
            <a:off x="695328" y="4664407"/>
            <a:ext cx="10800000" cy="513352"/>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77" name="Text Placeholder 8"/>
          <p:cNvSpPr>
            <a:spLocks noGrp="1"/>
          </p:cNvSpPr>
          <p:nvPr>
            <p:ph type="body" sz="quarter" idx="14"/>
          </p:nvPr>
        </p:nvSpPr>
        <p:spPr>
          <a:xfrm>
            <a:off x="695328" y="5399320"/>
            <a:ext cx="7687200" cy="228604"/>
          </a:xfrm>
          <a:prstGeom prst="rect">
            <a:avLst/>
          </a:prstGeom>
        </p:spPr>
        <p:txBody>
          <a:bodyPr anchor="ctr"/>
          <a:lstStyle/>
          <a:p>
            <a:pPr>
              <a:defRPr sz="1600"/>
            </a:pPr>
            <a:endParaRPr/>
          </a:p>
        </p:txBody>
      </p:sp>
      <p:sp>
        <p:nvSpPr>
          <p:cNvPr id="278"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850122494"/>
      </p:ext>
    </p:extLst>
  </p:cSld>
  <p:clrMapOvr>
    <a:masterClrMapping/>
  </p:clrMapOvr>
  <p:transition spd="med"/>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type="tx">
  <p:cSld name="13_Title/chapter_slide_alternative">
    <p:spTree>
      <p:nvGrpSpPr>
        <p:cNvPr id="1" name=""/>
        <p:cNvGrpSpPr/>
        <p:nvPr/>
      </p:nvGrpSpPr>
      <p:grpSpPr>
        <a:xfrm>
          <a:off x="0" y="0"/>
          <a:ext cx="0" cy="0"/>
          <a:chOff x="0" y="0"/>
          <a:chExt cx="0" cy="0"/>
        </a:xfrm>
      </p:grpSpPr>
      <p:sp>
        <p:nvSpPr>
          <p:cNvPr id="285"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86"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87"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88"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89"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0"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1"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2"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3"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4"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5"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6"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7"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8"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299"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300"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301"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302"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303"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304"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305"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306"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307"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308"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309"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310"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311" name="Rectangle 6"/>
          <p:cNvSpPr/>
          <p:nvPr/>
        </p:nvSpPr>
        <p:spPr>
          <a:xfrm>
            <a:off x="0" y="1"/>
            <a:ext cx="12192000" cy="6164783"/>
          </a:xfrm>
          <a:prstGeom prst="rect">
            <a:avLst/>
          </a:prstGeom>
          <a:solidFill>
            <a:schemeClr val="accent5"/>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312" name="Title Text"/>
          <p:cNvSpPr txBox="1">
            <a:spLocks noGrp="1"/>
          </p:cNvSpPr>
          <p:nvPr>
            <p:ph type="title"/>
          </p:nvPr>
        </p:nvSpPr>
        <p:spPr>
          <a:xfrm>
            <a:off x="694799" y="828000"/>
            <a:ext cx="10800003" cy="1584002"/>
          </a:xfrm>
          <a:prstGeom prst="rect">
            <a:avLst/>
          </a:prstGeom>
        </p:spPr>
        <p:txBody>
          <a:bodyPr anchor="t"/>
          <a:lstStyle>
            <a:lvl1pPr>
              <a:defRPr sz="6400"/>
            </a:lvl1pPr>
          </a:lstStyle>
          <a:p>
            <a:r>
              <a:t>Title Text</a:t>
            </a:r>
          </a:p>
        </p:txBody>
      </p:sp>
      <p:sp>
        <p:nvSpPr>
          <p:cNvPr id="313" name="Body Level One…"/>
          <p:cNvSpPr txBox="1">
            <a:spLocks noGrp="1"/>
          </p:cNvSpPr>
          <p:nvPr>
            <p:ph type="body" sz="quarter" idx="1"/>
          </p:nvPr>
        </p:nvSpPr>
        <p:spPr>
          <a:xfrm>
            <a:off x="694799" y="2930603"/>
            <a:ext cx="10800003" cy="723604"/>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14" name="Text Placeholder 8"/>
          <p:cNvSpPr>
            <a:spLocks noGrp="1"/>
          </p:cNvSpPr>
          <p:nvPr>
            <p:ph type="body" sz="quarter" idx="13"/>
          </p:nvPr>
        </p:nvSpPr>
        <p:spPr>
          <a:xfrm>
            <a:off x="694800" y="3831811"/>
            <a:ext cx="7687200" cy="228604"/>
          </a:xfrm>
          <a:prstGeom prst="rect">
            <a:avLst/>
          </a:prstGeom>
        </p:spPr>
        <p:txBody>
          <a:bodyPr anchor="ctr"/>
          <a:lstStyle/>
          <a:p>
            <a:pPr>
              <a:defRPr sz="1600"/>
            </a:pPr>
            <a:endParaRPr/>
          </a:p>
        </p:txBody>
      </p:sp>
      <p:sp>
        <p:nvSpPr>
          <p:cNvPr id="315"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3354299906"/>
      </p:ext>
    </p:extLst>
  </p:cSld>
  <p:clrMapOvr>
    <a:masterClrMapping/>
  </p:clrMapOvr>
  <p:transition spd="med"/>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type="tx">
  <p:cSld name="12_Title/chapter_slide_alternative">
    <p:spTree>
      <p:nvGrpSpPr>
        <p:cNvPr id="1" name=""/>
        <p:cNvGrpSpPr/>
        <p:nvPr/>
      </p:nvGrpSpPr>
      <p:grpSpPr>
        <a:xfrm>
          <a:off x="0" y="0"/>
          <a:ext cx="0" cy="0"/>
          <a:chOff x="0" y="0"/>
          <a:chExt cx="0" cy="0"/>
        </a:xfrm>
      </p:grpSpPr>
      <p:sp>
        <p:nvSpPr>
          <p:cNvPr id="322"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3"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4"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5"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6"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7"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8"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9"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0"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1"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2"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3"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4"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5"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336"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337"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338"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339"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340"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341"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342"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343"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344"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345"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346"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347"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348" name="Rectangle 6"/>
          <p:cNvSpPr/>
          <p:nvPr/>
        </p:nvSpPr>
        <p:spPr>
          <a:xfrm>
            <a:off x="0" y="1"/>
            <a:ext cx="12192000" cy="6164783"/>
          </a:xfrm>
          <a:prstGeom prst="rect">
            <a:avLst/>
          </a:prstGeom>
          <a:solidFill>
            <a:schemeClr val="accent3"/>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349" name="Title Text"/>
          <p:cNvSpPr txBox="1">
            <a:spLocks noGrp="1"/>
          </p:cNvSpPr>
          <p:nvPr>
            <p:ph type="title"/>
          </p:nvPr>
        </p:nvSpPr>
        <p:spPr>
          <a:xfrm>
            <a:off x="694799" y="828000"/>
            <a:ext cx="10800003" cy="1584002"/>
          </a:xfrm>
          <a:prstGeom prst="rect">
            <a:avLst/>
          </a:prstGeom>
        </p:spPr>
        <p:txBody>
          <a:bodyPr anchor="t"/>
          <a:lstStyle>
            <a:lvl1pPr>
              <a:defRPr sz="6400">
                <a:solidFill>
                  <a:schemeClr val="accent1"/>
                </a:solidFill>
              </a:defRPr>
            </a:lvl1pPr>
          </a:lstStyle>
          <a:p>
            <a:r>
              <a:t>Title Text</a:t>
            </a:r>
          </a:p>
        </p:txBody>
      </p:sp>
      <p:sp>
        <p:nvSpPr>
          <p:cNvPr id="350" name="Body Level One…"/>
          <p:cNvSpPr txBox="1">
            <a:spLocks noGrp="1"/>
          </p:cNvSpPr>
          <p:nvPr>
            <p:ph type="body" sz="quarter" idx="1"/>
          </p:nvPr>
        </p:nvSpPr>
        <p:spPr>
          <a:xfrm>
            <a:off x="694799" y="2930603"/>
            <a:ext cx="10800003" cy="723604"/>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51" name="Text Placeholder 8"/>
          <p:cNvSpPr>
            <a:spLocks noGrp="1"/>
          </p:cNvSpPr>
          <p:nvPr>
            <p:ph type="body" sz="quarter" idx="13"/>
          </p:nvPr>
        </p:nvSpPr>
        <p:spPr>
          <a:xfrm>
            <a:off x="694800" y="3831811"/>
            <a:ext cx="7687200" cy="228604"/>
          </a:xfrm>
          <a:prstGeom prst="rect">
            <a:avLst/>
          </a:prstGeom>
        </p:spPr>
        <p:txBody>
          <a:bodyPr anchor="ctr"/>
          <a:lstStyle/>
          <a:p>
            <a:pPr>
              <a:defRPr sz="1600"/>
            </a:pPr>
            <a:endParaRPr/>
          </a:p>
        </p:txBody>
      </p:sp>
      <p:sp>
        <p:nvSpPr>
          <p:cNvPr id="352"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884335247"/>
      </p:ext>
    </p:extLst>
  </p:cSld>
  <p:clrMapOvr>
    <a:masterClrMapping/>
  </p:clrMapOvr>
  <p:transition spd="med"/>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type="tx">
  <p:cSld name="11_Title/chapter_slide_alternative">
    <p:spTree>
      <p:nvGrpSpPr>
        <p:cNvPr id="1" name=""/>
        <p:cNvGrpSpPr/>
        <p:nvPr/>
      </p:nvGrpSpPr>
      <p:grpSpPr>
        <a:xfrm>
          <a:off x="0" y="0"/>
          <a:ext cx="0" cy="0"/>
          <a:chOff x="0" y="0"/>
          <a:chExt cx="0" cy="0"/>
        </a:xfrm>
      </p:grpSpPr>
      <p:sp>
        <p:nvSpPr>
          <p:cNvPr id="359"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0"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1"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2"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3"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4"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5"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6"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7"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8"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9"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70"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71"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72"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373"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374"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375"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376"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377"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378"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379"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380"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381"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382"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383"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384"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385" name="Rectangle 6"/>
          <p:cNvSpPr/>
          <p:nvPr/>
        </p:nvSpPr>
        <p:spPr>
          <a:xfrm>
            <a:off x="0" y="1"/>
            <a:ext cx="12192000" cy="6164783"/>
          </a:xfrm>
          <a:prstGeom prst="rect">
            <a:avLst/>
          </a:prstGeom>
          <a:solidFill>
            <a:schemeClr val="accent1"/>
          </a:solidFill>
          <a:ln w="12700">
            <a:miter lim="400000"/>
          </a:ln>
        </p:spPr>
        <p:txBody>
          <a:bodyPr lIns="36000" tIns="36000" rIns="36000" bIns="36000" anchor="ctr"/>
          <a:lstStyle/>
          <a:p>
            <a:pPr defTabSz="914309">
              <a:defRPr>
                <a:solidFill>
                  <a:schemeClr val="accent5"/>
                </a:solidFill>
                <a:latin typeface="Santral Regular"/>
                <a:ea typeface="Santral Regular"/>
                <a:cs typeface="Santral Regular"/>
                <a:sym typeface="Santral Regular"/>
              </a:defRPr>
            </a:pPr>
            <a:endParaRPr dirty="0"/>
          </a:p>
        </p:txBody>
      </p:sp>
      <p:sp>
        <p:nvSpPr>
          <p:cNvPr id="386" name="Title Text"/>
          <p:cNvSpPr txBox="1">
            <a:spLocks noGrp="1"/>
          </p:cNvSpPr>
          <p:nvPr>
            <p:ph type="title"/>
          </p:nvPr>
        </p:nvSpPr>
        <p:spPr>
          <a:xfrm>
            <a:off x="696000" y="828000"/>
            <a:ext cx="10800000" cy="1584002"/>
          </a:xfrm>
          <a:prstGeom prst="rect">
            <a:avLst/>
          </a:prstGeom>
        </p:spPr>
        <p:txBody>
          <a:bodyPr anchor="t"/>
          <a:lstStyle>
            <a:lvl1pPr>
              <a:defRPr sz="6400">
                <a:solidFill>
                  <a:schemeClr val="accent3"/>
                </a:solidFill>
              </a:defRPr>
            </a:lvl1pPr>
          </a:lstStyle>
          <a:p>
            <a:r>
              <a:t>Title Text</a:t>
            </a:r>
          </a:p>
        </p:txBody>
      </p:sp>
      <p:sp>
        <p:nvSpPr>
          <p:cNvPr id="387" name="Body Level One…"/>
          <p:cNvSpPr txBox="1">
            <a:spLocks noGrp="1"/>
          </p:cNvSpPr>
          <p:nvPr>
            <p:ph type="body" sz="quarter" idx="1"/>
          </p:nvPr>
        </p:nvSpPr>
        <p:spPr>
          <a:xfrm>
            <a:off x="694799" y="2930603"/>
            <a:ext cx="10800003" cy="723604"/>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88" name="Text Placeholder 8"/>
          <p:cNvSpPr>
            <a:spLocks noGrp="1"/>
          </p:cNvSpPr>
          <p:nvPr>
            <p:ph type="body" sz="quarter" idx="13"/>
          </p:nvPr>
        </p:nvSpPr>
        <p:spPr>
          <a:xfrm>
            <a:off x="694800" y="3831811"/>
            <a:ext cx="7687200" cy="228604"/>
          </a:xfrm>
          <a:prstGeom prst="rect">
            <a:avLst/>
          </a:prstGeom>
        </p:spPr>
        <p:txBody>
          <a:bodyPr anchor="ctr"/>
          <a:lstStyle/>
          <a:p>
            <a:pPr>
              <a:defRPr sz="1600"/>
            </a:pPr>
            <a:endParaRPr/>
          </a:p>
        </p:txBody>
      </p:sp>
      <p:sp>
        <p:nvSpPr>
          <p:cNvPr id="389"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697133506"/>
      </p:ext>
    </p:extLst>
  </p:cSld>
  <p:clrMapOvr>
    <a:masterClrMapping/>
  </p:clrMapOvr>
  <p:transition spd="med"/>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type="tx">
  <p:cSld name="10_Title/chapter_slide_alternative">
    <p:spTree>
      <p:nvGrpSpPr>
        <p:cNvPr id="1" name=""/>
        <p:cNvGrpSpPr/>
        <p:nvPr/>
      </p:nvGrpSpPr>
      <p:grpSpPr>
        <a:xfrm>
          <a:off x="0" y="0"/>
          <a:ext cx="0" cy="0"/>
          <a:chOff x="0" y="0"/>
          <a:chExt cx="0" cy="0"/>
        </a:xfrm>
      </p:grpSpPr>
      <p:sp>
        <p:nvSpPr>
          <p:cNvPr id="396"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97"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98"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99"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0"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1"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2"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3"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4"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5"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6"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7"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8"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9"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410"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411"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412"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413"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414"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415"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416"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417"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418"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419"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420"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421"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422" name="Rectangle 6"/>
          <p:cNvSpPr/>
          <p:nvPr/>
        </p:nvSpPr>
        <p:spPr>
          <a:xfrm>
            <a:off x="0" y="1"/>
            <a:ext cx="12192000" cy="6164783"/>
          </a:xfrm>
          <a:prstGeom prst="rect">
            <a:avLst/>
          </a:prstGeom>
          <a:solidFill>
            <a:schemeClr val="accent6"/>
          </a:solidFill>
          <a:ln w="12700">
            <a:miter lim="400000"/>
          </a:ln>
        </p:spPr>
        <p:txBody>
          <a:bodyPr lIns="36000" tIns="36000" rIns="36000" bIns="36000" anchor="ctr"/>
          <a:lstStyle/>
          <a:p>
            <a:pPr defTabSz="914309">
              <a:defRPr>
                <a:solidFill>
                  <a:schemeClr val="accent5"/>
                </a:solidFill>
                <a:latin typeface="Santral Regular"/>
                <a:ea typeface="Santral Regular"/>
                <a:cs typeface="Santral Regular"/>
                <a:sym typeface="Santral Regular"/>
              </a:defRPr>
            </a:pPr>
            <a:endParaRPr dirty="0"/>
          </a:p>
        </p:txBody>
      </p:sp>
      <p:sp>
        <p:nvSpPr>
          <p:cNvPr id="423" name="Title Text"/>
          <p:cNvSpPr txBox="1">
            <a:spLocks noGrp="1"/>
          </p:cNvSpPr>
          <p:nvPr>
            <p:ph type="title"/>
          </p:nvPr>
        </p:nvSpPr>
        <p:spPr>
          <a:xfrm>
            <a:off x="696000" y="828000"/>
            <a:ext cx="10800000" cy="1584002"/>
          </a:xfrm>
          <a:prstGeom prst="rect">
            <a:avLst/>
          </a:prstGeom>
        </p:spPr>
        <p:txBody>
          <a:bodyPr anchor="t"/>
          <a:lstStyle>
            <a:lvl1pPr>
              <a:defRPr sz="6400"/>
            </a:lvl1pPr>
          </a:lstStyle>
          <a:p>
            <a:r>
              <a:t>Title Text</a:t>
            </a:r>
          </a:p>
        </p:txBody>
      </p:sp>
      <p:sp>
        <p:nvSpPr>
          <p:cNvPr id="424" name="Body Level One…"/>
          <p:cNvSpPr txBox="1">
            <a:spLocks noGrp="1"/>
          </p:cNvSpPr>
          <p:nvPr>
            <p:ph type="body" sz="quarter" idx="1"/>
          </p:nvPr>
        </p:nvSpPr>
        <p:spPr>
          <a:xfrm>
            <a:off x="694799" y="2930603"/>
            <a:ext cx="10800003" cy="723604"/>
          </a:xfrm>
          <a:prstGeom prst="rect">
            <a:avLst/>
          </a:prstGeom>
        </p:spPr>
        <p:txBody>
          <a:bodyPr/>
          <a:lstStyle>
            <a:lvl1pPr>
              <a:defRPr sz="2600"/>
            </a:lvl1pPr>
            <a:lvl2pPr>
              <a:defRPr sz="2600"/>
            </a:lvl2pPr>
            <a:lvl3pPr>
              <a:defRPr sz="2600"/>
            </a:lvl3pPr>
            <a:lvl4pPr>
              <a:defRPr sz="2600"/>
            </a:lvl4pPr>
            <a:lvl5pPr>
              <a:defRPr sz="2600"/>
            </a:lvl5pPr>
          </a:lstStyle>
          <a:p>
            <a:r>
              <a:t>Body Level One</a:t>
            </a:r>
          </a:p>
          <a:p>
            <a:pPr lvl="1"/>
            <a:r>
              <a:t>Body Level Two</a:t>
            </a:r>
          </a:p>
          <a:p>
            <a:pPr lvl="2"/>
            <a:r>
              <a:t>Body Level Three</a:t>
            </a:r>
          </a:p>
          <a:p>
            <a:pPr lvl="3"/>
            <a:r>
              <a:t>Body Level Four</a:t>
            </a:r>
          </a:p>
          <a:p>
            <a:pPr lvl="4"/>
            <a:r>
              <a:t>Body Level Five</a:t>
            </a:r>
          </a:p>
        </p:txBody>
      </p:sp>
      <p:sp>
        <p:nvSpPr>
          <p:cNvPr id="425" name="Text Placeholder 8"/>
          <p:cNvSpPr>
            <a:spLocks noGrp="1"/>
          </p:cNvSpPr>
          <p:nvPr>
            <p:ph type="body" sz="quarter" idx="13"/>
          </p:nvPr>
        </p:nvSpPr>
        <p:spPr>
          <a:xfrm>
            <a:off x="694800" y="3831811"/>
            <a:ext cx="7687200" cy="228604"/>
          </a:xfrm>
          <a:prstGeom prst="rect">
            <a:avLst/>
          </a:prstGeom>
        </p:spPr>
        <p:txBody>
          <a:bodyPr anchor="ctr"/>
          <a:lstStyle/>
          <a:p>
            <a:pPr>
              <a:defRPr sz="1600"/>
            </a:pPr>
            <a:endParaRPr/>
          </a:p>
        </p:txBody>
      </p:sp>
      <p:sp>
        <p:nvSpPr>
          <p:cNvPr id="426"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1830104493"/>
      </p:ext>
    </p:extLst>
  </p:cSld>
  <p:clrMapOvr>
    <a:masterClrMapping/>
  </p:clrMapOvr>
  <p:transition spd="med"/>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x">
  <p:cSld name="14_Content_slide">
    <p:spTree>
      <p:nvGrpSpPr>
        <p:cNvPr id="1" name=""/>
        <p:cNvGrpSpPr/>
        <p:nvPr/>
      </p:nvGrpSpPr>
      <p:grpSpPr>
        <a:xfrm>
          <a:off x="0" y="0"/>
          <a:ext cx="0" cy="0"/>
          <a:chOff x="0" y="0"/>
          <a:chExt cx="0" cy="0"/>
        </a:xfrm>
      </p:grpSpPr>
      <p:sp>
        <p:nvSpPr>
          <p:cNvPr id="433"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4"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5"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6"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7"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8"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9"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0"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1"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2"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3"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4"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5"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6"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447"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448"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449"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450"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451"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452"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453"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454"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455"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456"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457"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458"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459" name="Title Text"/>
          <p:cNvSpPr txBox="1">
            <a:spLocks noGrp="1"/>
          </p:cNvSpPr>
          <p:nvPr>
            <p:ph type="title"/>
          </p:nvPr>
        </p:nvSpPr>
        <p:spPr>
          <a:xfrm>
            <a:off x="696000" y="576000"/>
            <a:ext cx="10800000" cy="684001"/>
          </a:xfrm>
          <a:prstGeom prst="rect">
            <a:avLst/>
          </a:prstGeom>
        </p:spPr>
        <p:txBody>
          <a:bodyPr anchor="t"/>
          <a:lstStyle>
            <a:lvl1pPr>
              <a:lnSpc>
                <a:spcPct val="100000"/>
              </a:lnSpc>
              <a:defRPr sz="2400"/>
            </a:lvl1pPr>
          </a:lstStyle>
          <a:p>
            <a:r>
              <a:t>Title Text</a:t>
            </a:r>
          </a:p>
        </p:txBody>
      </p:sp>
      <p:sp>
        <p:nvSpPr>
          <p:cNvPr id="460" name="Body Level One…"/>
          <p:cNvSpPr txBox="1">
            <a:spLocks noGrp="1"/>
          </p:cNvSpPr>
          <p:nvPr>
            <p:ph type="body" idx="1"/>
          </p:nvPr>
        </p:nvSpPr>
        <p:spPr>
          <a:xfrm>
            <a:off x="695328" y="1773239"/>
            <a:ext cx="8530712" cy="4009872"/>
          </a:xfrm>
          <a:prstGeom prst="rect">
            <a:avLst/>
          </a:prstGeom>
        </p:spPr>
        <p:txBody>
          <a:bodyPr/>
          <a:lstStyle>
            <a:lvl1pPr marL="177800" indent="-177800">
              <a:buClr>
                <a:schemeClr val="accent1"/>
              </a:buClr>
              <a:buSzPct val="115000"/>
              <a:buFont typeface="Arial"/>
              <a:buChar char="•"/>
              <a:defRPr sz="1600"/>
            </a:lvl1pPr>
            <a:lvl2pPr marL="384401" indent="-205012">
              <a:buClr>
                <a:schemeClr val="accent1"/>
              </a:buClr>
              <a:buSzPct val="115000"/>
              <a:buFont typeface="Arial"/>
              <a:buChar char="•"/>
              <a:defRPr sz="1600"/>
            </a:lvl2pPr>
            <a:lvl3pPr marL="558118" indent="-197756">
              <a:buClr>
                <a:schemeClr val="accent1"/>
              </a:buClr>
              <a:buSzPct val="115000"/>
              <a:buFont typeface="Arial"/>
              <a:buChar char="•"/>
              <a:defRPr sz="1600"/>
            </a:lvl3pPr>
            <a:lvl4pPr marL="772582" indent="-239182">
              <a:buClr>
                <a:schemeClr val="accent1"/>
              </a:buClr>
              <a:buSzPct val="115000"/>
              <a:buFont typeface="Arial"/>
              <a:buChar char="•"/>
              <a:defRPr sz="1600"/>
            </a:lvl4pPr>
            <a:lvl5pPr marL="954087" indent="-241300">
              <a:buClr>
                <a:schemeClr val="accent1"/>
              </a:buClr>
              <a:buSzPct val="115000"/>
              <a:buFont typeface="Arial"/>
              <a:buChar char="•"/>
              <a:defRPr sz="1600"/>
            </a:lvl5pPr>
          </a:lstStyle>
          <a:p>
            <a:r>
              <a:t>Body Level One</a:t>
            </a:r>
          </a:p>
          <a:p>
            <a:pPr lvl="1"/>
            <a:r>
              <a:t>Body Level Two</a:t>
            </a:r>
          </a:p>
          <a:p>
            <a:pPr lvl="2"/>
            <a:r>
              <a:t>Body Level Three</a:t>
            </a:r>
          </a:p>
          <a:p>
            <a:pPr lvl="3"/>
            <a:r>
              <a:t>Body Level Four</a:t>
            </a:r>
          </a:p>
          <a:p>
            <a:pPr lvl="4"/>
            <a:r>
              <a:t>Body Level Five</a:t>
            </a:r>
          </a:p>
        </p:txBody>
      </p:sp>
      <p:sp>
        <p:nvSpPr>
          <p:cNvPr id="461"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1345807203"/>
      </p:ext>
    </p:extLst>
  </p:cSld>
  <p:clrMapOvr>
    <a:masterClrMapping/>
  </p:clrMapOvr>
  <p:transition spd="med"/>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x">
  <p:cSld name="13_Content_slide">
    <p:spTree>
      <p:nvGrpSpPr>
        <p:cNvPr id="1" name=""/>
        <p:cNvGrpSpPr/>
        <p:nvPr/>
      </p:nvGrpSpPr>
      <p:grpSpPr>
        <a:xfrm>
          <a:off x="0" y="0"/>
          <a:ext cx="0" cy="0"/>
          <a:chOff x="0" y="0"/>
          <a:chExt cx="0" cy="0"/>
        </a:xfrm>
      </p:grpSpPr>
      <p:sp>
        <p:nvSpPr>
          <p:cNvPr id="468"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69"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0"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1"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2"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3"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4"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5"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6"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7"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8"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9"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80"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81"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482"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483"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484"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485"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486"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487"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488"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489"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490"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491"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492"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493"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494"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495" name="Title Text"/>
          <p:cNvSpPr txBox="1">
            <a:spLocks noGrp="1"/>
          </p:cNvSpPr>
          <p:nvPr>
            <p:ph type="title"/>
          </p:nvPr>
        </p:nvSpPr>
        <p:spPr>
          <a:xfrm>
            <a:off x="694799" y="576000"/>
            <a:ext cx="10800003" cy="684001"/>
          </a:xfrm>
          <a:prstGeom prst="rect">
            <a:avLst/>
          </a:prstGeom>
        </p:spPr>
        <p:txBody>
          <a:bodyPr anchor="t"/>
          <a:lstStyle>
            <a:lvl1pPr>
              <a:lnSpc>
                <a:spcPct val="100000"/>
              </a:lnSpc>
              <a:defRPr sz="2400"/>
            </a:lvl1pPr>
          </a:lstStyle>
          <a:p>
            <a:r>
              <a:t>Title Text</a:t>
            </a:r>
          </a:p>
        </p:txBody>
      </p:sp>
      <p:sp>
        <p:nvSpPr>
          <p:cNvPr id="496" name="Platshållare för text 10"/>
          <p:cNvSpPr>
            <a:spLocks noGrp="1"/>
          </p:cNvSpPr>
          <p:nvPr>
            <p:ph type="body" sz="half" idx="13"/>
          </p:nvPr>
        </p:nvSpPr>
        <p:spPr>
          <a:xfrm>
            <a:off x="6275993" y="1773238"/>
            <a:ext cx="5218808" cy="4009874"/>
          </a:xfrm>
          <a:prstGeom prst="rect">
            <a:avLst/>
          </a:prstGeom>
        </p:spPr>
        <p:txBody>
          <a:bodyPr/>
          <a:lstStyle/>
          <a:p>
            <a:pPr>
              <a:defRPr sz="1600"/>
            </a:pPr>
            <a:endParaRPr/>
          </a:p>
        </p:txBody>
      </p:sp>
      <p:sp>
        <p:nvSpPr>
          <p:cNvPr id="497"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502350762"/>
      </p:ext>
    </p:extLst>
  </p:cSld>
  <p:clrMapOvr>
    <a:masterClrMapping/>
  </p:clrMapOvr>
  <p:transition spd="med"/>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type="tx">
  <p:cSld name="12_Content_slide">
    <p:spTree>
      <p:nvGrpSpPr>
        <p:cNvPr id="1" name=""/>
        <p:cNvGrpSpPr/>
        <p:nvPr/>
      </p:nvGrpSpPr>
      <p:grpSpPr>
        <a:xfrm>
          <a:off x="0" y="0"/>
          <a:ext cx="0" cy="0"/>
          <a:chOff x="0" y="0"/>
          <a:chExt cx="0" cy="0"/>
        </a:xfrm>
      </p:grpSpPr>
      <p:sp>
        <p:nvSpPr>
          <p:cNvPr id="504"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5"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6"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7"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8"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9"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0"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1"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2"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3"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4"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5"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6"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7"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518"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519"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520"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521"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522"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523"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524"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525"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526"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527"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528"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529"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530" name="Body Level One…"/>
          <p:cNvSpPr txBox="1">
            <a:spLocks noGrp="1"/>
          </p:cNvSpPr>
          <p:nvPr>
            <p:ph type="body" sz="quarter" idx="1"/>
          </p:nvPr>
        </p:nvSpPr>
        <p:spPr>
          <a:xfrm>
            <a:off x="695328" y="1773240"/>
            <a:ext cx="3400017"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531" name="Title Text"/>
          <p:cNvSpPr txBox="1">
            <a:spLocks noGrp="1"/>
          </p:cNvSpPr>
          <p:nvPr>
            <p:ph type="title"/>
          </p:nvPr>
        </p:nvSpPr>
        <p:spPr>
          <a:xfrm>
            <a:off x="694799" y="576000"/>
            <a:ext cx="10800003" cy="684001"/>
          </a:xfrm>
          <a:prstGeom prst="rect">
            <a:avLst/>
          </a:prstGeom>
        </p:spPr>
        <p:txBody>
          <a:bodyPr anchor="t"/>
          <a:lstStyle>
            <a:lvl1pPr>
              <a:lnSpc>
                <a:spcPct val="100000"/>
              </a:lnSpc>
              <a:defRPr sz="2400"/>
            </a:lvl1pPr>
          </a:lstStyle>
          <a:p>
            <a:r>
              <a:t>Title Text</a:t>
            </a:r>
          </a:p>
        </p:txBody>
      </p:sp>
      <p:sp>
        <p:nvSpPr>
          <p:cNvPr id="532" name="Platshållare för text 10"/>
          <p:cNvSpPr>
            <a:spLocks noGrp="1"/>
          </p:cNvSpPr>
          <p:nvPr>
            <p:ph type="body" sz="quarter" idx="13"/>
          </p:nvPr>
        </p:nvSpPr>
        <p:spPr>
          <a:xfrm>
            <a:off x="4395056" y="1773238"/>
            <a:ext cx="3400019" cy="4009874"/>
          </a:xfrm>
          <a:prstGeom prst="rect">
            <a:avLst/>
          </a:prstGeom>
        </p:spPr>
        <p:txBody>
          <a:bodyPr/>
          <a:lstStyle/>
          <a:p>
            <a:pPr>
              <a:defRPr sz="1600"/>
            </a:pPr>
            <a:endParaRPr/>
          </a:p>
        </p:txBody>
      </p:sp>
      <p:sp>
        <p:nvSpPr>
          <p:cNvPr id="533" name="Platshållare för text 10"/>
          <p:cNvSpPr>
            <a:spLocks noGrp="1"/>
          </p:cNvSpPr>
          <p:nvPr>
            <p:ph type="body" sz="quarter" idx="14"/>
          </p:nvPr>
        </p:nvSpPr>
        <p:spPr>
          <a:xfrm>
            <a:off x="8094784" y="1773238"/>
            <a:ext cx="3400018" cy="4009874"/>
          </a:xfrm>
          <a:prstGeom prst="rect">
            <a:avLst/>
          </a:prstGeom>
        </p:spPr>
        <p:txBody>
          <a:bodyPr/>
          <a:lstStyle/>
          <a:p>
            <a:pPr>
              <a:defRPr sz="1600"/>
            </a:pPr>
            <a:endParaRPr/>
          </a:p>
        </p:txBody>
      </p:sp>
      <p:sp>
        <p:nvSpPr>
          <p:cNvPr id="534"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574283943"/>
      </p:ext>
    </p:extLst>
  </p:cSld>
  <p:clrMapOvr>
    <a:masterClrMapping/>
  </p:clrMapOvr>
  <p:transition spd="med"/>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type="tx">
  <p:cSld name="11_Content_slide_with_image">
    <p:spTree>
      <p:nvGrpSpPr>
        <p:cNvPr id="1" name=""/>
        <p:cNvGrpSpPr/>
        <p:nvPr/>
      </p:nvGrpSpPr>
      <p:grpSpPr>
        <a:xfrm>
          <a:off x="0" y="0"/>
          <a:ext cx="0" cy="0"/>
          <a:chOff x="0" y="0"/>
          <a:chExt cx="0" cy="0"/>
        </a:xfrm>
      </p:grpSpPr>
      <p:sp>
        <p:nvSpPr>
          <p:cNvPr id="541"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2"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3"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4"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5"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6"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7"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8"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9"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0"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1"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2"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3"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4"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555"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556"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557"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558"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559"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560"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561"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562"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563"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564"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565"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566"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567" name="Platshållare för bild 4"/>
          <p:cNvSpPr>
            <a:spLocks noGrp="1"/>
          </p:cNvSpPr>
          <p:nvPr>
            <p:ph type="pic" idx="13"/>
          </p:nvPr>
        </p:nvSpPr>
        <p:spPr>
          <a:xfrm>
            <a:off x="6096001" y="0"/>
            <a:ext cx="6096004" cy="6159833"/>
          </a:xfrm>
          <a:prstGeom prst="rect">
            <a:avLst/>
          </a:prstGeom>
        </p:spPr>
        <p:txBody>
          <a:bodyPr lIns="91439" tIns="45719" rIns="91439" bIns="45719">
            <a:noAutofit/>
          </a:bodyPr>
          <a:lstStyle/>
          <a:p>
            <a:endParaRPr dirty="0"/>
          </a:p>
        </p:txBody>
      </p:sp>
      <p:sp>
        <p:nvSpPr>
          <p:cNvPr id="568"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569" name="Title Text"/>
          <p:cNvSpPr txBox="1">
            <a:spLocks noGrp="1"/>
          </p:cNvSpPr>
          <p:nvPr>
            <p:ph type="title"/>
          </p:nvPr>
        </p:nvSpPr>
        <p:spPr>
          <a:xfrm>
            <a:off x="695329" y="576000"/>
            <a:ext cx="5220674" cy="684001"/>
          </a:xfrm>
          <a:prstGeom prst="rect">
            <a:avLst/>
          </a:prstGeom>
        </p:spPr>
        <p:txBody>
          <a:bodyPr anchor="t"/>
          <a:lstStyle>
            <a:lvl1pPr>
              <a:lnSpc>
                <a:spcPct val="100000"/>
              </a:lnSpc>
              <a:defRPr sz="2400"/>
            </a:lvl1pPr>
          </a:lstStyle>
          <a:p>
            <a:r>
              <a:t>Title Text</a:t>
            </a:r>
          </a:p>
        </p:txBody>
      </p:sp>
      <p:sp>
        <p:nvSpPr>
          <p:cNvPr id="570"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151913121"/>
      </p:ext>
    </p:extLst>
  </p:cSld>
  <p:clrMapOvr>
    <a:masterClrMapping/>
  </p:clrMapOvr>
  <p:transition spd="med"/>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type="tx">
  <p:cSld name="13_Content_slide_with_circular_image">
    <p:spTree>
      <p:nvGrpSpPr>
        <p:cNvPr id="1" name=""/>
        <p:cNvGrpSpPr/>
        <p:nvPr/>
      </p:nvGrpSpPr>
      <p:grpSpPr>
        <a:xfrm>
          <a:off x="0" y="0"/>
          <a:ext cx="0" cy="0"/>
          <a:chOff x="0" y="0"/>
          <a:chExt cx="0" cy="0"/>
        </a:xfrm>
      </p:grpSpPr>
      <p:sp>
        <p:nvSpPr>
          <p:cNvPr id="613"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4"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5"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6"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7"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8"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9"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0"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1"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2"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3"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4"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5"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6"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627"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628"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629"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630"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631"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632"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633"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634"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635"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636"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637"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638"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639" name="Platshållare för bild 4"/>
          <p:cNvSpPr>
            <a:spLocks noGrp="1"/>
          </p:cNvSpPr>
          <p:nvPr>
            <p:ph type="pic" sz="quarter" idx="13"/>
          </p:nvPr>
        </p:nvSpPr>
        <p:spPr>
          <a:xfrm>
            <a:off x="7054277" y="1260000"/>
            <a:ext cx="3926233" cy="3967344"/>
          </a:xfrm>
          <a:prstGeom prst="rect">
            <a:avLst/>
          </a:prstGeom>
        </p:spPr>
        <p:txBody>
          <a:bodyPr lIns="91439" tIns="45719" rIns="91439" bIns="45719">
            <a:noAutofit/>
          </a:bodyPr>
          <a:lstStyle/>
          <a:p>
            <a:endParaRPr dirty="0"/>
          </a:p>
        </p:txBody>
      </p:sp>
      <p:sp>
        <p:nvSpPr>
          <p:cNvPr id="640"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641" name="Title Text"/>
          <p:cNvSpPr txBox="1">
            <a:spLocks noGrp="1"/>
          </p:cNvSpPr>
          <p:nvPr>
            <p:ph type="title"/>
          </p:nvPr>
        </p:nvSpPr>
        <p:spPr>
          <a:xfrm>
            <a:off x="695329" y="576000"/>
            <a:ext cx="5220674" cy="684001"/>
          </a:xfrm>
          <a:prstGeom prst="rect">
            <a:avLst/>
          </a:prstGeom>
        </p:spPr>
        <p:txBody>
          <a:bodyPr anchor="t"/>
          <a:lstStyle>
            <a:lvl1pPr>
              <a:lnSpc>
                <a:spcPct val="100000"/>
              </a:lnSpc>
              <a:defRPr sz="2400"/>
            </a:lvl1pPr>
          </a:lstStyle>
          <a:p>
            <a:r>
              <a:t>Title Text</a:t>
            </a:r>
          </a:p>
        </p:txBody>
      </p:sp>
      <p:sp>
        <p:nvSpPr>
          <p:cNvPr id="642"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3713899731"/>
      </p:ext>
    </p:extLst>
  </p:cSld>
  <p:clrMapOvr>
    <a:masterClrMapping/>
  </p:clrMapOvr>
  <p:transition spd="med"/>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type="tx">
  <p:cSld name="14_Content_slide_with_circles">
    <p:spTree>
      <p:nvGrpSpPr>
        <p:cNvPr id="1" name=""/>
        <p:cNvGrpSpPr/>
        <p:nvPr/>
      </p:nvGrpSpPr>
      <p:grpSpPr>
        <a:xfrm>
          <a:off x="0" y="0"/>
          <a:ext cx="0" cy="0"/>
          <a:chOff x="0" y="0"/>
          <a:chExt cx="0" cy="0"/>
        </a:xfrm>
      </p:grpSpPr>
      <p:sp>
        <p:nvSpPr>
          <p:cNvPr id="649"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0"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1"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2"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3"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4"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5"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6"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7"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8"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9"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60"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61"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62"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663"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664"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665"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666"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667"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668"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669"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670"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671"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672"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673"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674"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675" name="Platshållare för bild 4"/>
          <p:cNvSpPr>
            <a:spLocks noGrp="1"/>
          </p:cNvSpPr>
          <p:nvPr>
            <p:ph type="pic" sz="quarter" idx="13"/>
          </p:nvPr>
        </p:nvSpPr>
        <p:spPr>
          <a:xfrm>
            <a:off x="8240337" y="2010380"/>
            <a:ext cx="2515652" cy="2541994"/>
          </a:xfrm>
          <a:prstGeom prst="rect">
            <a:avLst/>
          </a:prstGeom>
        </p:spPr>
        <p:txBody>
          <a:bodyPr lIns="91439" tIns="45719" rIns="91439" bIns="45719">
            <a:noAutofit/>
          </a:bodyPr>
          <a:lstStyle/>
          <a:p>
            <a:endParaRPr dirty="0"/>
          </a:p>
        </p:txBody>
      </p:sp>
      <p:sp>
        <p:nvSpPr>
          <p:cNvPr id="676" name="Title Text"/>
          <p:cNvSpPr txBox="1">
            <a:spLocks noGrp="1"/>
          </p:cNvSpPr>
          <p:nvPr>
            <p:ph type="title"/>
          </p:nvPr>
        </p:nvSpPr>
        <p:spPr>
          <a:xfrm>
            <a:off x="695329" y="576000"/>
            <a:ext cx="10800672" cy="684001"/>
          </a:xfrm>
          <a:prstGeom prst="rect">
            <a:avLst/>
          </a:prstGeom>
        </p:spPr>
        <p:txBody>
          <a:bodyPr anchor="t"/>
          <a:lstStyle>
            <a:lvl1pPr>
              <a:lnSpc>
                <a:spcPct val="100000"/>
              </a:lnSpc>
              <a:defRPr sz="2400"/>
            </a:lvl1pPr>
          </a:lstStyle>
          <a:p>
            <a:r>
              <a:t>Title Text</a:t>
            </a:r>
          </a:p>
        </p:txBody>
      </p:sp>
      <p:sp>
        <p:nvSpPr>
          <p:cNvPr id="677" name="Platshållare för bild 4"/>
          <p:cNvSpPr>
            <a:spLocks noGrp="1"/>
          </p:cNvSpPr>
          <p:nvPr>
            <p:ph type="pic" sz="quarter" idx="14"/>
          </p:nvPr>
        </p:nvSpPr>
        <p:spPr>
          <a:xfrm>
            <a:off x="4837260" y="2010380"/>
            <a:ext cx="2515652" cy="2541994"/>
          </a:xfrm>
          <a:prstGeom prst="rect">
            <a:avLst/>
          </a:prstGeom>
        </p:spPr>
        <p:txBody>
          <a:bodyPr lIns="91439" tIns="45719" rIns="91439" bIns="45719">
            <a:noAutofit/>
          </a:bodyPr>
          <a:lstStyle/>
          <a:p>
            <a:endParaRPr dirty="0"/>
          </a:p>
        </p:txBody>
      </p:sp>
      <p:sp>
        <p:nvSpPr>
          <p:cNvPr id="678" name="Platshållare för bild 4"/>
          <p:cNvSpPr>
            <a:spLocks noGrp="1"/>
          </p:cNvSpPr>
          <p:nvPr>
            <p:ph type="pic" sz="quarter" idx="15"/>
          </p:nvPr>
        </p:nvSpPr>
        <p:spPr>
          <a:xfrm>
            <a:off x="1434183" y="2010380"/>
            <a:ext cx="2515649" cy="2541994"/>
          </a:xfrm>
          <a:prstGeom prst="rect">
            <a:avLst/>
          </a:prstGeom>
        </p:spPr>
        <p:txBody>
          <a:bodyPr lIns="91439" tIns="45719" rIns="91439" bIns="45719">
            <a:noAutofit/>
          </a:bodyPr>
          <a:lstStyle/>
          <a:p>
            <a:endParaRPr dirty="0"/>
          </a:p>
        </p:txBody>
      </p:sp>
      <p:sp>
        <p:nvSpPr>
          <p:cNvPr id="679" name="Body Level One…"/>
          <p:cNvSpPr txBox="1">
            <a:spLocks noGrp="1"/>
          </p:cNvSpPr>
          <p:nvPr>
            <p:ph type="body" sz="quarter" idx="1"/>
          </p:nvPr>
        </p:nvSpPr>
        <p:spPr>
          <a:xfrm>
            <a:off x="1434183" y="4722828"/>
            <a:ext cx="2515648" cy="806173"/>
          </a:xfrm>
          <a:prstGeom prst="rect">
            <a:avLst/>
          </a:prstGeom>
        </p:spPr>
        <p:txBody>
          <a:bodyPr/>
          <a:lstStyle>
            <a:lvl1pPr algn="ctr">
              <a:lnSpc>
                <a:spcPts val="2000"/>
              </a:lnSpc>
              <a:spcBef>
                <a:spcPts val="1000"/>
              </a:spcBef>
              <a:defRPr sz="1400"/>
            </a:lvl1pPr>
            <a:lvl2pPr algn="ctr">
              <a:lnSpc>
                <a:spcPts val="2000"/>
              </a:lnSpc>
              <a:spcBef>
                <a:spcPts val="1000"/>
              </a:spcBef>
              <a:defRPr sz="1400"/>
            </a:lvl2pPr>
            <a:lvl3pPr algn="ctr">
              <a:lnSpc>
                <a:spcPts val="2000"/>
              </a:lnSpc>
              <a:spcBef>
                <a:spcPts val="1000"/>
              </a:spcBef>
              <a:defRPr sz="1400"/>
            </a:lvl3pPr>
            <a:lvl4pPr algn="ctr">
              <a:lnSpc>
                <a:spcPts val="2000"/>
              </a:lnSpc>
              <a:spcBef>
                <a:spcPts val="1000"/>
              </a:spcBef>
              <a:defRPr sz="1400"/>
            </a:lvl4pPr>
            <a:lvl5pPr algn="ctr">
              <a:lnSpc>
                <a:spcPts val="2000"/>
              </a:lnSpc>
              <a:spcBef>
                <a:spcPts val="1000"/>
              </a:spcBef>
              <a:defRPr sz="1400"/>
            </a:lvl5pPr>
          </a:lstStyle>
          <a:p>
            <a:r>
              <a:t>Body Level One</a:t>
            </a:r>
          </a:p>
          <a:p>
            <a:pPr lvl="1"/>
            <a:r>
              <a:t>Body Level Two</a:t>
            </a:r>
          </a:p>
          <a:p>
            <a:pPr lvl="2"/>
            <a:r>
              <a:t>Body Level Three</a:t>
            </a:r>
          </a:p>
          <a:p>
            <a:pPr lvl="3"/>
            <a:r>
              <a:t>Body Level Four</a:t>
            </a:r>
          </a:p>
          <a:p>
            <a:pPr lvl="4"/>
            <a:r>
              <a:t>Body Level Five</a:t>
            </a:r>
          </a:p>
        </p:txBody>
      </p:sp>
      <p:sp>
        <p:nvSpPr>
          <p:cNvPr id="680"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1071723425"/>
      </p:ext>
    </p:extLst>
  </p:cSld>
  <p:clrMapOvr>
    <a:masterClrMapping/>
  </p:clrMapOvr>
  <p:transition spd="med"/>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type="tx">
  <p:cSld name="22_ThankYou_slide">
    <p:spTree>
      <p:nvGrpSpPr>
        <p:cNvPr id="1" name=""/>
        <p:cNvGrpSpPr/>
        <p:nvPr/>
      </p:nvGrpSpPr>
      <p:grpSpPr>
        <a:xfrm>
          <a:off x="0" y="0"/>
          <a:ext cx="0" cy="0"/>
          <a:chOff x="0" y="0"/>
          <a:chExt cx="0" cy="0"/>
        </a:xfrm>
      </p:grpSpPr>
      <p:sp>
        <p:nvSpPr>
          <p:cNvPr id="755"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56"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57"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58"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59"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0"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1"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2"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3"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4"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5"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6"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7"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8"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769"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770"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771"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772"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773"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774"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775"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776"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777"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778"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779"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780"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781" name="Rectangle 6"/>
          <p:cNvSpPr/>
          <p:nvPr/>
        </p:nvSpPr>
        <p:spPr>
          <a:xfrm>
            <a:off x="0" y="1"/>
            <a:ext cx="12192000" cy="6164783"/>
          </a:xfrm>
          <a:prstGeom prst="rect">
            <a:avLst/>
          </a:prstGeom>
          <a:solidFill>
            <a:schemeClr val="accent1"/>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782" name="Title 1"/>
          <p:cNvSpPr txBox="1"/>
          <p:nvPr/>
        </p:nvSpPr>
        <p:spPr>
          <a:xfrm>
            <a:off x="695997" y="2489485"/>
            <a:ext cx="4608319" cy="1130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685800">
              <a:lnSpc>
                <a:spcPct val="90000"/>
              </a:lnSpc>
              <a:defRPr sz="6400">
                <a:solidFill>
                  <a:schemeClr val="accent3"/>
                </a:solidFill>
                <a:latin typeface="Santral Bold"/>
                <a:ea typeface="Santral Bold"/>
                <a:cs typeface="Santral Bold"/>
                <a:sym typeface="Santral Bold"/>
              </a:defRPr>
            </a:lvl1pPr>
          </a:lstStyle>
          <a:p>
            <a:r>
              <a:rPr dirty="0"/>
              <a:t>Thank you.</a:t>
            </a:r>
          </a:p>
        </p:txBody>
      </p:sp>
      <p:sp>
        <p:nvSpPr>
          <p:cNvPr id="783" name="Body Level One…"/>
          <p:cNvSpPr txBox="1">
            <a:spLocks noGrp="1"/>
          </p:cNvSpPr>
          <p:nvPr>
            <p:ph type="body" sz="quarter" idx="1"/>
          </p:nvPr>
        </p:nvSpPr>
        <p:spPr>
          <a:xfrm>
            <a:off x="695328" y="4658095"/>
            <a:ext cx="2819775" cy="1206357"/>
          </a:xfrm>
          <a:prstGeom prst="rect">
            <a:avLst/>
          </a:prstGeom>
        </p:spPr>
        <p:txBody>
          <a:bodyPr/>
          <a:lstStyle>
            <a:lvl1pPr>
              <a:lnSpc>
                <a:spcPts val="1500"/>
              </a:lnSpc>
              <a:defRPr sz="1200">
                <a:solidFill>
                  <a:srgbClr val="FFFFFF"/>
                </a:solidFill>
              </a:defRPr>
            </a:lvl1pPr>
            <a:lvl2pPr>
              <a:lnSpc>
                <a:spcPts val="1500"/>
              </a:lnSpc>
              <a:defRPr sz="1200">
                <a:solidFill>
                  <a:srgbClr val="FFFFFF"/>
                </a:solidFill>
              </a:defRPr>
            </a:lvl2pPr>
            <a:lvl3pPr>
              <a:lnSpc>
                <a:spcPts val="1500"/>
              </a:lnSpc>
              <a:defRPr sz="1200">
                <a:solidFill>
                  <a:srgbClr val="FFFFFF"/>
                </a:solidFill>
              </a:defRPr>
            </a:lvl3pPr>
            <a:lvl4pPr>
              <a:lnSpc>
                <a:spcPts val="1500"/>
              </a:lnSpc>
              <a:defRPr sz="1200">
                <a:solidFill>
                  <a:srgbClr val="FFFFFF"/>
                </a:solidFill>
              </a:defRPr>
            </a:lvl4pPr>
            <a:lvl5pPr>
              <a:lnSpc>
                <a:spcPts val="1500"/>
              </a:lnSpc>
              <a:defRPr sz="1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784" name="Rektangel 1"/>
          <p:cNvSpPr txBox="1"/>
          <p:nvPr/>
        </p:nvSpPr>
        <p:spPr>
          <a:xfrm>
            <a:off x="704471" y="3775412"/>
            <a:ext cx="8843789" cy="1079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defRPr sz="1200">
                <a:solidFill>
                  <a:srgbClr val="FFFFFF"/>
                </a:solidFill>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78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364945785"/>
      </p:ext>
    </p:extLst>
  </p:cSld>
  <p:clrMapOvr>
    <a:masterClrMapping/>
  </p:clrMapOvr>
  <p:transition spd="med"/>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type="tx">
  <p:cSld name="21_ThankYou_slide">
    <p:spTree>
      <p:nvGrpSpPr>
        <p:cNvPr id="1" name=""/>
        <p:cNvGrpSpPr/>
        <p:nvPr/>
      </p:nvGrpSpPr>
      <p:grpSpPr>
        <a:xfrm>
          <a:off x="0" y="0"/>
          <a:ext cx="0" cy="0"/>
          <a:chOff x="0" y="0"/>
          <a:chExt cx="0" cy="0"/>
        </a:xfrm>
      </p:grpSpPr>
      <p:sp>
        <p:nvSpPr>
          <p:cNvPr id="792"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3"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4"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5"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6"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7"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8"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9"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0"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1"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2"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3"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4"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5"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806"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807"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808"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809"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810"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811"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812"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813"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814"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815"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816"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817"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818" name="Rectangle 6"/>
          <p:cNvSpPr/>
          <p:nvPr/>
        </p:nvSpPr>
        <p:spPr>
          <a:xfrm>
            <a:off x="0" y="1"/>
            <a:ext cx="12192000" cy="6164783"/>
          </a:xfrm>
          <a:prstGeom prst="rect">
            <a:avLst/>
          </a:prstGeom>
          <a:solidFill>
            <a:schemeClr val="accent5"/>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819" name="Title 1"/>
          <p:cNvSpPr txBox="1"/>
          <p:nvPr/>
        </p:nvSpPr>
        <p:spPr>
          <a:xfrm>
            <a:off x="695997" y="2489485"/>
            <a:ext cx="4608319" cy="1130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685800">
              <a:lnSpc>
                <a:spcPct val="90000"/>
              </a:lnSpc>
              <a:defRPr sz="6400">
                <a:solidFill>
                  <a:srgbClr val="015174"/>
                </a:solidFill>
                <a:latin typeface="Santral Bold"/>
                <a:ea typeface="Santral Bold"/>
                <a:cs typeface="Santral Bold"/>
                <a:sym typeface="Santral Bold"/>
              </a:defRPr>
            </a:lvl1pPr>
          </a:lstStyle>
          <a:p>
            <a:r>
              <a:rPr dirty="0"/>
              <a:t>Thank you.</a:t>
            </a:r>
          </a:p>
        </p:txBody>
      </p:sp>
      <p:sp>
        <p:nvSpPr>
          <p:cNvPr id="820" name="Body Level One…"/>
          <p:cNvSpPr txBox="1">
            <a:spLocks noGrp="1"/>
          </p:cNvSpPr>
          <p:nvPr>
            <p:ph type="body" sz="quarter" idx="1"/>
          </p:nvPr>
        </p:nvSpPr>
        <p:spPr>
          <a:xfrm>
            <a:off x="695328" y="4658095"/>
            <a:ext cx="2819775" cy="1206357"/>
          </a:xfrm>
          <a:prstGeom prst="rect">
            <a:avLst/>
          </a:prstGeom>
        </p:spPr>
        <p:txBody>
          <a:bodyPr/>
          <a:lstStyle>
            <a:lvl1pPr>
              <a:lnSpc>
                <a:spcPts val="1500"/>
              </a:lnSpc>
              <a:defRPr sz="1200">
                <a:solidFill>
                  <a:srgbClr val="FFFFFF"/>
                </a:solidFill>
              </a:defRPr>
            </a:lvl1pPr>
            <a:lvl2pPr>
              <a:lnSpc>
                <a:spcPts val="1500"/>
              </a:lnSpc>
              <a:defRPr sz="1200">
                <a:solidFill>
                  <a:srgbClr val="FFFFFF"/>
                </a:solidFill>
              </a:defRPr>
            </a:lvl2pPr>
            <a:lvl3pPr>
              <a:lnSpc>
                <a:spcPts val="1500"/>
              </a:lnSpc>
              <a:defRPr sz="1200">
                <a:solidFill>
                  <a:srgbClr val="FFFFFF"/>
                </a:solidFill>
              </a:defRPr>
            </a:lvl3pPr>
            <a:lvl4pPr>
              <a:lnSpc>
                <a:spcPts val="1500"/>
              </a:lnSpc>
              <a:defRPr sz="1200">
                <a:solidFill>
                  <a:srgbClr val="FFFFFF"/>
                </a:solidFill>
              </a:defRPr>
            </a:lvl4pPr>
            <a:lvl5pPr>
              <a:lnSpc>
                <a:spcPts val="1500"/>
              </a:lnSpc>
              <a:defRPr sz="1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821" name="Rektangel 1"/>
          <p:cNvSpPr txBox="1"/>
          <p:nvPr/>
        </p:nvSpPr>
        <p:spPr>
          <a:xfrm>
            <a:off x="704471" y="3775412"/>
            <a:ext cx="8843789" cy="1079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defRPr sz="1200">
                <a:solidFill>
                  <a:srgbClr val="FFFFFF"/>
                </a:solidFill>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82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473648876"/>
      </p:ext>
    </p:extLst>
  </p:cSld>
  <p:clrMapOvr>
    <a:masterClrMapping/>
  </p:clrMapOvr>
  <p:transition spd="med"/>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x">
  <p:cSld name="20_ThankYou_slide">
    <p:spTree>
      <p:nvGrpSpPr>
        <p:cNvPr id="1" name=""/>
        <p:cNvGrpSpPr/>
        <p:nvPr/>
      </p:nvGrpSpPr>
      <p:grpSpPr>
        <a:xfrm>
          <a:off x="0" y="0"/>
          <a:ext cx="0" cy="0"/>
          <a:chOff x="0" y="0"/>
          <a:chExt cx="0" cy="0"/>
        </a:xfrm>
      </p:grpSpPr>
      <p:sp>
        <p:nvSpPr>
          <p:cNvPr id="829"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0"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1"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2"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3"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4"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5"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6"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7"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8"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9"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40"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41"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42"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843"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844"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845"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846"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847"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848"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849"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850"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851"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852"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853"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854"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855" name="Rectangle 6"/>
          <p:cNvSpPr/>
          <p:nvPr/>
        </p:nvSpPr>
        <p:spPr>
          <a:xfrm>
            <a:off x="0" y="1"/>
            <a:ext cx="12192000" cy="6164783"/>
          </a:xfrm>
          <a:prstGeom prst="rect">
            <a:avLst/>
          </a:prstGeom>
          <a:solidFill>
            <a:schemeClr val="accent6"/>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856" name="Title 1"/>
          <p:cNvSpPr txBox="1"/>
          <p:nvPr/>
        </p:nvSpPr>
        <p:spPr>
          <a:xfrm>
            <a:off x="695997" y="2489485"/>
            <a:ext cx="4608319" cy="1130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685800">
              <a:lnSpc>
                <a:spcPct val="90000"/>
              </a:lnSpc>
              <a:defRPr sz="6400">
                <a:solidFill>
                  <a:srgbClr val="015174"/>
                </a:solidFill>
                <a:latin typeface="Santral Bold"/>
                <a:ea typeface="Santral Bold"/>
                <a:cs typeface="Santral Bold"/>
                <a:sym typeface="Santral Bold"/>
              </a:defRPr>
            </a:lvl1pPr>
          </a:lstStyle>
          <a:p>
            <a:r>
              <a:rPr dirty="0"/>
              <a:t>Thank you.</a:t>
            </a:r>
          </a:p>
        </p:txBody>
      </p:sp>
      <p:sp>
        <p:nvSpPr>
          <p:cNvPr id="857" name="Body Level One…"/>
          <p:cNvSpPr txBox="1">
            <a:spLocks noGrp="1"/>
          </p:cNvSpPr>
          <p:nvPr>
            <p:ph type="body" sz="quarter" idx="1"/>
          </p:nvPr>
        </p:nvSpPr>
        <p:spPr>
          <a:xfrm>
            <a:off x="695328" y="4658095"/>
            <a:ext cx="2819775" cy="1206357"/>
          </a:xfrm>
          <a:prstGeom prst="rect">
            <a:avLst/>
          </a:prstGeom>
        </p:spPr>
        <p:txBody>
          <a:bodyPr/>
          <a:lstStyle>
            <a:lvl1pPr>
              <a:lnSpc>
                <a:spcPts val="1500"/>
              </a:lnSpc>
              <a:defRPr sz="1200"/>
            </a:lvl1pPr>
            <a:lvl2pPr>
              <a:lnSpc>
                <a:spcPts val="1500"/>
              </a:lnSpc>
              <a:defRPr sz="1200"/>
            </a:lvl2pPr>
            <a:lvl3pPr>
              <a:lnSpc>
                <a:spcPts val="1500"/>
              </a:lnSpc>
              <a:defRPr sz="1200"/>
            </a:lvl3pPr>
            <a:lvl4pPr>
              <a:lnSpc>
                <a:spcPts val="1500"/>
              </a:lnSpc>
              <a:defRPr sz="1200"/>
            </a:lvl4pPr>
            <a:lvl5pPr>
              <a:lnSpc>
                <a:spcPts val="1500"/>
              </a:lnSpc>
              <a:defRPr sz="1200"/>
            </a:lvl5pPr>
          </a:lstStyle>
          <a:p>
            <a:r>
              <a:t>Body Level One</a:t>
            </a:r>
          </a:p>
          <a:p>
            <a:pPr lvl="1"/>
            <a:r>
              <a:t>Body Level Two</a:t>
            </a:r>
          </a:p>
          <a:p>
            <a:pPr lvl="2"/>
            <a:r>
              <a:t>Body Level Three</a:t>
            </a:r>
          </a:p>
          <a:p>
            <a:pPr lvl="3"/>
            <a:r>
              <a:t>Body Level Four</a:t>
            </a:r>
          </a:p>
          <a:p>
            <a:pPr lvl="4"/>
            <a:r>
              <a:t>Body Level Five</a:t>
            </a:r>
          </a:p>
        </p:txBody>
      </p:sp>
      <p:sp>
        <p:nvSpPr>
          <p:cNvPr id="858" name="Rektangel 1"/>
          <p:cNvSpPr txBox="1"/>
          <p:nvPr/>
        </p:nvSpPr>
        <p:spPr>
          <a:xfrm>
            <a:off x="704471" y="3775412"/>
            <a:ext cx="8843789" cy="1079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defRPr sz="1200">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859"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3205669790"/>
      </p:ext>
    </p:extLst>
  </p:cSld>
  <p:clrMapOvr>
    <a:masterClrMapping/>
  </p:clrMapOvr>
  <p:transition spd="med"/>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type="tx">
  <p:cSld name="19_End_slide">
    <p:spTree>
      <p:nvGrpSpPr>
        <p:cNvPr id="1" name=""/>
        <p:cNvGrpSpPr/>
        <p:nvPr/>
      </p:nvGrpSpPr>
      <p:grpSpPr>
        <a:xfrm>
          <a:off x="0" y="0"/>
          <a:ext cx="0" cy="0"/>
          <a:chOff x="0" y="0"/>
          <a:chExt cx="0" cy="0"/>
        </a:xfrm>
      </p:grpSpPr>
      <p:sp>
        <p:nvSpPr>
          <p:cNvPr id="866"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67"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68"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69"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0"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1"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2"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3"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4"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5"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6"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7"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8"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9"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880"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881"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882"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883"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884"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885"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886"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887"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888"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889"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890"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891"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892" name="Rectangle 2"/>
          <p:cNvSpPr/>
          <p:nvPr/>
        </p:nvSpPr>
        <p:spPr>
          <a:xfrm>
            <a:off x="0" y="0"/>
            <a:ext cx="12192000" cy="6858000"/>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pic>
        <p:nvPicPr>
          <p:cNvPr id="893" name="Picture 3" descr="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6000" y="2495624"/>
            <a:ext cx="4320000" cy="1866752"/>
          </a:xfrm>
          <a:prstGeom prst="rect">
            <a:avLst/>
          </a:prstGeom>
          <a:ln w="12700">
            <a:miter lim="400000"/>
          </a:ln>
        </p:spPr>
      </p:pic>
      <p:sp>
        <p:nvSpPr>
          <p:cNvPr id="894"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682494959"/>
      </p:ext>
    </p:extLst>
  </p:cSld>
  <p:clrMapOvr>
    <a:masterClrMapping/>
  </p:clrMapOvr>
  <p:transition spd="med"/>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14_Content_slide_with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105526" y="0"/>
            <a:ext cx="6086474" cy="6164780"/>
          </a:xfrm>
          <a:prstGeom prst="rect">
            <a:avLst/>
          </a:prstGeom>
          <a:ln>
            <a:noFill/>
          </a:ln>
        </p:spPr>
        <p:txBody>
          <a:bodyPr anchor="ctr"/>
          <a:lstStyle>
            <a:lvl1pPr marL="0" indent="0" algn="ctr">
              <a:buNone/>
              <a:defRPr/>
            </a:lvl1pPr>
          </a:lstStyle>
          <a:p>
            <a:r>
              <a:rPr lang="en-GB" noProof="0" dirty="0"/>
              <a:t>Click to add image</a:t>
            </a:r>
          </a:p>
        </p:txBody>
      </p:sp>
      <p:sp>
        <p:nvSpPr>
          <p:cNvPr id="10" name="Rubrik 1"/>
          <p:cNvSpPr>
            <a:spLocks noGrp="1"/>
          </p:cNvSpPr>
          <p:nvPr>
            <p:ph type="title" hasCustomPrompt="1"/>
          </p:nvPr>
        </p:nvSpPr>
        <p:spPr>
          <a:xfrm>
            <a:off x="695330" y="576000"/>
            <a:ext cx="5220673"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
        <p:nvSpPr>
          <p:cNvPr id="3" name="Text Placeholder 2">
            <a:extLst>
              <a:ext uri="{FF2B5EF4-FFF2-40B4-BE49-F238E27FC236}">
                <a16:creationId xmlns:a16="http://schemas.microsoft.com/office/drawing/2014/main" id="{08B9B9B8-5EEB-4B41-B2FF-EDC996776341}"/>
              </a:ext>
            </a:extLst>
          </p:cNvPr>
          <p:cNvSpPr>
            <a:spLocks noGrp="1"/>
          </p:cNvSpPr>
          <p:nvPr>
            <p:ph type="body" sz="quarter" idx="18" hasCustomPrompt="1"/>
          </p:nvPr>
        </p:nvSpPr>
        <p:spPr>
          <a:xfrm>
            <a:off x="695330" y="1772710"/>
            <a:ext cx="5221288" cy="4394089"/>
          </a:xfrm>
        </p:spPr>
        <p:txBody>
          <a:bodyPr>
            <a:noAutofit/>
          </a:bodyPr>
          <a:lstStyle>
            <a:lvl1pPr marL="0" indent="0">
              <a:lnSpc>
                <a:spcPct val="100000"/>
              </a:lnSpc>
              <a:spcBef>
                <a:spcPts val="0"/>
              </a:spcBef>
              <a:spcAft>
                <a:spcPts val="1000"/>
              </a:spcAft>
              <a:buNone/>
              <a:defRPr/>
            </a:lvl1pPr>
          </a:lstStyle>
          <a:p>
            <a:pPr lvl="0"/>
            <a:r>
              <a:rPr lang="en-US" dirty="0"/>
              <a:t>Click to add text</a:t>
            </a:r>
          </a:p>
        </p:txBody>
      </p:sp>
    </p:spTree>
    <p:extLst>
      <p:ext uri="{BB962C8B-B14F-4D97-AF65-F5344CB8AC3E}">
        <p14:creationId xmlns:p14="http://schemas.microsoft.com/office/powerpoint/2010/main" val="276468237"/>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20_Image_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0" y="5"/>
            <a:ext cx="12192000" cy="6161617"/>
          </a:xfrm>
          <a:prstGeom prst="rect">
            <a:avLst/>
          </a:prstGeom>
        </p:spPr>
        <p:txBody>
          <a:bodyPr anchor="ctr">
            <a:noAutofit/>
          </a:bodyPr>
          <a:lstStyle>
            <a:lvl1pPr marL="0" indent="0" algn="ctr">
              <a:buNone/>
              <a:defRPr/>
            </a:lvl1pPr>
          </a:lstStyle>
          <a:p>
            <a:r>
              <a:rPr lang="en-GB" noProof="0" dirty="0"/>
              <a:t>Click to add an image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2" name="Title 1">
            <a:extLst>
              <a:ext uri="{FF2B5EF4-FFF2-40B4-BE49-F238E27FC236}">
                <a16:creationId xmlns:a16="http://schemas.microsoft.com/office/drawing/2014/main" id="{C051AD5A-A50F-49E1-817C-03913ECE95CE}"/>
              </a:ext>
            </a:extLst>
          </p:cNvPr>
          <p:cNvSpPr>
            <a:spLocks noGrp="1"/>
          </p:cNvSpPr>
          <p:nvPr>
            <p:ph type="title" hasCustomPrompt="1"/>
          </p:nvPr>
        </p:nvSpPr>
        <p:spPr/>
        <p:txBody>
          <a:bodyPr/>
          <a:lstStyle>
            <a:lvl1pPr>
              <a:defRPr/>
            </a:lvl1pPr>
          </a:lstStyle>
          <a:p>
            <a:r>
              <a:rPr lang="en-GB" noProof="0" dirty="0"/>
              <a:t>Click to add title</a:t>
            </a:r>
            <a:br>
              <a:rPr lang="en-GB" noProof="0" dirty="0"/>
            </a:br>
            <a:r>
              <a:rPr lang="en-GB" noProof="0" dirty="0"/>
              <a:t>max two lines</a:t>
            </a:r>
            <a:endParaRPr lang="en-GB" dirty="0"/>
          </a:p>
        </p:txBody>
      </p:sp>
    </p:spTree>
    <p:extLst>
      <p:ext uri="{BB962C8B-B14F-4D97-AF65-F5344CB8AC3E}">
        <p14:creationId xmlns:p14="http://schemas.microsoft.com/office/powerpoint/2010/main" val="2693535669"/>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x">
  <p:cSld name="33_Title/chapter_slide_alternative">
    <p:spTree>
      <p:nvGrpSpPr>
        <p:cNvPr id="1" name=""/>
        <p:cNvGrpSpPr/>
        <p:nvPr/>
      </p:nvGrpSpPr>
      <p:grpSpPr>
        <a:xfrm>
          <a:off x="0" y="0"/>
          <a:ext cx="0" cy="0"/>
          <a:chOff x="0" y="0"/>
          <a:chExt cx="0" cy="0"/>
        </a:xfrm>
      </p:grpSpPr>
      <p:sp>
        <p:nvSpPr>
          <p:cNvPr id="48" name="Rectangle 6"/>
          <p:cNvSpPr/>
          <p:nvPr/>
        </p:nvSpPr>
        <p:spPr>
          <a:xfrm>
            <a:off x="0" y="3"/>
            <a:ext cx="12192000" cy="6164779"/>
          </a:xfrm>
          <a:prstGeom prst="rect">
            <a:avLst/>
          </a:prstGeom>
          <a:solidFill>
            <a:schemeClr val="accent5"/>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49" name="Title Text"/>
          <p:cNvSpPr txBox="1">
            <a:spLocks noGrp="1"/>
          </p:cNvSpPr>
          <p:nvPr>
            <p:ph type="title"/>
          </p:nvPr>
        </p:nvSpPr>
        <p:spPr>
          <a:xfrm>
            <a:off x="694799" y="828000"/>
            <a:ext cx="10800002" cy="1584002"/>
          </a:xfrm>
          <a:prstGeom prst="rect">
            <a:avLst/>
          </a:prstGeom>
        </p:spPr>
        <p:txBody>
          <a:bodyPr anchor="t"/>
          <a:lstStyle>
            <a:lvl1pPr>
              <a:defRPr sz="6400"/>
            </a:lvl1pPr>
          </a:lstStyle>
          <a:p>
            <a:r>
              <a:t>Title Text</a:t>
            </a:r>
          </a:p>
        </p:txBody>
      </p:sp>
      <p:sp>
        <p:nvSpPr>
          <p:cNvPr id="50" name="Body Level One…"/>
          <p:cNvSpPr txBox="1">
            <a:spLocks noGrp="1"/>
          </p:cNvSpPr>
          <p:nvPr>
            <p:ph type="body" sz="quarter" idx="1"/>
          </p:nvPr>
        </p:nvSpPr>
        <p:spPr>
          <a:xfrm>
            <a:off x="694799" y="2930603"/>
            <a:ext cx="10800002" cy="723602"/>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51" name="Text Placeholder 8"/>
          <p:cNvSpPr>
            <a:spLocks noGrp="1"/>
          </p:cNvSpPr>
          <p:nvPr>
            <p:ph type="body" sz="quarter" idx="13"/>
          </p:nvPr>
        </p:nvSpPr>
        <p:spPr>
          <a:xfrm>
            <a:off x="694800" y="3831811"/>
            <a:ext cx="7687200" cy="228602"/>
          </a:xfrm>
          <a:prstGeom prst="rect">
            <a:avLst/>
          </a:prstGeom>
        </p:spPr>
        <p:txBody>
          <a:bodyPr anchor="ctr"/>
          <a:lstStyle/>
          <a:p>
            <a:pPr>
              <a:defRPr sz="1600"/>
            </a:pPr>
            <a:endParaRPr/>
          </a:p>
        </p:txBody>
      </p:sp>
      <p:sp>
        <p:nvSpPr>
          <p:cNvPr id="52"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081735964"/>
      </p:ext>
    </p:extLst>
  </p:cSld>
  <p:clrMapOvr>
    <a:masterClrMapping/>
  </p:clrMapOvr>
  <p:transition spd="med"/>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x">
  <p:cSld name="32_Title/chapter_slide_alternative">
    <p:spTree>
      <p:nvGrpSpPr>
        <p:cNvPr id="1" name=""/>
        <p:cNvGrpSpPr/>
        <p:nvPr/>
      </p:nvGrpSpPr>
      <p:grpSpPr>
        <a:xfrm>
          <a:off x="0" y="0"/>
          <a:ext cx="0" cy="0"/>
          <a:chOff x="0" y="0"/>
          <a:chExt cx="0" cy="0"/>
        </a:xfrm>
      </p:grpSpPr>
      <p:sp>
        <p:nvSpPr>
          <p:cNvPr id="59" name="Rectangle 6"/>
          <p:cNvSpPr/>
          <p:nvPr/>
        </p:nvSpPr>
        <p:spPr>
          <a:xfrm>
            <a:off x="0" y="3"/>
            <a:ext cx="12192000" cy="6164779"/>
          </a:xfrm>
          <a:prstGeom prst="rect">
            <a:avLst/>
          </a:prstGeom>
          <a:solidFill>
            <a:schemeClr val="accent3"/>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60" name="Title Text"/>
          <p:cNvSpPr txBox="1">
            <a:spLocks noGrp="1"/>
          </p:cNvSpPr>
          <p:nvPr>
            <p:ph type="title"/>
          </p:nvPr>
        </p:nvSpPr>
        <p:spPr>
          <a:xfrm>
            <a:off x="694799" y="828000"/>
            <a:ext cx="10800002" cy="1584002"/>
          </a:xfrm>
          <a:prstGeom prst="rect">
            <a:avLst/>
          </a:prstGeom>
        </p:spPr>
        <p:txBody>
          <a:bodyPr anchor="t"/>
          <a:lstStyle>
            <a:lvl1pPr>
              <a:defRPr sz="6400">
                <a:solidFill>
                  <a:schemeClr val="accent1"/>
                </a:solidFill>
              </a:defRPr>
            </a:lvl1pPr>
          </a:lstStyle>
          <a:p>
            <a:r>
              <a:t>Title Text</a:t>
            </a:r>
          </a:p>
        </p:txBody>
      </p:sp>
      <p:sp>
        <p:nvSpPr>
          <p:cNvPr id="61" name="Body Level One…"/>
          <p:cNvSpPr txBox="1">
            <a:spLocks noGrp="1"/>
          </p:cNvSpPr>
          <p:nvPr>
            <p:ph type="body" sz="quarter" idx="1"/>
          </p:nvPr>
        </p:nvSpPr>
        <p:spPr>
          <a:xfrm>
            <a:off x="694799" y="2930603"/>
            <a:ext cx="10800002" cy="723602"/>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62" name="Text Placeholder 8"/>
          <p:cNvSpPr>
            <a:spLocks noGrp="1"/>
          </p:cNvSpPr>
          <p:nvPr>
            <p:ph type="body" sz="quarter" idx="13"/>
          </p:nvPr>
        </p:nvSpPr>
        <p:spPr>
          <a:xfrm>
            <a:off x="694800" y="3831811"/>
            <a:ext cx="7687200" cy="228602"/>
          </a:xfrm>
          <a:prstGeom prst="rect">
            <a:avLst/>
          </a:prstGeom>
        </p:spPr>
        <p:txBody>
          <a:bodyPr anchor="ctr"/>
          <a:lstStyle/>
          <a:p>
            <a:pPr>
              <a:defRPr sz="1600"/>
            </a:pPr>
            <a:endParaRPr/>
          </a:p>
        </p:txBody>
      </p:sp>
      <p:sp>
        <p:nvSpPr>
          <p:cNvPr id="63"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1856436339"/>
      </p:ext>
    </p:extLst>
  </p:cSld>
  <p:clrMapOvr>
    <a:masterClrMapping/>
  </p:clrMapOvr>
  <p:transition spd="med"/>
</p:sldLayout>
</file>

<file path=ppt/slideLayouts/slideLayout227.xml><?xml version="1.0" encoding="utf-8"?>
<p:sldLayout xmlns:a="http://schemas.openxmlformats.org/drawingml/2006/main" xmlns:r="http://schemas.openxmlformats.org/officeDocument/2006/relationships" xmlns:p="http://schemas.openxmlformats.org/presentationml/2006/main" showMasterSp="0" type="tx">
  <p:cSld name="31_Title/chapter_slide_alternative">
    <p:spTree>
      <p:nvGrpSpPr>
        <p:cNvPr id="1" name=""/>
        <p:cNvGrpSpPr/>
        <p:nvPr/>
      </p:nvGrpSpPr>
      <p:grpSpPr>
        <a:xfrm>
          <a:off x="0" y="0"/>
          <a:ext cx="0" cy="0"/>
          <a:chOff x="0" y="0"/>
          <a:chExt cx="0" cy="0"/>
        </a:xfrm>
      </p:grpSpPr>
      <p:sp>
        <p:nvSpPr>
          <p:cNvPr id="70" name="Rectangle 6"/>
          <p:cNvSpPr/>
          <p:nvPr/>
        </p:nvSpPr>
        <p:spPr>
          <a:xfrm>
            <a:off x="0" y="3"/>
            <a:ext cx="12192000" cy="6164779"/>
          </a:xfrm>
          <a:prstGeom prst="rect">
            <a:avLst/>
          </a:prstGeom>
          <a:solidFill>
            <a:schemeClr val="accent1"/>
          </a:solidFill>
          <a:ln w="12700">
            <a:miter lim="400000"/>
          </a:ln>
        </p:spPr>
        <p:txBody>
          <a:bodyPr lIns="36000" tIns="36000" rIns="36000" bIns="36000" anchor="ctr"/>
          <a:lstStyle/>
          <a:p>
            <a:pPr defTabSz="914309">
              <a:defRPr>
                <a:solidFill>
                  <a:schemeClr val="accent5"/>
                </a:solidFill>
                <a:latin typeface="Santral Regular"/>
                <a:ea typeface="Santral Regular"/>
                <a:cs typeface="Santral Regular"/>
                <a:sym typeface="Santral Regular"/>
              </a:defRPr>
            </a:pPr>
            <a:endParaRPr dirty="0"/>
          </a:p>
        </p:txBody>
      </p:sp>
      <p:sp>
        <p:nvSpPr>
          <p:cNvPr id="71" name="Title Text"/>
          <p:cNvSpPr txBox="1">
            <a:spLocks noGrp="1"/>
          </p:cNvSpPr>
          <p:nvPr>
            <p:ph type="title"/>
          </p:nvPr>
        </p:nvSpPr>
        <p:spPr>
          <a:xfrm>
            <a:off x="696000" y="828000"/>
            <a:ext cx="10800000" cy="1584002"/>
          </a:xfrm>
          <a:prstGeom prst="rect">
            <a:avLst/>
          </a:prstGeom>
        </p:spPr>
        <p:txBody>
          <a:bodyPr anchor="t"/>
          <a:lstStyle>
            <a:lvl1pPr>
              <a:defRPr sz="6400">
                <a:solidFill>
                  <a:schemeClr val="accent3"/>
                </a:solidFill>
              </a:defRPr>
            </a:lvl1pPr>
          </a:lstStyle>
          <a:p>
            <a:r>
              <a:t>Title Text</a:t>
            </a:r>
          </a:p>
        </p:txBody>
      </p:sp>
      <p:sp>
        <p:nvSpPr>
          <p:cNvPr id="72" name="Body Level One…"/>
          <p:cNvSpPr txBox="1">
            <a:spLocks noGrp="1"/>
          </p:cNvSpPr>
          <p:nvPr>
            <p:ph type="body" sz="quarter" idx="1"/>
          </p:nvPr>
        </p:nvSpPr>
        <p:spPr>
          <a:xfrm>
            <a:off x="694799" y="2930603"/>
            <a:ext cx="10800002" cy="723602"/>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73" name="Text Placeholder 8"/>
          <p:cNvSpPr>
            <a:spLocks noGrp="1"/>
          </p:cNvSpPr>
          <p:nvPr>
            <p:ph type="body" sz="quarter" idx="13"/>
          </p:nvPr>
        </p:nvSpPr>
        <p:spPr>
          <a:xfrm>
            <a:off x="694800" y="3831811"/>
            <a:ext cx="7687200" cy="228602"/>
          </a:xfrm>
          <a:prstGeom prst="rect">
            <a:avLst/>
          </a:prstGeom>
        </p:spPr>
        <p:txBody>
          <a:bodyPr anchor="ctr"/>
          <a:lstStyle/>
          <a:p>
            <a:pPr>
              <a:defRPr sz="1600"/>
            </a:pPr>
            <a:endParaRPr/>
          </a:p>
        </p:txBody>
      </p:sp>
      <p:sp>
        <p:nvSpPr>
          <p:cNvPr id="74"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542564924"/>
      </p:ext>
    </p:extLst>
  </p:cSld>
  <p:clrMapOvr>
    <a:masterClrMapping/>
  </p:clrMapOvr>
  <p:transition spd="med"/>
</p:sldLayout>
</file>

<file path=ppt/slideLayouts/slideLayout228.xml><?xml version="1.0" encoding="utf-8"?>
<p:sldLayout xmlns:a="http://schemas.openxmlformats.org/drawingml/2006/main" xmlns:r="http://schemas.openxmlformats.org/officeDocument/2006/relationships" xmlns:p="http://schemas.openxmlformats.org/presentationml/2006/main" showMasterSp="0" type="tx">
  <p:cSld name="30_Title/chapter_slide_alternative">
    <p:spTree>
      <p:nvGrpSpPr>
        <p:cNvPr id="1" name=""/>
        <p:cNvGrpSpPr/>
        <p:nvPr/>
      </p:nvGrpSpPr>
      <p:grpSpPr>
        <a:xfrm>
          <a:off x="0" y="0"/>
          <a:ext cx="0" cy="0"/>
          <a:chOff x="0" y="0"/>
          <a:chExt cx="0" cy="0"/>
        </a:xfrm>
      </p:grpSpPr>
      <p:sp>
        <p:nvSpPr>
          <p:cNvPr id="81" name="Rectangle 6"/>
          <p:cNvSpPr/>
          <p:nvPr/>
        </p:nvSpPr>
        <p:spPr>
          <a:xfrm>
            <a:off x="0" y="3"/>
            <a:ext cx="12192000" cy="6164779"/>
          </a:xfrm>
          <a:prstGeom prst="rect">
            <a:avLst/>
          </a:prstGeom>
          <a:solidFill>
            <a:schemeClr val="accent6"/>
          </a:solidFill>
          <a:ln w="12700">
            <a:miter lim="400000"/>
          </a:ln>
        </p:spPr>
        <p:txBody>
          <a:bodyPr lIns="36000" tIns="36000" rIns="36000" bIns="36000" anchor="ctr"/>
          <a:lstStyle/>
          <a:p>
            <a:pPr defTabSz="914309">
              <a:defRPr>
                <a:solidFill>
                  <a:schemeClr val="accent5"/>
                </a:solidFill>
                <a:latin typeface="Santral Regular"/>
                <a:ea typeface="Santral Regular"/>
                <a:cs typeface="Santral Regular"/>
                <a:sym typeface="Santral Regular"/>
              </a:defRPr>
            </a:pPr>
            <a:endParaRPr dirty="0"/>
          </a:p>
        </p:txBody>
      </p:sp>
      <p:sp>
        <p:nvSpPr>
          <p:cNvPr id="82" name="Title Text"/>
          <p:cNvSpPr txBox="1">
            <a:spLocks noGrp="1"/>
          </p:cNvSpPr>
          <p:nvPr>
            <p:ph type="title"/>
          </p:nvPr>
        </p:nvSpPr>
        <p:spPr>
          <a:xfrm>
            <a:off x="696000" y="828000"/>
            <a:ext cx="10800000" cy="1584002"/>
          </a:xfrm>
          <a:prstGeom prst="rect">
            <a:avLst/>
          </a:prstGeom>
        </p:spPr>
        <p:txBody>
          <a:bodyPr anchor="t"/>
          <a:lstStyle>
            <a:lvl1pPr>
              <a:defRPr sz="6400"/>
            </a:lvl1pPr>
          </a:lstStyle>
          <a:p>
            <a:r>
              <a:t>Title Text</a:t>
            </a:r>
          </a:p>
        </p:txBody>
      </p:sp>
      <p:sp>
        <p:nvSpPr>
          <p:cNvPr id="83" name="Body Level One…"/>
          <p:cNvSpPr txBox="1">
            <a:spLocks noGrp="1"/>
          </p:cNvSpPr>
          <p:nvPr>
            <p:ph type="body" sz="quarter" idx="1"/>
          </p:nvPr>
        </p:nvSpPr>
        <p:spPr>
          <a:xfrm>
            <a:off x="694799" y="2930603"/>
            <a:ext cx="10800002" cy="723602"/>
          </a:xfrm>
          <a:prstGeom prst="rect">
            <a:avLst/>
          </a:prstGeom>
        </p:spPr>
        <p:txBody>
          <a:bodyPr/>
          <a:lstStyle>
            <a:lvl1pPr>
              <a:defRPr sz="2600"/>
            </a:lvl1pPr>
            <a:lvl2pPr>
              <a:defRPr sz="2600"/>
            </a:lvl2pPr>
            <a:lvl3pPr>
              <a:defRPr sz="2600"/>
            </a:lvl3pPr>
            <a:lvl4pPr>
              <a:defRPr sz="2600"/>
            </a:lvl4pPr>
            <a:lvl5pPr>
              <a:defRPr sz="2600"/>
            </a:lvl5pPr>
          </a:lstStyle>
          <a:p>
            <a:r>
              <a:t>Body Level One</a:t>
            </a:r>
          </a:p>
          <a:p>
            <a:pPr lvl="1"/>
            <a:r>
              <a:t>Body Level Two</a:t>
            </a:r>
          </a:p>
          <a:p>
            <a:pPr lvl="2"/>
            <a:r>
              <a:t>Body Level Three</a:t>
            </a:r>
          </a:p>
          <a:p>
            <a:pPr lvl="3"/>
            <a:r>
              <a:t>Body Level Four</a:t>
            </a:r>
          </a:p>
          <a:p>
            <a:pPr lvl="4"/>
            <a:r>
              <a:t>Body Level Five</a:t>
            </a:r>
          </a:p>
        </p:txBody>
      </p:sp>
      <p:sp>
        <p:nvSpPr>
          <p:cNvPr id="84" name="Text Placeholder 8"/>
          <p:cNvSpPr>
            <a:spLocks noGrp="1"/>
          </p:cNvSpPr>
          <p:nvPr>
            <p:ph type="body" sz="quarter" idx="13"/>
          </p:nvPr>
        </p:nvSpPr>
        <p:spPr>
          <a:xfrm>
            <a:off x="694800" y="3831811"/>
            <a:ext cx="7687200" cy="228602"/>
          </a:xfrm>
          <a:prstGeom prst="rect">
            <a:avLst/>
          </a:prstGeom>
        </p:spPr>
        <p:txBody>
          <a:bodyPr anchor="ctr"/>
          <a:lstStyle/>
          <a:p>
            <a:pPr>
              <a:defRPr sz="1600"/>
            </a:pPr>
            <a:endParaRPr/>
          </a:p>
        </p:txBody>
      </p:sp>
      <p:sp>
        <p:nvSpPr>
          <p:cNvPr id="85"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1973890180"/>
      </p:ext>
    </p:extLst>
  </p:cSld>
  <p:clrMapOvr>
    <a:masterClrMapping/>
  </p:clrMapOvr>
  <p:transition spd="med"/>
</p:sldLayout>
</file>

<file path=ppt/slideLayouts/slideLayout229.xml><?xml version="1.0" encoding="utf-8"?>
<p:sldLayout xmlns:a="http://schemas.openxmlformats.org/drawingml/2006/main" xmlns:r="http://schemas.openxmlformats.org/officeDocument/2006/relationships" xmlns:p="http://schemas.openxmlformats.org/presentationml/2006/main" showMasterSp="0" type="tx">
  <p:cSld name="24_Content_slide">
    <p:spTree>
      <p:nvGrpSpPr>
        <p:cNvPr id="1" name=""/>
        <p:cNvGrpSpPr/>
        <p:nvPr/>
      </p:nvGrpSpPr>
      <p:grpSpPr>
        <a:xfrm>
          <a:off x="0" y="0"/>
          <a:ext cx="0" cy="0"/>
          <a:chOff x="0" y="0"/>
          <a:chExt cx="0" cy="0"/>
        </a:xfrm>
      </p:grpSpPr>
      <p:sp>
        <p:nvSpPr>
          <p:cNvPr id="111" name="Body Level One…"/>
          <p:cNvSpPr txBox="1">
            <a:spLocks noGrp="1"/>
          </p:cNvSpPr>
          <p:nvPr>
            <p:ph type="body" sz="quarter" idx="1"/>
          </p:nvPr>
        </p:nvSpPr>
        <p:spPr>
          <a:xfrm>
            <a:off x="695328" y="1773240"/>
            <a:ext cx="3400017"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112" name="Title Text"/>
          <p:cNvSpPr txBox="1">
            <a:spLocks noGrp="1"/>
          </p:cNvSpPr>
          <p:nvPr>
            <p:ph type="title"/>
          </p:nvPr>
        </p:nvSpPr>
        <p:spPr>
          <a:xfrm>
            <a:off x="694799" y="576000"/>
            <a:ext cx="10800002" cy="684001"/>
          </a:xfrm>
          <a:prstGeom prst="rect">
            <a:avLst/>
          </a:prstGeom>
        </p:spPr>
        <p:txBody>
          <a:bodyPr anchor="t"/>
          <a:lstStyle>
            <a:lvl1pPr>
              <a:lnSpc>
                <a:spcPct val="100000"/>
              </a:lnSpc>
              <a:defRPr sz="2400"/>
            </a:lvl1pPr>
          </a:lstStyle>
          <a:p>
            <a:r>
              <a:t>Title Text</a:t>
            </a:r>
          </a:p>
        </p:txBody>
      </p:sp>
      <p:sp>
        <p:nvSpPr>
          <p:cNvPr id="113" name="Platshållare för text 10"/>
          <p:cNvSpPr>
            <a:spLocks noGrp="1"/>
          </p:cNvSpPr>
          <p:nvPr>
            <p:ph type="body" sz="quarter" idx="13"/>
          </p:nvPr>
        </p:nvSpPr>
        <p:spPr>
          <a:xfrm>
            <a:off x="4395056" y="1773239"/>
            <a:ext cx="3400019" cy="4009872"/>
          </a:xfrm>
          <a:prstGeom prst="rect">
            <a:avLst/>
          </a:prstGeom>
        </p:spPr>
        <p:txBody>
          <a:bodyPr/>
          <a:lstStyle/>
          <a:p>
            <a:pPr>
              <a:defRPr sz="1600"/>
            </a:pPr>
            <a:endParaRPr/>
          </a:p>
        </p:txBody>
      </p:sp>
      <p:sp>
        <p:nvSpPr>
          <p:cNvPr id="114" name="Platshållare för text 10"/>
          <p:cNvSpPr>
            <a:spLocks noGrp="1"/>
          </p:cNvSpPr>
          <p:nvPr>
            <p:ph type="body" sz="quarter" idx="14"/>
          </p:nvPr>
        </p:nvSpPr>
        <p:spPr>
          <a:xfrm>
            <a:off x="8094784" y="1773239"/>
            <a:ext cx="3400016" cy="4009872"/>
          </a:xfrm>
          <a:prstGeom prst="rect">
            <a:avLst/>
          </a:prstGeom>
        </p:spPr>
        <p:txBody>
          <a:bodyPr/>
          <a:lstStyle/>
          <a:p>
            <a:pPr>
              <a:defRPr sz="1600"/>
            </a:pPr>
            <a:endParaRPr/>
          </a:p>
        </p:txBody>
      </p:sp>
      <p:sp>
        <p:nvSpPr>
          <p:cNvPr id="115"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146562011"/>
      </p:ext>
    </p:extLst>
  </p:cSld>
  <p:clrMapOvr>
    <a:masterClrMapping/>
  </p:clrMapOvr>
  <p:transition spd="med"/>
</p:sldLayout>
</file>

<file path=ppt/slideLayouts/slideLayout230.xml><?xml version="1.0" encoding="utf-8"?>
<p:sldLayout xmlns:a="http://schemas.openxmlformats.org/drawingml/2006/main" xmlns:r="http://schemas.openxmlformats.org/officeDocument/2006/relationships" xmlns:p="http://schemas.openxmlformats.org/presentationml/2006/main" showMasterSp="0" type="tx">
  <p:cSld name="19_Content_slide_with_image">
    <p:spTree>
      <p:nvGrpSpPr>
        <p:cNvPr id="1" name=""/>
        <p:cNvGrpSpPr/>
        <p:nvPr/>
      </p:nvGrpSpPr>
      <p:grpSpPr>
        <a:xfrm>
          <a:off x="0" y="0"/>
          <a:ext cx="0" cy="0"/>
          <a:chOff x="0" y="0"/>
          <a:chExt cx="0" cy="0"/>
        </a:xfrm>
      </p:grpSpPr>
      <p:sp>
        <p:nvSpPr>
          <p:cNvPr id="122" name="Platshållare för bild 4"/>
          <p:cNvSpPr>
            <a:spLocks noGrp="1"/>
          </p:cNvSpPr>
          <p:nvPr>
            <p:ph type="pic" idx="13"/>
          </p:nvPr>
        </p:nvSpPr>
        <p:spPr>
          <a:xfrm>
            <a:off x="6096001" y="0"/>
            <a:ext cx="6096002" cy="6159833"/>
          </a:xfrm>
          <a:prstGeom prst="rect">
            <a:avLst/>
          </a:prstGeom>
        </p:spPr>
        <p:txBody>
          <a:bodyPr lIns="91439" tIns="45719" rIns="91439" bIns="45719">
            <a:noAutofit/>
          </a:bodyPr>
          <a:lstStyle/>
          <a:p>
            <a:endParaRPr dirty="0"/>
          </a:p>
        </p:txBody>
      </p:sp>
      <p:sp>
        <p:nvSpPr>
          <p:cNvPr id="123"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124" name="Title Text"/>
          <p:cNvSpPr txBox="1">
            <a:spLocks noGrp="1"/>
          </p:cNvSpPr>
          <p:nvPr>
            <p:ph type="title"/>
          </p:nvPr>
        </p:nvSpPr>
        <p:spPr>
          <a:xfrm>
            <a:off x="695329" y="576000"/>
            <a:ext cx="5220674" cy="684001"/>
          </a:xfrm>
          <a:prstGeom prst="rect">
            <a:avLst/>
          </a:prstGeom>
        </p:spPr>
        <p:txBody>
          <a:bodyPr anchor="t"/>
          <a:lstStyle>
            <a:lvl1pPr>
              <a:lnSpc>
                <a:spcPct val="100000"/>
              </a:lnSpc>
              <a:defRPr sz="2400"/>
            </a:lvl1pPr>
          </a:lstStyle>
          <a:p>
            <a:r>
              <a:t>Title Text</a:t>
            </a:r>
          </a:p>
        </p:txBody>
      </p:sp>
      <p:sp>
        <p:nvSpPr>
          <p:cNvPr id="125"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4225789625"/>
      </p:ext>
    </p:extLst>
  </p:cSld>
  <p:clrMapOvr>
    <a:masterClrMapping/>
  </p:clrMapOvr>
  <p:transition spd="med"/>
</p:sldLayout>
</file>

<file path=ppt/slideLayouts/slideLayout231.xml><?xml version="1.0" encoding="utf-8"?>
<p:sldLayout xmlns:a="http://schemas.openxmlformats.org/drawingml/2006/main" xmlns:r="http://schemas.openxmlformats.org/officeDocument/2006/relationships" xmlns:p="http://schemas.openxmlformats.org/presentationml/2006/main" showMasterSp="0" type="tx">
  <p:cSld name="18_Content_slide_with_circular_image">
    <p:spTree>
      <p:nvGrpSpPr>
        <p:cNvPr id="1" name=""/>
        <p:cNvGrpSpPr/>
        <p:nvPr/>
      </p:nvGrpSpPr>
      <p:grpSpPr>
        <a:xfrm>
          <a:off x="0" y="0"/>
          <a:ext cx="0" cy="0"/>
          <a:chOff x="0" y="0"/>
          <a:chExt cx="0" cy="0"/>
        </a:xfrm>
      </p:grpSpPr>
      <p:sp>
        <p:nvSpPr>
          <p:cNvPr id="168" name="Platshållare för bild 4"/>
          <p:cNvSpPr>
            <a:spLocks noGrp="1"/>
          </p:cNvSpPr>
          <p:nvPr>
            <p:ph type="pic" sz="quarter" idx="13"/>
          </p:nvPr>
        </p:nvSpPr>
        <p:spPr>
          <a:xfrm>
            <a:off x="7054277" y="1260000"/>
            <a:ext cx="3926232" cy="3967344"/>
          </a:xfrm>
          <a:prstGeom prst="rect">
            <a:avLst/>
          </a:prstGeom>
        </p:spPr>
        <p:txBody>
          <a:bodyPr lIns="91439" tIns="45719" rIns="91439" bIns="45719">
            <a:noAutofit/>
          </a:bodyPr>
          <a:lstStyle/>
          <a:p>
            <a:endParaRPr dirty="0"/>
          </a:p>
        </p:txBody>
      </p:sp>
      <p:sp>
        <p:nvSpPr>
          <p:cNvPr id="169"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170" name="Title Text"/>
          <p:cNvSpPr txBox="1">
            <a:spLocks noGrp="1"/>
          </p:cNvSpPr>
          <p:nvPr>
            <p:ph type="title"/>
          </p:nvPr>
        </p:nvSpPr>
        <p:spPr>
          <a:xfrm>
            <a:off x="695329" y="576000"/>
            <a:ext cx="5220674" cy="684001"/>
          </a:xfrm>
          <a:prstGeom prst="rect">
            <a:avLst/>
          </a:prstGeom>
        </p:spPr>
        <p:txBody>
          <a:bodyPr anchor="t"/>
          <a:lstStyle>
            <a:lvl1pPr>
              <a:lnSpc>
                <a:spcPct val="100000"/>
              </a:lnSpc>
              <a:defRPr sz="2400"/>
            </a:lvl1pPr>
          </a:lstStyle>
          <a:p>
            <a:r>
              <a:t>Title Text</a:t>
            </a:r>
          </a:p>
        </p:txBody>
      </p:sp>
      <p:sp>
        <p:nvSpPr>
          <p:cNvPr id="171"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354949475"/>
      </p:ext>
    </p:extLst>
  </p:cSld>
  <p:clrMapOvr>
    <a:masterClrMapping/>
  </p:clrMapOvr>
  <p:transition spd="med"/>
</p:sldLayout>
</file>

<file path=ppt/slideLayouts/slideLayout232.xml><?xml version="1.0" encoding="utf-8"?>
<p:sldLayout xmlns:a="http://schemas.openxmlformats.org/drawingml/2006/main" xmlns:r="http://schemas.openxmlformats.org/officeDocument/2006/relationships" xmlns:p="http://schemas.openxmlformats.org/presentationml/2006/main" showMasterSp="0" type="tx">
  <p:cSld name="19_Content_slide_with_circles">
    <p:spTree>
      <p:nvGrpSpPr>
        <p:cNvPr id="1" name=""/>
        <p:cNvGrpSpPr/>
        <p:nvPr/>
      </p:nvGrpSpPr>
      <p:grpSpPr>
        <a:xfrm>
          <a:off x="0" y="0"/>
          <a:ext cx="0" cy="0"/>
          <a:chOff x="0" y="0"/>
          <a:chExt cx="0" cy="0"/>
        </a:xfrm>
      </p:grpSpPr>
      <p:sp>
        <p:nvSpPr>
          <p:cNvPr id="178" name="Platshållare för bild 4"/>
          <p:cNvSpPr>
            <a:spLocks noGrp="1"/>
          </p:cNvSpPr>
          <p:nvPr>
            <p:ph type="pic" sz="quarter" idx="13"/>
          </p:nvPr>
        </p:nvSpPr>
        <p:spPr>
          <a:xfrm>
            <a:off x="8240337" y="2010381"/>
            <a:ext cx="2515650" cy="2541992"/>
          </a:xfrm>
          <a:prstGeom prst="rect">
            <a:avLst/>
          </a:prstGeom>
        </p:spPr>
        <p:txBody>
          <a:bodyPr lIns="91439" tIns="45719" rIns="91439" bIns="45719">
            <a:noAutofit/>
          </a:bodyPr>
          <a:lstStyle/>
          <a:p>
            <a:endParaRPr dirty="0"/>
          </a:p>
        </p:txBody>
      </p:sp>
      <p:sp>
        <p:nvSpPr>
          <p:cNvPr id="179" name="Title Text"/>
          <p:cNvSpPr txBox="1">
            <a:spLocks noGrp="1"/>
          </p:cNvSpPr>
          <p:nvPr>
            <p:ph type="title"/>
          </p:nvPr>
        </p:nvSpPr>
        <p:spPr>
          <a:xfrm>
            <a:off x="695329" y="576000"/>
            <a:ext cx="10800672" cy="684001"/>
          </a:xfrm>
          <a:prstGeom prst="rect">
            <a:avLst/>
          </a:prstGeom>
        </p:spPr>
        <p:txBody>
          <a:bodyPr anchor="t"/>
          <a:lstStyle>
            <a:lvl1pPr>
              <a:lnSpc>
                <a:spcPct val="100000"/>
              </a:lnSpc>
              <a:defRPr sz="2400"/>
            </a:lvl1pPr>
          </a:lstStyle>
          <a:p>
            <a:r>
              <a:t>Title Text</a:t>
            </a:r>
          </a:p>
        </p:txBody>
      </p:sp>
      <p:sp>
        <p:nvSpPr>
          <p:cNvPr id="180" name="Platshållare för bild 4"/>
          <p:cNvSpPr>
            <a:spLocks noGrp="1"/>
          </p:cNvSpPr>
          <p:nvPr>
            <p:ph type="pic" sz="quarter" idx="14"/>
          </p:nvPr>
        </p:nvSpPr>
        <p:spPr>
          <a:xfrm>
            <a:off x="4837260" y="2010381"/>
            <a:ext cx="2515650" cy="2541992"/>
          </a:xfrm>
          <a:prstGeom prst="rect">
            <a:avLst/>
          </a:prstGeom>
        </p:spPr>
        <p:txBody>
          <a:bodyPr lIns="91439" tIns="45719" rIns="91439" bIns="45719">
            <a:noAutofit/>
          </a:bodyPr>
          <a:lstStyle/>
          <a:p>
            <a:endParaRPr dirty="0"/>
          </a:p>
        </p:txBody>
      </p:sp>
      <p:sp>
        <p:nvSpPr>
          <p:cNvPr id="181" name="Platshållare för bild 4"/>
          <p:cNvSpPr>
            <a:spLocks noGrp="1"/>
          </p:cNvSpPr>
          <p:nvPr>
            <p:ph type="pic" sz="quarter" idx="15"/>
          </p:nvPr>
        </p:nvSpPr>
        <p:spPr>
          <a:xfrm>
            <a:off x="1434183" y="2010381"/>
            <a:ext cx="2515649" cy="2541992"/>
          </a:xfrm>
          <a:prstGeom prst="rect">
            <a:avLst/>
          </a:prstGeom>
        </p:spPr>
        <p:txBody>
          <a:bodyPr lIns="91439" tIns="45719" rIns="91439" bIns="45719">
            <a:noAutofit/>
          </a:bodyPr>
          <a:lstStyle/>
          <a:p>
            <a:endParaRPr dirty="0"/>
          </a:p>
        </p:txBody>
      </p:sp>
      <p:sp>
        <p:nvSpPr>
          <p:cNvPr id="182" name="Body Level One…"/>
          <p:cNvSpPr txBox="1">
            <a:spLocks noGrp="1"/>
          </p:cNvSpPr>
          <p:nvPr>
            <p:ph type="body" sz="quarter" idx="1"/>
          </p:nvPr>
        </p:nvSpPr>
        <p:spPr>
          <a:xfrm>
            <a:off x="1434183" y="4722828"/>
            <a:ext cx="2515648" cy="806173"/>
          </a:xfrm>
          <a:prstGeom prst="rect">
            <a:avLst/>
          </a:prstGeom>
        </p:spPr>
        <p:txBody>
          <a:bodyPr/>
          <a:lstStyle>
            <a:lvl1pPr algn="ctr">
              <a:lnSpc>
                <a:spcPts val="2000"/>
              </a:lnSpc>
              <a:spcBef>
                <a:spcPts val="1000"/>
              </a:spcBef>
              <a:defRPr sz="1400"/>
            </a:lvl1pPr>
            <a:lvl2pPr algn="ctr">
              <a:lnSpc>
                <a:spcPts val="2000"/>
              </a:lnSpc>
              <a:spcBef>
                <a:spcPts val="1000"/>
              </a:spcBef>
              <a:defRPr sz="1400"/>
            </a:lvl2pPr>
            <a:lvl3pPr algn="ctr">
              <a:lnSpc>
                <a:spcPts val="2000"/>
              </a:lnSpc>
              <a:spcBef>
                <a:spcPts val="1000"/>
              </a:spcBef>
              <a:defRPr sz="1400"/>
            </a:lvl3pPr>
            <a:lvl4pPr algn="ctr">
              <a:lnSpc>
                <a:spcPts val="2000"/>
              </a:lnSpc>
              <a:spcBef>
                <a:spcPts val="1000"/>
              </a:spcBef>
              <a:defRPr sz="1400"/>
            </a:lvl4pPr>
            <a:lvl5pPr algn="ctr">
              <a:lnSpc>
                <a:spcPts val="2000"/>
              </a:lnSpc>
              <a:spcBef>
                <a:spcPts val="1000"/>
              </a:spcBef>
              <a:defRPr sz="1400"/>
            </a:lvl5pPr>
          </a:lstStyle>
          <a:p>
            <a:r>
              <a:t>Body Level One</a:t>
            </a:r>
          </a:p>
          <a:p>
            <a:pPr lvl="1"/>
            <a:r>
              <a:t>Body Level Two</a:t>
            </a:r>
          </a:p>
          <a:p>
            <a:pPr lvl="2"/>
            <a:r>
              <a:t>Body Level Three</a:t>
            </a:r>
          </a:p>
          <a:p>
            <a:pPr lvl="3"/>
            <a:r>
              <a:t>Body Level Four</a:t>
            </a:r>
          </a:p>
          <a:p>
            <a:pPr lvl="4"/>
            <a:r>
              <a:t>Body Level Five</a:t>
            </a:r>
          </a:p>
        </p:txBody>
      </p:sp>
      <p:sp>
        <p:nvSpPr>
          <p:cNvPr id="183"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3847341739"/>
      </p:ext>
    </p:extLst>
  </p:cSld>
  <p:clrMapOvr>
    <a:masterClrMapping/>
  </p:clrMapOvr>
  <p:transition spd="med"/>
</p:sldLayout>
</file>

<file path=ppt/slideLayouts/slideLayout233.xml><?xml version="1.0" encoding="utf-8"?>
<p:sldLayout xmlns:a="http://schemas.openxmlformats.org/drawingml/2006/main" xmlns:r="http://schemas.openxmlformats.org/officeDocument/2006/relationships" xmlns:p="http://schemas.openxmlformats.org/presentationml/2006/main" showMasterSp="0" type="tx">
  <p:cSld name="33_ThankYou_slide">
    <p:spTree>
      <p:nvGrpSpPr>
        <p:cNvPr id="1" name=""/>
        <p:cNvGrpSpPr/>
        <p:nvPr/>
      </p:nvGrpSpPr>
      <p:grpSpPr>
        <a:xfrm>
          <a:off x="0" y="0"/>
          <a:ext cx="0" cy="0"/>
          <a:chOff x="0" y="0"/>
          <a:chExt cx="0" cy="0"/>
        </a:xfrm>
      </p:grpSpPr>
      <p:sp>
        <p:nvSpPr>
          <p:cNvPr id="206" name="Rectangle 6"/>
          <p:cNvSpPr/>
          <p:nvPr/>
        </p:nvSpPr>
        <p:spPr>
          <a:xfrm>
            <a:off x="0" y="3"/>
            <a:ext cx="12192000" cy="6164779"/>
          </a:xfrm>
          <a:prstGeom prst="rect">
            <a:avLst/>
          </a:prstGeom>
          <a:solidFill>
            <a:schemeClr val="accent1"/>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207" name="Title 1"/>
          <p:cNvSpPr txBox="1"/>
          <p:nvPr/>
        </p:nvSpPr>
        <p:spPr>
          <a:xfrm>
            <a:off x="695998" y="2489485"/>
            <a:ext cx="4608316" cy="1130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685800">
              <a:lnSpc>
                <a:spcPct val="90000"/>
              </a:lnSpc>
              <a:defRPr sz="6400">
                <a:solidFill>
                  <a:schemeClr val="accent3"/>
                </a:solidFill>
                <a:latin typeface="Santral Bold"/>
                <a:ea typeface="Santral Bold"/>
                <a:cs typeface="Santral Bold"/>
                <a:sym typeface="Santral Bold"/>
              </a:defRPr>
            </a:lvl1pPr>
          </a:lstStyle>
          <a:p>
            <a:r>
              <a:rPr dirty="0"/>
              <a:t>Thank you.</a:t>
            </a:r>
          </a:p>
        </p:txBody>
      </p:sp>
      <p:sp>
        <p:nvSpPr>
          <p:cNvPr id="208" name="Body Level One…"/>
          <p:cNvSpPr txBox="1">
            <a:spLocks noGrp="1"/>
          </p:cNvSpPr>
          <p:nvPr>
            <p:ph type="body" sz="quarter" idx="1"/>
          </p:nvPr>
        </p:nvSpPr>
        <p:spPr>
          <a:xfrm>
            <a:off x="695328" y="4658095"/>
            <a:ext cx="2819775" cy="1206355"/>
          </a:xfrm>
          <a:prstGeom prst="rect">
            <a:avLst/>
          </a:prstGeom>
        </p:spPr>
        <p:txBody>
          <a:bodyPr/>
          <a:lstStyle>
            <a:lvl1pPr>
              <a:lnSpc>
                <a:spcPts val="1500"/>
              </a:lnSpc>
              <a:defRPr sz="1200">
                <a:solidFill>
                  <a:srgbClr val="FFFFFF"/>
                </a:solidFill>
              </a:defRPr>
            </a:lvl1pPr>
            <a:lvl2pPr>
              <a:lnSpc>
                <a:spcPts val="1500"/>
              </a:lnSpc>
              <a:defRPr sz="1200">
                <a:solidFill>
                  <a:srgbClr val="FFFFFF"/>
                </a:solidFill>
              </a:defRPr>
            </a:lvl2pPr>
            <a:lvl3pPr>
              <a:lnSpc>
                <a:spcPts val="1500"/>
              </a:lnSpc>
              <a:defRPr sz="1200">
                <a:solidFill>
                  <a:srgbClr val="FFFFFF"/>
                </a:solidFill>
              </a:defRPr>
            </a:lvl3pPr>
            <a:lvl4pPr>
              <a:lnSpc>
                <a:spcPts val="1500"/>
              </a:lnSpc>
              <a:defRPr sz="1200">
                <a:solidFill>
                  <a:srgbClr val="FFFFFF"/>
                </a:solidFill>
              </a:defRPr>
            </a:lvl4pPr>
            <a:lvl5pPr>
              <a:lnSpc>
                <a:spcPts val="1500"/>
              </a:lnSpc>
              <a:defRPr sz="1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09" name="Rektangel 1"/>
          <p:cNvSpPr txBox="1"/>
          <p:nvPr/>
        </p:nvSpPr>
        <p:spPr>
          <a:xfrm>
            <a:off x="704471" y="3775412"/>
            <a:ext cx="8843789" cy="1079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200">
                <a:solidFill>
                  <a:srgbClr val="FFFFFF"/>
                </a:solidFill>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210"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3021889881"/>
      </p:ext>
    </p:extLst>
  </p:cSld>
  <p:clrMapOvr>
    <a:masterClrMapping/>
  </p:clrMapOvr>
  <p:transition spd="med"/>
</p:sldLayout>
</file>

<file path=ppt/slideLayouts/slideLayout234.xml><?xml version="1.0" encoding="utf-8"?>
<p:sldLayout xmlns:a="http://schemas.openxmlformats.org/drawingml/2006/main" xmlns:r="http://schemas.openxmlformats.org/officeDocument/2006/relationships" xmlns:p="http://schemas.openxmlformats.org/presentationml/2006/main" showMasterSp="0" type="tx">
  <p:cSld name="32_ThankYou_slide">
    <p:spTree>
      <p:nvGrpSpPr>
        <p:cNvPr id="1" name=""/>
        <p:cNvGrpSpPr/>
        <p:nvPr/>
      </p:nvGrpSpPr>
      <p:grpSpPr>
        <a:xfrm>
          <a:off x="0" y="0"/>
          <a:ext cx="0" cy="0"/>
          <a:chOff x="0" y="0"/>
          <a:chExt cx="0" cy="0"/>
        </a:xfrm>
      </p:grpSpPr>
      <p:sp>
        <p:nvSpPr>
          <p:cNvPr id="228" name="Rectangle 6"/>
          <p:cNvSpPr/>
          <p:nvPr/>
        </p:nvSpPr>
        <p:spPr>
          <a:xfrm>
            <a:off x="0" y="3"/>
            <a:ext cx="12192000" cy="6164779"/>
          </a:xfrm>
          <a:prstGeom prst="rect">
            <a:avLst/>
          </a:prstGeom>
          <a:solidFill>
            <a:schemeClr val="accent6"/>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229" name="Title 1"/>
          <p:cNvSpPr txBox="1"/>
          <p:nvPr/>
        </p:nvSpPr>
        <p:spPr>
          <a:xfrm>
            <a:off x="695998" y="2489485"/>
            <a:ext cx="4608316" cy="1130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685800">
              <a:lnSpc>
                <a:spcPct val="90000"/>
              </a:lnSpc>
              <a:defRPr sz="6400">
                <a:solidFill>
                  <a:srgbClr val="015174"/>
                </a:solidFill>
                <a:latin typeface="Santral Bold"/>
                <a:ea typeface="Santral Bold"/>
                <a:cs typeface="Santral Bold"/>
                <a:sym typeface="Santral Bold"/>
              </a:defRPr>
            </a:lvl1pPr>
          </a:lstStyle>
          <a:p>
            <a:r>
              <a:rPr dirty="0"/>
              <a:t>Thank you.</a:t>
            </a:r>
          </a:p>
        </p:txBody>
      </p:sp>
      <p:sp>
        <p:nvSpPr>
          <p:cNvPr id="230" name="Body Level One…"/>
          <p:cNvSpPr txBox="1">
            <a:spLocks noGrp="1"/>
          </p:cNvSpPr>
          <p:nvPr>
            <p:ph type="body" sz="quarter" idx="1"/>
          </p:nvPr>
        </p:nvSpPr>
        <p:spPr>
          <a:xfrm>
            <a:off x="695328" y="4658095"/>
            <a:ext cx="2819775" cy="1206355"/>
          </a:xfrm>
          <a:prstGeom prst="rect">
            <a:avLst/>
          </a:prstGeom>
        </p:spPr>
        <p:txBody>
          <a:bodyPr/>
          <a:lstStyle>
            <a:lvl1pPr>
              <a:lnSpc>
                <a:spcPts val="1500"/>
              </a:lnSpc>
              <a:defRPr sz="1200"/>
            </a:lvl1pPr>
            <a:lvl2pPr>
              <a:lnSpc>
                <a:spcPts val="1500"/>
              </a:lnSpc>
              <a:defRPr sz="1200"/>
            </a:lvl2pPr>
            <a:lvl3pPr>
              <a:lnSpc>
                <a:spcPts val="1500"/>
              </a:lnSpc>
              <a:defRPr sz="1200"/>
            </a:lvl3pPr>
            <a:lvl4pPr>
              <a:lnSpc>
                <a:spcPts val="1500"/>
              </a:lnSpc>
              <a:defRPr sz="1200"/>
            </a:lvl4pPr>
            <a:lvl5pPr>
              <a:lnSpc>
                <a:spcPts val="1500"/>
              </a:lnSpc>
              <a:defRPr sz="1200"/>
            </a:lvl5pPr>
          </a:lstStyle>
          <a:p>
            <a:r>
              <a:t>Body Level One</a:t>
            </a:r>
          </a:p>
          <a:p>
            <a:pPr lvl="1"/>
            <a:r>
              <a:t>Body Level Two</a:t>
            </a:r>
          </a:p>
          <a:p>
            <a:pPr lvl="2"/>
            <a:r>
              <a:t>Body Level Three</a:t>
            </a:r>
          </a:p>
          <a:p>
            <a:pPr lvl="3"/>
            <a:r>
              <a:t>Body Level Four</a:t>
            </a:r>
          </a:p>
          <a:p>
            <a:pPr lvl="4"/>
            <a:r>
              <a:t>Body Level Five</a:t>
            </a:r>
          </a:p>
        </p:txBody>
      </p:sp>
      <p:sp>
        <p:nvSpPr>
          <p:cNvPr id="231" name="Rektangel 1"/>
          <p:cNvSpPr txBox="1"/>
          <p:nvPr/>
        </p:nvSpPr>
        <p:spPr>
          <a:xfrm>
            <a:off x="704471" y="3775412"/>
            <a:ext cx="8843789" cy="1079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200">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23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3856578519"/>
      </p:ext>
    </p:extLst>
  </p:cSld>
  <p:clrMapOvr>
    <a:masterClrMapping/>
  </p:clrMapOvr>
  <p:transition spd="med"/>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x">
  <p:cSld name="5_Title/chapter_slide_with_image">
    <p:spTree>
      <p:nvGrpSpPr>
        <p:cNvPr id="1" name=""/>
        <p:cNvGrpSpPr/>
        <p:nvPr/>
      </p:nvGrpSpPr>
      <p:grpSpPr>
        <a:xfrm>
          <a:off x="0" y="0"/>
          <a:ext cx="0" cy="0"/>
          <a:chOff x="0" y="0"/>
          <a:chExt cx="0" cy="0"/>
        </a:xfrm>
      </p:grpSpPr>
      <p:sp>
        <p:nvSpPr>
          <p:cNvPr id="248"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49"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0"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1"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2"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3"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4"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5"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6"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7"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8"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9"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60"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61"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262"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263"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264"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265"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266"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267"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268"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269"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270"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271"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272"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273"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274" name="Platshållare för bild 2"/>
          <p:cNvSpPr>
            <a:spLocks noGrp="1"/>
          </p:cNvSpPr>
          <p:nvPr>
            <p:ph type="pic" idx="13"/>
          </p:nvPr>
        </p:nvSpPr>
        <p:spPr>
          <a:xfrm>
            <a:off x="0" y="0"/>
            <a:ext cx="12192000" cy="3432517"/>
          </a:xfrm>
          <a:prstGeom prst="rect">
            <a:avLst/>
          </a:prstGeom>
        </p:spPr>
        <p:txBody>
          <a:bodyPr lIns="91439" tIns="45719" rIns="91439" bIns="45719">
            <a:noAutofit/>
          </a:bodyPr>
          <a:lstStyle/>
          <a:p>
            <a:endParaRPr dirty="0"/>
          </a:p>
        </p:txBody>
      </p:sp>
      <p:sp>
        <p:nvSpPr>
          <p:cNvPr id="275" name="Title Text"/>
          <p:cNvSpPr txBox="1">
            <a:spLocks noGrp="1"/>
          </p:cNvSpPr>
          <p:nvPr>
            <p:ph type="title"/>
          </p:nvPr>
        </p:nvSpPr>
        <p:spPr>
          <a:xfrm>
            <a:off x="695328" y="3451135"/>
            <a:ext cx="10800000" cy="1061123"/>
          </a:xfrm>
          <a:prstGeom prst="rect">
            <a:avLst/>
          </a:prstGeom>
        </p:spPr>
        <p:txBody>
          <a:bodyPr/>
          <a:lstStyle/>
          <a:p>
            <a:r>
              <a:t>Title Text</a:t>
            </a:r>
          </a:p>
        </p:txBody>
      </p:sp>
      <p:sp>
        <p:nvSpPr>
          <p:cNvPr id="276" name="Body Level One…"/>
          <p:cNvSpPr txBox="1">
            <a:spLocks noGrp="1"/>
          </p:cNvSpPr>
          <p:nvPr>
            <p:ph type="body" sz="quarter" idx="1"/>
          </p:nvPr>
        </p:nvSpPr>
        <p:spPr>
          <a:xfrm>
            <a:off x="695328" y="4664407"/>
            <a:ext cx="10800000" cy="513352"/>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77" name="Text Placeholder 8"/>
          <p:cNvSpPr>
            <a:spLocks noGrp="1"/>
          </p:cNvSpPr>
          <p:nvPr>
            <p:ph type="body" sz="quarter" idx="14"/>
          </p:nvPr>
        </p:nvSpPr>
        <p:spPr>
          <a:xfrm>
            <a:off x="695328" y="5399320"/>
            <a:ext cx="7687200" cy="228604"/>
          </a:xfrm>
          <a:prstGeom prst="rect">
            <a:avLst/>
          </a:prstGeom>
        </p:spPr>
        <p:txBody>
          <a:bodyPr anchor="ctr"/>
          <a:lstStyle/>
          <a:p>
            <a:pPr>
              <a:defRPr sz="1600"/>
            </a:pPr>
            <a:endParaRPr/>
          </a:p>
        </p:txBody>
      </p:sp>
      <p:sp>
        <p:nvSpPr>
          <p:cNvPr id="278"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807448607"/>
      </p:ext>
    </p:extLst>
  </p:cSld>
  <p:clrMapOvr>
    <a:masterClrMapping/>
  </p:clrMapOvr>
  <p:transition spd="med"/>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x">
  <p:cSld name="29_Title/chapter_slide_alternative">
    <p:spTree>
      <p:nvGrpSpPr>
        <p:cNvPr id="1" name=""/>
        <p:cNvGrpSpPr/>
        <p:nvPr/>
      </p:nvGrpSpPr>
      <p:grpSpPr>
        <a:xfrm>
          <a:off x="0" y="0"/>
          <a:ext cx="0" cy="0"/>
          <a:chOff x="0" y="0"/>
          <a:chExt cx="0" cy="0"/>
        </a:xfrm>
      </p:grpSpPr>
      <p:sp>
        <p:nvSpPr>
          <p:cNvPr id="285"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86"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87"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88"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89"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0"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1"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2"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3"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4"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5"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6"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7"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8"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299"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300"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301"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302"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303"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304"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305"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306"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307"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308"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309"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310"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311" name="Rectangle 6"/>
          <p:cNvSpPr/>
          <p:nvPr/>
        </p:nvSpPr>
        <p:spPr>
          <a:xfrm>
            <a:off x="0" y="1"/>
            <a:ext cx="12192000" cy="6164783"/>
          </a:xfrm>
          <a:prstGeom prst="rect">
            <a:avLst/>
          </a:prstGeom>
          <a:solidFill>
            <a:schemeClr val="accent5"/>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312" name="Title Text"/>
          <p:cNvSpPr txBox="1">
            <a:spLocks noGrp="1"/>
          </p:cNvSpPr>
          <p:nvPr>
            <p:ph type="title"/>
          </p:nvPr>
        </p:nvSpPr>
        <p:spPr>
          <a:xfrm>
            <a:off x="694799" y="828000"/>
            <a:ext cx="10800003" cy="1584002"/>
          </a:xfrm>
          <a:prstGeom prst="rect">
            <a:avLst/>
          </a:prstGeom>
        </p:spPr>
        <p:txBody>
          <a:bodyPr anchor="t"/>
          <a:lstStyle>
            <a:lvl1pPr>
              <a:defRPr sz="6400"/>
            </a:lvl1pPr>
          </a:lstStyle>
          <a:p>
            <a:r>
              <a:t>Title Text</a:t>
            </a:r>
          </a:p>
        </p:txBody>
      </p:sp>
      <p:sp>
        <p:nvSpPr>
          <p:cNvPr id="313" name="Body Level One…"/>
          <p:cNvSpPr txBox="1">
            <a:spLocks noGrp="1"/>
          </p:cNvSpPr>
          <p:nvPr>
            <p:ph type="body" sz="quarter" idx="1"/>
          </p:nvPr>
        </p:nvSpPr>
        <p:spPr>
          <a:xfrm>
            <a:off x="694799" y="2930603"/>
            <a:ext cx="10800003" cy="723604"/>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14" name="Text Placeholder 8"/>
          <p:cNvSpPr>
            <a:spLocks noGrp="1"/>
          </p:cNvSpPr>
          <p:nvPr>
            <p:ph type="body" sz="quarter" idx="13"/>
          </p:nvPr>
        </p:nvSpPr>
        <p:spPr>
          <a:xfrm>
            <a:off x="694800" y="3831811"/>
            <a:ext cx="7687200" cy="228604"/>
          </a:xfrm>
          <a:prstGeom prst="rect">
            <a:avLst/>
          </a:prstGeom>
        </p:spPr>
        <p:txBody>
          <a:bodyPr anchor="ctr"/>
          <a:lstStyle/>
          <a:p>
            <a:pPr>
              <a:defRPr sz="1600"/>
            </a:pPr>
            <a:endParaRPr/>
          </a:p>
        </p:txBody>
      </p:sp>
      <p:sp>
        <p:nvSpPr>
          <p:cNvPr id="315"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689997720"/>
      </p:ext>
    </p:extLst>
  </p:cSld>
  <p:clrMapOvr>
    <a:masterClrMapping/>
  </p:clrMapOvr>
  <p:transition spd="med"/>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x">
  <p:cSld name="28_Title/chapter_slide_alternative">
    <p:spTree>
      <p:nvGrpSpPr>
        <p:cNvPr id="1" name=""/>
        <p:cNvGrpSpPr/>
        <p:nvPr/>
      </p:nvGrpSpPr>
      <p:grpSpPr>
        <a:xfrm>
          <a:off x="0" y="0"/>
          <a:ext cx="0" cy="0"/>
          <a:chOff x="0" y="0"/>
          <a:chExt cx="0" cy="0"/>
        </a:xfrm>
      </p:grpSpPr>
      <p:sp>
        <p:nvSpPr>
          <p:cNvPr id="322"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3"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4"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5"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6"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7"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8"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9"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0"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1"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2"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3"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4"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5"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336"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337"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338"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339"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340"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341"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342"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343"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344"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345"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346"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347"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348" name="Rectangle 6"/>
          <p:cNvSpPr/>
          <p:nvPr/>
        </p:nvSpPr>
        <p:spPr>
          <a:xfrm>
            <a:off x="0" y="1"/>
            <a:ext cx="12192000" cy="6164783"/>
          </a:xfrm>
          <a:prstGeom prst="rect">
            <a:avLst/>
          </a:prstGeom>
          <a:solidFill>
            <a:schemeClr val="accent3"/>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349" name="Title Text"/>
          <p:cNvSpPr txBox="1">
            <a:spLocks noGrp="1"/>
          </p:cNvSpPr>
          <p:nvPr>
            <p:ph type="title"/>
          </p:nvPr>
        </p:nvSpPr>
        <p:spPr>
          <a:xfrm>
            <a:off x="694799" y="828000"/>
            <a:ext cx="10800003" cy="1584002"/>
          </a:xfrm>
          <a:prstGeom prst="rect">
            <a:avLst/>
          </a:prstGeom>
        </p:spPr>
        <p:txBody>
          <a:bodyPr anchor="t"/>
          <a:lstStyle>
            <a:lvl1pPr>
              <a:defRPr sz="6400">
                <a:solidFill>
                  <a:schemeClr val="accent1"/>
                </a:solidFill>
              </a:defRPr>
            </a:lvl1pPr>
          </a:lstStyle>
          <a:p>
            <a:r>
              <a:t>Title Text</a:t>
            </a:r>
          </a:p>
        </p:txBody>
      </p:sp>
      <p:sp>
        <p:nvSpPr>
          <p:cNvPr id="350" name="Body Level One…"/>
          <p:cNvSpPr txBox="1">
            <a:spLocks noGrp="1"/>
          </p:cNvSpPr>
          <p:nvPr>
            <p:ph type="body" sz="quarter" idx="1"/>
          </p:nvPr>
        </p:nvSpPr>
        <p:spPr>
          <a:xfrm>
            <a:off x="694799" y="2930603"/>
            <a:ext cx="10800003" cy="723604"/>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51" name="Text Placeholder 8"/>
          <p:cNvSpPr>
            <a:spLocks noGrp="1"/>
          </p:cNvSpPr>
          <p:nvPr>
            <p:ph type="body" sz="quarter" idx="13"/>
          </p:nvPr>
        </p:nvSpPr>
        <p:spPr>
          <a:xfrm>
            <a:off x="694800" y="3831811"/>
            <a:ext cx="7687200" cy="228604"/>
          </a:xfrm>
          <a:prstGeom prst="rect">
            <a:avLst/>
          </a:prstGeom>
        </p:spPr>
        <p:txBody>
          <a:bodyPr anchor="ctr"/>
          <a:lstStyle/>
          <a:p>
            <a:pPr>
              <a:defRPr sz="1600"/>
            </a:pPr>
            <a:endParaRPr/>
          </a:p>
        </p:txBody>
      </p:sp>
      <p:sp>
        <p:nvSpPr>
          <p:cNvPr id="352"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370077204"/>
      </p:ext>
    </p:extLst>
  </p:cSld>
  <p:clrMapOvr>
    <a:masterClrMapping/>
  </p:clrMapOvr>
  <p:transition spd="med"/>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type="tx">
  <p:cSld name="27_Title/chapter_slide_alternative">
    <p:spTree>
      <p:nvGrpSpPr>
        <p:cNvPr id="1" name=""/>
        <p:cNvGrpSpPr/>
        <p:nvPr/>
      </p:nvGrpSpPr>
      <p:grpSpPr>
        <a:xfrm>
          <a:off x="0" y="0"/>
          <a:ext cx="0" cy="0"/>
          <a:chOff x="0" y="0"/>
          <a:chExt cx="0" cy="0"/>
        </a:xfrm>
      </p:grpSpPr>
      <p:sp>
        <p:nvSpPr>
          <p:cNvPr id="359"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0"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1"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2"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3"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4"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5"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6"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7"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8"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9"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70"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71"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72"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373"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374"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375"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376"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377"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378"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379"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380"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381"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382"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383"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384"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385" name="Rectangle 6"/>
          <p:cNvSpPr/>
          <p:nvPr/>
        </p:nvSpPr>
        <p:spPr>
          <a:xfrm>
            <a:off x="0" y="1"/>
            <a:ext cx="12192000" cy="6164783"/>
          </a:xfrm>
          <a:prstGeom prst="rect">
            <a:avLst/>
          </a:prstGeom>
          <a:solidFill>
            <a:schemeClr val="accent1"/>
          </a:solidFill>
          <a:ln w="12700">
            <a:miter lim="400000"/>
          </a:ln>
        </p:spPr>
        <p:txBody>
          <a:bodyPr lIns="36000" tIns="36000" rIns="36000" bIns="36000" anchor="ctr"/>
          <a:lstStyle/>
          <a:p>
            <a:pPr defTabSz="914309">
              <a:defRPr>
                <a:solidFill>
                  <a:schemeClr val="accent5"/>
                </a:solidFill>
                <a:latin typeface="Santral Regular"/>
                <a:ea typeface="Santral Regular"/>
                <a:cs typeface="Santral Regular"/>
                <a:sym typeface="Santral Regular"/>
              </a:defRPr>
            </a:pPr>
            <a:endParaRPr dirty="0"/>
          </a:p>
        </p:txBody>
      </p:sp>
      <p:sp>
        <p:nvSpPr>
          <p:cNvPr id="386" name="Title Text"/>
          <p:cNvSpPr txBox="1">
            <a:spLocks noGrp="1"/>
          </p:cNvSpPr>
          <p:nvPr>
            <p:ph type="title"/>
          </p:nvPr>
        </p:nvSpPr>
        <p:spPr>
          <a:xfrm>
            <a:off x="696000" y="828000"/>
            <a:ext cx="10800000" cy="1584002"/>
          </a:xfrm>
          <a:prstGeom prst="rect">
            <a:avLst/>
          </a:prstGeom>
        </p:spPr>
        <p:txBody>
          <a:bodyPr anchor="t"/>
          <a:lstStyle>
            <a:lvl1pPr>
              <a:defRPr sz="6400">
                <a:solidFill>
                  <a:schemeClr val="accent3"/>
                </a:solidFill>
              </a:defRPr>
            </a:lvl1pPr>
          </a:lstStyle>
          <a:p>
            <a:r>
              <a:t>Title Text</a:t>
            </a:r>
          </a:p>
        </p:txBody>
      </p:sp>
      <p:sp>
        <p:nvSpPr>
          <p:cNvPr id="387" name="Body Level One…"/>
          <p:cNvSpPr txBox="1">
            <a:spLocks noGrp="1"/>
          </p:cNvSpPr>
          <p:nvPr>
            <p:ph type="body" sz="quarter" idx="1"/>
          </p:nvPr>
        </p:nvSpPr>
        <p:spPr>
          <a:xfrm>
            <a:off x="694799" y="2930603"/>
            <a:ext cx="10800003" cy="723604"/>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88" name="Text Placeholder 8"/>
          <p:cNvSpPr>
            <a:spLocks noGrp="1"/>
          </p:cNvSpPr>
          <p:nvPr>
            <p:ph type="body" sz="quarter" idx="13"/>
          </p:nvPr>
        </p:nvSpPr>
        <p:spPr>
          <a:xfrm>
            <a:off x="694800" y="3831811"/>
            <a:ext cx="7687200" cy="228604"/>
          </a:xfrm>
          <a:prstGeom prst="rect">
            <a:avLst/>
          </a:prstGeom>
        </p:spPr>
        <p:txBody>
          <a:bodyPr anchor="ctr"/>
          <a:lstStyle/>
          <a:p>
            <a:pPr>
              <a:defRPr sz="1600"/>
            </a:pPr>
            <a:endParaRPr/>
          </a:p>
        </p:txBody>
      </p:sp>
      <p:sp>
        <p:nvSpPr>
          <p:cNvPr id="389"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919260509"/>
      </p:ext>
    </p:extLst>
  </p:cSld>
  <p:clrMapOvr>
    <a:masterClrMapping/>
  </p:clrMapOvr>
  <p:transition spd="med"/>
</p:sldLayout>
</file>

<file path=ppt/slideLayouts/slideLayout239.xml><?xml version="1.0" encoding="utf-8"?>
<p:sldLayout xmlns:a="http://schemas.openxmlformats.org/drawingml/2006/main" xmlns:r="http://schemas.openxmlformats.org/officeDocument/2006/relationships" xmlns:p="http://schemas.openxmlformats.org/presentationml/2006/main" showMasterSp="0" type="tx">
  <p:cSld name="26_Title/chapter_slide_alternative">
    <p:spTree>
      <p:nvGrpSpPr>
        <p:cNvPr id="1" name=""/>
        <p:cNvGrpSpPr/>
        <p:nvPr/>
      </p:nvGrpSpPr>
      <p:grpSpPr>
        <a:xfrm>
          <a:off x="0" y="0"/>
          <a:ext cx="0" cy="0"/>
          <a:chOff x="0" y="0"/>
          <a:chExt cx="0" cy="0"/>
        </a:xfrm>
      </p:grpSpPr>
      <p:sp>
        <p:nvSpPr>
          <p:cNvPr id="396"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97"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98"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99"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0"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1"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2"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3"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4"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5"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6"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7"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8"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9"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410"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411"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412"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413"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414"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415"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416"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417"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418"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419"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420"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421"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422" name="Rectangle 6"/>
          <p:cNvSpPr/>
          <p:nvPr/>
        </p:nvSpPr>
        <p:spPr>
          <a:xfrm>
            <a:off x="0" y="1"/>
            <a:ext cx="12192000" cy="6164783"/>
          </a:xfrm>
          <a:prstGeom prst="rect">
            <a:avLst/>
          </a:prstGeom>
          <a:solidFill>
            <a:schemeClr val="accent6"/>
          </a:solidFill>
          <a:ln w="12700">
            <a:miter lim="400000"/>
          </a:ln>
        </p:spPr>
        <p:txBody>
          <a:bodyPr lIns="36000" tIns="36000" rIns="36000" bIns="36000" anchor="ctr"/>
          <a:lstStyle/>
          <a:p>
            <a:pPr defTabSz="914309">
              <a:defRPr>
                <a:solidFill>
                  <a:schemeClr val="accent5"/>
                </a:solidFill>
                <a:latin typeface="Santral Regular"/>
                <a:ea typeface="Santral Regular"/>
                <a:cs typeface="Santral Regular"/>
                <a:sym typeface="Santral Regular"/>
              </a:defRPr>
            </a:pPr>
            <a:endParaRPr dirty="0"/>
          </a:p>
        </p:txBody>
      </p:sp>
      <p:sp>
        <p:nvSpPr>
          <p:cNvPr id="423" name="Title Text"/>
          <p:cNvSpPr txBox="1">
            <a:spLocks noGrp="1"/>
          </p:cNvSpPr>
          <p:nvPr>
            <p:ph type="title"/>
          </p:nvPr>
        </p:nvSpPr>
        <p:spPr>
          <a:xfrm>
            <a:off x="696000" y="828000"/>
            <a:ext cx="10800000" cy="1584002"/>
          </a:xfrm>
          <a:prstGeom prst="rect">
            <a:avLst/>
          </a:prstGeom>
        </p:spPr>
        <p:txBody>
          <a:bodyPr anchor="t"/>
          <a:lstStyle>
            <a:lvl1pPr>
              <a:defRPr sz="6400"/>
            </a:lvl1pPr>
          </a:lstStyle>
          <a:p>
            <a:r>
              <a:t>Title Text</a:t>
            </a:r>
          </a:p>
        </p:txBody>
      </p:sp>
      <p:sp>
        <p:nvSpPr>
          <p:cNvPr id="424" name="Body Level One…"/>
          <p:cNvSpPr txBox="1">
            <a:spLocks noGrp="1"/>
          </p:cNvSpPr>
          <p:nvPr>
            <p:ph type="body" sz="quarter" idx="1"/>
          </p:nvPr>
        </p:nvSpPr>
        <p:spPr>
          <a:xfrm>
            <a:off x="694799" y="2930603"/>
            <a:ext cx="10800003" cy="723604"/>
          </a:xfrm>
          <a:prstGeom prst="rect">
            <a:avLst/>
          </a:prstGeom>
        </p:spPr>
        <p:txBody>
          <a:bodyPr/>
          <a:lstStyle>
            <a:lvl1pPr>
              <a:defRPr sz="2600"/>
            </a:lvl1pPr>
            <a:lvl2pPr>
              <a:defRPr sz="2600"/>
            </a:lvl2pPr>
            <a:lvl3pPr>
              <a:defRPr sz="2600"/>
            </a:lvl3pPr>
            <a:lvl4pPr>
              <a:defRPr sz="2600"/>
            </a:lvl4pPr>
            <a:lvl5pPr>
              <a:defRPr sz="2600"/>
            </a:lvl5pPr>
          </a:lstStyle>
          <a:p>
            <a:r>
              <a:t>Body Level One</a:t>
            </a:r>
          </a:p>
          <a:p>
            <a:pPr lvl="1"/>
            <a:r>
              <a:t>Body Level Two</a:t>
            </a:r>
          </a:p>
          <a:p>
            <a:pPr lvl="2"/>
            <a:r>
              <a:t>Body Level Three</a:t>
            </a:r>
          </a:p>
          <a:p>
            <a:pPr lvl="3"/>
            <a:r>
              <a:t>Body Level Four</a:t>
            </a:r>
          </a:p>
          <a:p>
            <a:pPr lvl="4"/>
            <a:r>
              <a:t>Body Level Five</a:t>
            </a:r>
          </a:p>
        </p:txBody>
      </p:sp>
      <p:sp>
        <p:nvSpPr>
          <p:cNvPr id="425" name="Text Placeholder 8"/>
          <p:cNvSpPr>
            <a:spLocks noGrp="1"/>
          </p:cNvSpPr>
          <p:nvPr>
            <p:ph type="body" sz="quarter" idx="13"/>
          </p:nvPr>
        </p:nvSpPr>
        <p:spPr>
          <a:xfrm>
            <a:off x="694800" y="3831811"/>
            <a:ext cx="7687200" cy="228604"/>
          </a:xfrm>
          <a:prstGeom prst="rect">
            <a:avLst/>
          </a:prstGeom>
        </p:spPr>
        <p:txBody>
          <a:bodyPr anchor="ctr"/>
          <a:lstStyle/>
          <a:p>
            <a:pPr>
              <a:defRPr sz="1600"/>
            </a:pPr>
            <a:endParaRPr/>
          </a:p>
        </p:txBody>
      </p:sp>
      <p:sp>
        <p:nvSpPr>
          <p:cNvPr id="426"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4102564245"/>
      </p:ext>
    </p:extLst>
  </p:cSld>
  <p:clrMapOvr>
    <a:masterClrMapping/>
  </p:clrMapOvr>
  <p:transition spd="med"/>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type="tx">
  <p:cSld name="23_Content_slide">
    <p:spTree>
      <p:nvGrpSpPr>
        <p:cNvPr id="1" name=""/>
        <p:cNvGrpSpPr/>
        <p:nvPr/>
      </p:nvGrpSpPr>
      <p:grpSpPr>
        <a:xfrm>
          <a:off x="0" y="0"/>
          <a:ext cx="0" cy="0"/>
          <a:chOff x="0" y="0"/>
          <a:chExt cx="0" cy="0"/>
        </a:xfrm>
      </p:grpSpPr>
      <p:sp>
        <p:nvSpPr>
          <p:cNvPr id="433"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4"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5"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6"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7"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8"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9"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0"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1"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2"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3"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4"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5"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6"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447"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448"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449"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450"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451"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452"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453"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454"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455"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456"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457"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458"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459" name="Title Text"/>
          <p:cNvSpPr txBox="1">
            <a:spLocks noGrp="1"/>
          </p:cNvSpPr>
          <p:nvPr>
            <p:ph type="title"/>
          </p:nvPr>
        </p:nvSpPr>
        <p:spPr>
          <a:xfrm>
            <a:off x="696000" y="576000"/>
            <a:ext cx="10800000" cy="684001"/>
          </a:xfrm>
          <a:prstGeom prst="rect">
            <a:avLst/>
          </a:prstGeom>
        </p:spPr>
        <p:txBody>
          <a:bodyPr anchor="t"/>
          <a:lstStyle>
            <a:lvl1pPr>
              <a:lnSpc>
                <a:spcPct val="100000"/>
              </a:lnSpc>
              <a:defRPr sz="2400"/>
            </a:lvl1pPr>
          </a:lstStyle>
          <a:p>
            <a:r>
              <a:t>Title Text</a:t>
            </a:r>
          </a:p>
        </p:txBody>
      </p:sp>
      <p:sp>
        <p:nvSpPr>
          <p:cNvPr id="460" name="Body Level One…"/>
          <p:cNvSpPr txBox="1">
            <a:spLocks noGrp="1"/>
          </p:cNvSpPr>
          <p:nvPr>
            <p:ph type="body" idx="1"/>
          </p:nvPr>
        </p:nvSpPr>
        <p:spPr>
          <a:xfrm>
            <a:off x="695328" y="1773239"/>
            <a:ext cx="8530712" cy="4009872"/>
          </a:xfrm>
          <a:prstGeom prst="rect">
            <a:avLst/>
          </a:prstGeom>
        </p:spPr>
        <p:txBody>
          <a:bodyPr/>
          <a:lstStyle>
            <a:lvl1pPr marL="177800" indent="-177800">
              <a:buClr>
                <a:schemeClr val="accent1"/>
              </a:buClr>
              <a:buSzPct val="115000"/>
              <a:buFont typeface="Arial"/>
              <a:buChar char="•"/>
              <a:defRPr sz="1600"/>
            </a:lvl1pPr>
            <a:lvl2pPr marL="384401" indent="-205012">
              <a:buClr>
                <a:schemeClr val="accent1"/>
              </a:buClr>
              <a:buSzPct val="115000"/>
              <a:buFont typeface="Arial"/>
              <a:buChar char="•"/>
              <a:defRPr sz="1600"/>
            </a:lvl2pPr>
            <a:lvl3pPr marL="558118" indent="-197756">
              <a:buClr>
                <a:schemeClr val="accent1"/>
              </a:buClr>
              <a:buSzPct val="115000"/>
              <a:buFont typeface="Arial"/>
              <a:buChar char="•"/>
              <a:defRPr sz="1600"/>
            </a:lvl3pPr>
            <a:lvl4pPr marL="772582" indent="-239182">
              <a:buClr>
                <a:schemeClr val="accent1"/>
              </a:buClr>
              <a:buSzPct val="115000"/>
              <a:buFont typeface="Arial"/>
              <a:buChar char="•"/>
              <a:defRPr sz="1600"/>
            </a:lvl4pPr>
            <a:lvl5pPr marL="954087" indent="-241300">
              <a:buClr>
                <a:schemeClr val="accent1"/>
              </a:buClr>
              <a:buSzPct val="115000"/>
              <a:buFont typeface="Arial"/>
              <a:buChar char="•"/>
              <a:defRPr sz="1600"/>
            </a:lvl5pPr>
          </a:lstStyle>
          <a:p>
            <a:r>
              <a:t>Body Level One</a:t>
            </a:r>
          </a:p>
          <a:p>
            <a:pPr lvl="1"/>
            <a:r>
              <a:t>Body Level Two</a:t>
            </a:r>
          </a:p>
          <a:p>
            <a:pPr lvl="2"/>
            <a:r>
              <a:t>Body Level Three</a:t>
            </a:r>
          </a:p>
          <a:p>
            <a:pPr lvl="3"/>
            <a:r>
              <a:t>Body Level Four</a:t>
            </a:r>
          </a:p>
          <a:p>
            <a:pPr lvl="4"/>
            <a:r>
              <a:t>Body Level Five</a:t>
            </a:r>
          </a:p>
        </p:txBody>
      </p:sp>
      <p:sp>
        <p:nvSpPr>
          <p:cNvPr id="461"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211077513"/>
      </p:ext>
    </p:extLst>
  </p:cSld>
  <p:clrMapOvr>
    <a:masterClrMapping/>
  </p:clrMapOvr>
  <p:transition spd="med"/>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type="tx">
  <p:cSld name="22_Content_slide">
    <p:spTree>
      <p:nvGrpSpPr>
        <p:cNvPr id="1" name=""/>
        <p:cNvGrpSpPr/>
        <p:nvPr/>
      </p:nvGrpSpPr>
      <p:grpSpPr>
        <a:xfrm>
          <a:off x="0" y="0"/>
          <a:ext cx="0" cy="0"/>
          <a:chOff x="0" y="0"/>
          <a:chExt cx="0" cy="0"/>
        </a:xfrm>
      </p:grpSpPr>
      <p:sp>
        <p:nvSpPr>
          <p:cNvPr id="468"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69"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0"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1"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2"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3"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4"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5"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6"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7"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8"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9"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80"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81"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482"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483"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484"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485"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486"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487"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488"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489"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490"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491"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492"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493"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494"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495" name="Title Text"/>
          <p:cNvSpPr txBox="1">
            <a:spLocks noGrp="1"/>
          </p:cNvSpPr>
          <p:nvPr>
            <p:ph type="title"/>
          </p:nvPr>
        </p:nvSpPr>
        <p:spPr>
          <a:xfrm>
            <a:off x="694799" y="576000"/>
            <a:ext cx="10800003" cy="684001"/>
          </a:xfrm>
          <a:prstGeom prst="rect">
            <a:avLst/>
          </a:prstGeom>
        </p:spPr>
        <p:txBody>
          <a:bodyPr anchor="t"/>
          <a:lstStyle>
            <a:lvl1pPr>
              <a:lnSpc>
                <a:spcPct val="100000"/>
              </a:lnSpc>
              <a:defRPr sz="2400"/>
            </a:lvl1pPr>
          </a:lstStyle>
          <a:p>
            <a:r>
              <a:t>Title Text</a:t>
            </a:r>
          </a:p>
        </p:txBody>
      </p:sp>
      <p:sp>
        <p:nvSpPr>
          <p:cNvPr id="496" name="Platshållare för text 10"/>
          <p:cNvSpPr>
            <a:spLocks noGrp="1"/>
          </p:cNvSpPr>
          <p:nvPr>
            <p:ph type="body" sz="half" idx="13"/>
          </p:nvPr>
        </p:nvSpPr>
        <p:spPr>
          <a:xfrm>
            <a:off x="6275993" y="1773238"/>
            <a:ext cx="5218808" cy="4009874"/>
          </a:xfrm>
          <a:prstGeom prst="rect">
            <a:avLst/>
          </a:prstGeom>
        </p:spPr>
        <p:txBody>
          <a:bodyPr/>
          <a:lstStyle/>
          <a:p>
            <a:pPr>
              <a:defRPr sz="1600"/>
            </a:pPr>
            <a:endParaRPr/>
          </a:p>
        </p:txBody>
      </p:sp>
      <p:sp>
        <p:nvSpPr>
          <p:cNvPr id="497"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1410173386"/>
      </p:ext>
    </p:extLst>
  </p:cSld>
  <p:clrMapOvr>
    <a:masterClrMapping/>
  </p:clrMapOvr>
  <p:transition spd="med"/>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type="tx">
  <p:cSld name="21_Content_slide">
    <p:spTree>
      <p:nvGrpSpPr>
        <p:cNvPr id="1" name=""/>
        <p:cNvGrpSpPr/>
        <p:nvPr/>
      </p:nvGrpSpPr>
      <p:grpSpPr>
        <a:xfrm>
          <a:off x="0" y="0"/>
          <a:ext cx="0" cy="0"/>
          <a:chOff x="0" y="0"/>
          <a:chExt cx="0" cy="0"/>
        </a:xfrm>
      </p:grpSpPr>
      <p:sp>
        <p:nvSpPr>
          <p:cNvPr id="504"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5"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6"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7"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8"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9"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0"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1"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2"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3"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4"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5"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6"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7"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518"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519"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520"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521"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522"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523"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524"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525"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526"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527"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528"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529"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530" name="Body Level One…"/>
          <p:cNvSpPr txBox="1">
            <a:spLocks noGrp="1"/>
          </p:cNvSpPr>
          <p:nvPr>
            <p:ph type="body" sz="quarter" idx="1"/>
          </p:nvPr>
        </p:nvSpPr>
        <p:spPr>
          <a:xfrm>
            <a:off x="695328" y="1773240"/>
            <a:ext cx="3400017"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531" name="Title Text"/>
          <p:cNvSpPr txBox="1">
            <a:spLocks noGrp="1"/>
          </p:cNvSpPr>
          <p:nvPr>
            <p:ph type="title"/>
          </p:nvPr>
        </p:nvSpPr>
        <p:spPr>
          <a:xfrm>
            <a:off x="694799" y="576000"/>
            <a:ext cx="10800003" cy="684001"/>
          </a:xfrm>
          <a:prstGeom prst="rect">
            <a:avLst/>
          </a:prstGeom>
        </p:spPr>
        <p:txBody>
          <a:bodyPr anchor="t"/>
          <a:lstStyle>
            <a:lvl1pPr>
              <a:lnSpc>
                <a:spcPct val="100000"/>
              </a:lnSpc>
              <a:defRPr sz="2400"/>
            </a:lvl1pPr>
          </a:lstStyle>
          <a:p>
            <a:r>
              <a:t>Title Text</a:t>
            </a:r>
          </a:p>
        </p:txBody>
      </p:sp>
      <p:sp>
        <p:nvSpPr>
          <p:cNvPr id="532" name="Platshållare för text 10"/>
          <p:cNvSpPr>
            <a:spLocks noGrp="1"/>
          </p:cNvSpPr>
          <p:nvPr>
            <p:ph type="body" sz="quarter" idx="13"/>
          </p:nvPr>
        </p:nvSpPr>
        <p:spPr>
          <a:xfrm>
            <a:off x="4395056" y="1773238"/>
            <a:ext cx="3400019" cy="4009874"/>
          </a:xfrm>
          <a:prstGeom prst="rect">
            <a:avLst/>
          </a:prstGeom>
        </p:spPr>
        <p:txBody>
          <a:bodyPr/>
          <a:lstStyle/>
          <a:p>
            <a:pPr>
              <a:defRPr sz="1600"/>
            </a:pPr>
            <a:endParaRPr/>
          </a:p>
        </p:txBody>
      </p:sp>
      <p:sp>
        <p:nvSpPr>
          <p:cNvPr id="533" name="Platshållare för text 10"/>
          <p:cNvSpPr>
            <a:spLocks noGrp="1"/>
          </p:cNvSpPr>
          <p:nvPr>
            <p:ph type="body" sz="quarter" idx="14"/>
          </p:nvPr>
        </p:nvSpPr>
        <p:spPr>
          <a:xfrm>
            <a:off x="8094784" y="1773238"/>
            <a:ext cx="3400018" cy="4009874"/>
          </a:xfrm>
          <a:prstGeom prst="rect">
            <a:avLst/>
          </a:prstGeom>
        </p:spPr>
        <p:txBody>
          <a:bodyPr/>
          <a:lstStyle/>
          <a:p>
            <a:pPr>
              <a:defRPr sz="1600"/>
            </a:pPr>
            <a:endParaRPr/>
          </a:p>
        </p:txBody>
      </p:sp>
      <p:sp>
        <p:nvSpPr>
          <p:cNvPr id="534"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322516917"/>
      </p:ext>
    </p:extLst>
  </p:cSld>
  <p:clrMapOvr>
    <a:masterClrMapping/>
  </p:clrMapOvr>
  <p:transition spd="med"/>
</p:sldLayout>
</file>

<file path=ppt/slideLayouts/slideLayout243.xml><?xml version="1.0" encoding="utf-8"?>
<p:sldLayout xmlns:a="http://schemas.openxmlformats.org/drawingml/2006/main" xmlns:r="http://schemas.openxmlformats.org/officeDocument/2006/relationships" xmlns:p="http://schemas.openxmlformats.org/presentationml/2006/main" showMasterSp="0" type="tx">
  <p:cSld name="18_Content_slide_with_image">
    <p:spTree>
      <p:nvGrpSpPr>
        <p:cNvPr id="1" name=""/>
        <p:cNvGrpSpPr/>
        <p:nvPr/>
      </p:nvGrpSpPr>
      <p:grpSpPr>
        <a:xfrm>
          <a:off x="0" y="0"/>
          <a:ext cx="0" cy="0"/>
          <a:chOff x="0" y="0"/>
          <a:chExt cx="0" cy="0"/>
        </a:xfrm>
      </p:grpSpPr>
      <p:sp>
        <p:nvSpPr>
          <p:cNvPr id="541"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2"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3"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4"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5"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6"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7"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8"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9"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0"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1"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2"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3"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4"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555"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556"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557"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558"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559"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560"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561"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562"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563"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564"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565"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566"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567" name="Platshållare för bild 4"/>
          <p:cNvSpPr>
            <a:spLocks noGrp="1"/>
          </p:cNvSpPr>
          <p:nvPr>
            <p:ph type="pic" idx="13"/>
          </p:nvPr>
        </p:nvSpPr>
        <p:spPr>
          <a:xfrm>
            <a:off x="6096001" y="0"/>
            <a:ext cx="6096004" cy="6159833"/>
          </a:xfrm>
          <a:prstGeom prst="rect">
            <a:avLst/>
          </a:prstGeom>
        </p:spPr>
        <p:txBody>
          <a:bodyPr lIns="91439" tIns="45719" rIns="91439" bIns="45719">
            <a:noAutofit/>
          </a:bodyPr>
          <a:lstStyle/>
          <a:p>
            <a:endParaRPr dirty="0"/>
          </a:p>
        </p:txBody>
      </p:sp>
      <p:sp>
        <p:nvSpPr>
          <p:cNvPr id="568"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569" name="Title Text"/>
          <p:cNvSpPr txBox="1">
            <a:spLocks noGrp="1"/>
          </p:cNvSpPr>
          <p:nvPr>
            <p:ph type="title"/>
          </p:nvPr>
        </p:nvSpPr>
        <p:spPr>
          <a:xfrm>
            <a:off x="695329" y="576000"/>
            <a:ext cx="5220674" cy="684001"/>
          </a:xfrm>
          <a:prstGeom prst="rect">
            <a:avLst/>
          </a:prstGeom>
        </p:spPr>
        <p:txBody>
          <a:bodyPr anchor="t"/>
          <a:lstStyle>
            <a:lvl1pPr>
              <a:lnSpc>
                <a:spcPct val="100000"/>
              </a:lnSpc>
              <a:defRPr sz="2400"/>
            </a:lvl1pPr>
          </a:lstStyle>
          <a:p>
            <a:r>
              <a:t>Title Text</a:t>
            </a:r>
          </a:p>
        </p:txBody>
      </p:sp>
      <p:sp>
        <p:nvSpPr>
          <p:cNvPr id="570"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79985522"/>
      </p:ext>
    </p:extLst>
  </p:cSld>
  <p:clrMapOvr>
    <a:masterClrMapping/>
  </p:clrMapOvr>
  <p:transition spd="med"/>
</p:sldLayout>
</file>

<file path=ppt/slideLayouts/slideLayout244.xml><?xml version="1.0" encoding="utf-8"?>
<p:sldLayout xmlns:a="http://schemas.openxmlformats.org/drawingml/2006/main" xmlns:r="http://schemas.openxmlformats.org/officeDocument/2006/relationships" xmlns:p="http://schemas.openxmlformats.org/presentationml/2006/main" showMasterSp="0" type="tx">
  <p:cSld name="17_Content_slide_with_circular_image">
    <p:spTree>
      <p:nvGrpSpPr>
        <p:cNvPr id="1" name=""/>
        <p:cNvGrpSpPr/>
        <p:nvPr/>
      </p:nvGrpSpPr>
      <p:grpSpPr>
        <a:xfrm>
          <a:off x="0" y="0"/>
          <a:ext cx="0" cy="0"/>
          <a:chOff x="0" y="0"/>
          <a:chExt cx="0" cy="0"/>
        </a:xfrm>
      </p:grpSpPr>
      <p:sp>
        <p:nvSpPr>
          <p:cNvPr id="613"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4"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5"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6"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7"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8"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9"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0"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1"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2"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3"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4"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5"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6"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627"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628"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629"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630"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631"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632"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633"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634"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635"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636"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637"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638"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639" name="Platshållare för bild 4"/>
          <p:cNvSpPr>
            <a:spLocks noGrp="1"/>
          </p:cNvSpPr>
          <p:nvPr>
            <p:ph type="pic" sz="quarter" idx="13"/>
          </p:nvPr>
        </p:nvSpPr>
        <p:spPr>
          <a:xfrm>
            <a:off x="7054277" y="1260000"/>
            <a:ext cx="3926233" cy="3967344"/>
          </a:xfrm>
          <a:prstGeom prst="rect">
            <a:avLst/>
          </a:prstGeom>
        </p:spPr>
        <p:txBody>
          <a:bodyPr lIns="91439" tIns="45719" rIns="91439" bIns="45719">
            <a:noAutofit/>
          </a:bodyPr>
          <a:lstStyle/>
          <a:p>
            <a:endParaRPr dirty="0"/>
          </a:p>
        </p:txBody>
      </p:sp>
      <p:sp>
        <p:nvSpPr>
          <p:cNvPr id="640"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641" name="Title Text"/>
          <p:cNvSpPr txBox="1">
            <a:spLocks noGrp="1"/>
          </p:cNvSpPr>
          <p:nvPr>
            <p:ph type="title"/>
          </p:nvPr>
        </p:nvSpPr>
        <p:spPr>
          <a:xfrm>
            <a:off x="695329" y="576000"/>
            <a:ext cx="5220674" cy="684001"/>
          </a:xfrm>
          <a:prstGeom prst="rect">
            <a:avLst/>
          </a:prstGeom>
        </p:spPr>
        <p:txBody>
          <a:bodyPr anchor="t"/>
          <a:lstStyle>
            <a:lvl1pPr>
              <a:lnSpc>
                <a:spcPct val="100000"/>
              </a:lnSpc>
              <a:defRPr sz="2400"/>
            </a:lvl1pPr>
          </a:lstStyle>
          <a:p>
            <a:r>
              <a:t>Title Text</a:t>
            </a:r>
          </a:p>
        </p:txBody>
      </p:sp>
      <p:sp>
        <p:nvSpPr>
          <p:cNvPr id="642"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624643770"/>
      </p:ext>
    </p:extLst>
  </p:cSld>
  <p:clrMapOvr>
    <a:masterClrMapping/>
  </p:clrMapOvr>
  <p:transition spd="med"/>
</p:sldLayout>
</file>

<file path=ppt/slideLayouts/slideLayout245.xml><?xml version="1.0" encoding="utf-8"?>
<p:sldLayout xmlns:a="http://schemas.openxmlformats.org/drawingml/2006/main" xmlns:r="http://schemas.openxmlformats.org/officeDocument/2006/relationships" xmlns:p="http://schemas.openxmlformats.org/presentationml/2006/main" showMasterSp="0" type="tx">
  <p:cSld name="18_Content_slide_with_circles">
    <p:spTree>
      <p:nvGrpSpPr>
        <p:cNvPr id="1" name=""/>
        <p:cNvGrpSpPr/>
        <p:nvPr/>
      </p:nvGrpSpPr>
      <p:grpSpPr>
        <a:xfrm>
          <a:off x="0" y="0"/>
          <a:ext cx="0" cy="0"/>
          <a:chOff x="0" y="0"/>
          <a:chExt cx="0" cy="0"/>
        </a:xfrm>
      </p:grpSpPr>
      <p:sp>
        <p:nvSpPr>
          <p:cNvPr id="649"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0"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1"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2"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3"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4"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5"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6"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7"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8"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9"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60"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61"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62"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663"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664"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665"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666"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667"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668"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669"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670"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671"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672"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673"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674"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675" name="Platshållare för bild 4"/>
          <p:cNvSpPr>
            <a:spLocks noGrp="1"/>
          </p:cNvSpPr>
          <p:nvPr>
            <p:ph type="pic" sz="quarter" idx="13"/>
          </p:nvPr>
        </p:nvSpPr>
        <p:spPr>
          <a:xfrm>
            <a:off x="8240337" y="2010380"/>
            <a:ext cx="2515652" cy="2541994"/>
          </a:xfrm>
          <a:prstGeom prst="rect">
            <a:avLst/>
          </a:prstGeom>
        </p:spPr>
        <p:txBody>
          <a:bodyPr lIns="91439" tIns="45719" rIns="91439" bIns="45719">
            <a:noAutofit/>
          </a:bodyPr>
          <a:lstStyle/>
          <a:p>
            <a:endParaRPr dirty="0"/>
          </a:p>
        </p:txBody>
      </p:sp>
      <p:sp>
        <p:nvSpPr>
          <p:cNvPr id="676" name="Title Text"/>
          <p:cNvSpPr txBox="1">
            <a:spLocks noGrp="1"/>
          </p:cNvSpPr>
          <p:nvPr>
            <p:ph type="title"/>
          </p:nvPr>
        </p:nvSpPr>
        <p:spPr>
          <a:xfrm>
            <a:off x="695329" y="576000"/>
            <a:ext cx="10800672" cy="684001"/>
          </a:xfrm>
          <a:prstGeom prst="rect">
            <a:avLst/>
          </a:prstGeom>
        </p:spPr>
        <p:txBody>
          <a:bodyPr anchor="t"/>
          <a:lstStyle>
            <a:lvl1pPr>
              <a:lnSpc>
                <a:spcPct val="100000"/>
              </a:lnSpc>
              <a:defRPr sz="2400"/>
            </a:lvl1pPr>
          </a:lstStyle>
          <a:p>
            <a:r>
              <a:t>Title Text</a:t>
            </a:r>
          </a:p>
        </p:txBody>
      </p:sp>
      <p:sp>
        <p:nvSpPr>
          <p:cNvPr id="677" name="Platshållare för bild 4"/>
          <p:cNvSpPr>
            <a:spLocks noGrp="1"/>
          </p:cNvSpPr>
          <p:nvPr>
            <p:ph type="pic" sz="quarter" idx="14"/>
          </p:nvPr>
        </p:nvSpPr>
        <p:spPr>
          <a:xfrm>
            <a:off x="4837260" y="2010380"/>
            <a:ext cx="2515652" cy="2541994"/>
          </a:xfrm>
          <a:prstGeom prst="rect">
            <a:avLst/>
          </a:prstGeom>
        </p:spPr>
        <p:txBody>
          <a:bodyPr lIns="91439" tIns="45719" rIns="91439" bIns="45719">
            <a:noAutofit/>
          </a:bodyPr>
          <a:lstStyle/>
          <a:p>
            <a:endParaRPr dirty="0"/>
          </a:p>
        </p:txBody>
      </p:sp>
      <p:sp>
        <p:nvSpPr>
          <p:cNvPr id="678" name="Platshållare för bild 4"/>
          <p:cNvSpPr>
            <a:spLocks noGrp="1"/>
          </p:cNvSpPr>
          <p:nvPr>
            <p:ph type="pic" sz="quarter" idx="15"/>
          </p:nvPr>
        </p:nvSpPr>
        <p:spPr>
          <a:xfrm>
            <a:off x="1434183" y="2010380"/>
            <a:ext cx="2515649" cy="2541994"/>
          </a:xfrm>
          <a:prstGeom prst="rect">
            <a:avLst/>
          </a:prstGeom>
        </p:spPr>
        <p:txBody>
          <a:bodyPr lIns="91439" tIns="45719" rIns="91439" bIns="45719">
            <a:noAutofit/>
          </a:bodyPr>
          <a:lstStyle/>
          <a:p>
            <a:endParaRPr dirty="0"/>
          </a:p>
        </p:txBody>
      </p:sp>
      <p:sp>
        <p:nvSpPr>
          <p:cNvPr id="679" name="Body Level One…"/>
          <p:cNvSpPr txBox="1">
            <a:spLocks noGrp="1"/>
          </p:cNvSpPr>
          <p:nvPr>
            <p:ph type="body" sz="quarter" idx="1"/>
          </p:nvPr>
        </p:nvSpPr>
        <p:spPr>
          <a:xfrm>
            <a:off x="1434183" y="4722828"/>
            <a:ext cx="2515648" cy="806173"/>
          </a:xfrm>
          <a:prstGeom prst="rect">
            <a:avLst/>
          </a:prstGeom>
        </p:spPr>
        <p:txBody>
          <a:bodyPr/>
          <a:lstStyle>
            <a:lvl1pPr algn="ctr">
              <a:lnSpc>
                <a:spcPts val="2000"/>
              </a:lnSpc>
              <a:spcBef>
                <a:spcPts val="1000"/>
              </a:spcBef>
              <a:defRPr sz="1400"/>
            </a:lvl1pPr>
            <a:lvl2pPr algn="ctr">
              <a:lnSpc>
                <a:spcPts val="2000"/>
              </a:lnSpc>
              <a:spcBef>
                <a:spcPts val="1000"/>
              </a:spcBef>
              <a:defRPr sz="1400"/>
            </a:lvl2pPr>
            <a:lvl3pPr algn="ctr">
              <a:lnSpc>
                <a:spcPts val="2000"/>
              </a:lnSpc>
              <a:spcBef>
                <a:spcPts val="1000"/>
              </a:spcBef>
              <a:defRPr sz="1400"/>
            </a:lvl3pPr>
            <a:lvl4pPr algn="ctr">
              <a:lnSpc>
                <a:spcPts val="2000"/>
              </a:lnSpc>
              <a:spcBef>
                <a:spcPts val="1000"/>
              </a:spcBef>
              <a:defRPr sz="1400"/>
            </a:lvl4pPr>
            <a:lvl5pPr algn="ctr">
              <a:lnSpc>
                <a:spcPts val="2000"/>
              </a:lnSpc>
              <a:spcBef>
                <a:spcPts val="1000"/>
              </a:spcBef>
              <a:defRPr sz="1400"/>
            </a:lvl5pPr>
          </a:lstStyle>
          <a:p>
            <a:r>
              <a:t>Body Level One</a:t>
            </a:r>
          </a:p>
          <a:p>
            <a:pPr lvl="1"/>
            <a:r>
              <a:t>Body Level Two</a:t>
            </a:r>
          </a:p>
          <a:p>
            <a:pPr lvl="2"/>
            <a:r>
              <a:t>Body Level Three</a:t>
            </a:r>
          </a:p>
          <a:p>
            <a:pPr lvl="3"/>
            <a:r>
              <a:t>Body Level Four</a:t>
            </a:r>
          </a:p>
          <a:p>
            <a:pPr lvl="4"/>
            <a:r>
              <a:t>Body Level Five</a:t>
            </a:r>
          </a:p>
        </p:txBody>
      </p:sp>
      <p:sp>
        <p:nvSpPr>
          <p:cNvPr id="680"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811202166"/>
      </p:ext>
    </p:extLst>
  </p:cSld>
  <p:clrMapOvr>
    <a:masterClrMapping/>
  </p:clrMapOvr>
  <p:transition spd="med"/>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type="tx">
  <p:cSld name="31_ThankYou_slide">
    <p:spTree>
      <p:nvGrpSpPr>
        <p:cNvPr id="1" name=""/>
        <p:cNvGrpSpPr/>
        <p:nvPr/>
      </p:nvGrpSpPr>
      <p:grpSpPr>
        <a:xfrm>
          <a:off x="0" y="0"/>
          <a:ext cx="0" cy="0"/>
          <a:chOff x="0" y="0"/>
          <a:chExt cx="0" cy="0"/>
        </a:xfrm>
      </p:grpSpPr>
      <p:sp>
        <p:nvSpPr>
          <p:cNvPr id="755"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56"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57"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58"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59"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0"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1"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2"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3"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4"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5"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6"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7"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8"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769"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770"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771"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772"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773"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774"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775"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776"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777"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778"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779"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780"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781" name="Rectangle 6"/>
          <p:cNvSpPr/>
          <p:nvPr/>
        </p:nvSpPr>
        <p:spPr>
          <a:xfrm>
            <a:off x="0" y="1"/>
            <a:ext cx="12192000" cy="6164783"/>
          </a:xfrm>
          <a:prstGeom prst="rect">
            <a:avLst/>
          </a:prstGeom>
          <a:solidFill>
            <a:schemeClr val="accent1"/>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782" name="Title 1"/>
          <p:cNvSpPr txBox="1"/>
          <p:nvPr/>
        </p:nvSpPr>
        <p:spPr>
          <a:xfrm>
            <a:off x="695997" y="2489485"/>
            <a:ext cx="4608319" cy="1130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685800">
              <a:lnSpc>
                <a:spcPct val="90000"/>
              </a:lnSpc>
              <a:defRPr sz="6400">
                <a:solidFill>
                  <a:schemeClr val="accent3"/>
                </a:solidFill>
                <a:latin typeface="Santral Bold"/>
                <a:ea typeface="Santral Bold"/>
                <a:cs typeface="Santral Bold"/>
                <a:sym typeface="Santral Bold"/>
              </a:defRPr>
            </a:lvl1pPr>
          </a:lstStyle>
          <a:p>
            <a:r>
              <a:rPr dirty="0"/>
              <a:t>Thank you.</a:t>
            </a:r>
          </a:p>
        </p:txBody>
      </p:sp>
      <p:sp>
        <p:nvSpPr>
          <p:cNvPr id="783" name="Body Level One…"/>
          <p:cNvSpPr txBox="1">
            <a:spLocks noGrp="1"/>
          </p:cNvSpPr>
          <p:nvPr>
            <p:ph type="body" sz="quarter" idx="1"/>
          </p:nvPr>
        </p:nvSpPr>
        <p:spPr>
          <a:xfrm>
            <a:off x="695328" y="4658095"/>
            <a:ext cx="2819775" cy="1206357"/>
          </a:xfrm>
          <a:prstGeom prst="rect">
            <a:avLst/>
          </a:prstGeom>
        </p:spPr>
        <p:txBody>
          <a:bodyPr/>
          <a:lstStyle>
            <a:lvl1pPr>
              <a:lnSpc>
                <a:spcPts val="1500"/>
              </a:lnSpc>
              <a:defRPr sz="1200">
                <a:solidFill>
                  <a:srgbClr val="FFFFFF"/>
                </a:solidFill>
              </a:defRPr>
            </a:lvl1pPr>
            <a:lvl2pPr>
              <a:lnSpc>
                <a:spcPts val="1500"/>
              </a:lnSpc>
              <a:defRPr sz="1200">
                <a:solidFill>
                  <a:srgbClr val="FFFFFF"/>
                </a:solidFill>
              </a:defRPr>
            </a:lvl2pPr>
            <a:lvl3pPr>
              <a:lnSpc>
                <a:spcPts val="1500"/>
              </a:lnSpc>
              <a:defRPr sz="1200">
                <a:solidFill>
                  <a:srgbClr val="FFFFFF"/>
                </a:solidFill>
              </a:defRPr>
            </a:lvl3pPr>
            <a:lvl4pPr>
              <a:lnSpc>
                <a:spcPts val="1500"/>
              </a:lnSpc>
              <a:defRPr sz="1200">
                <a:solidFill>
                  <a:srgbClr val="FFFFFF"/>
                </a:solidFill>
              </a:defRPr>
            </a:lvl4pPr>
            <a:lvl5pPr>
              <a:lnSpc>
                <a:spcPts val="1500"/>
              </a:lnSpc>
              <a:defRPr sz="1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784" name="Rektangel 1"/>
          <p:cNvSpPr txBox="1"/>
          <p:nvPr/>
        </p:nvSpPr>
        <p:spPr>
          <a:xfrm>
            <a:off x="704471" y="3775412"/>
            <a:ext cx="8843789" cy="1079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defRPr sz="1200">
                <a:solidFill>
                  <a:srgbClr val="FFFFFF"/>
                </a:solidFill>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78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336196336"/>
      </p:ext>
    </p:extLst>
  </p:cSld>
  <p:clrMapOvr>
    <a:masterClrMapping/>
  </p:clrMapOvr>
  <p:transition spd="med"/>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type="tx">
  <p:cSld name="30_ThankYou_slide">
    <p:spTree>
      <p:nvGrpSpPr>
        <p:cNvPr id="1" name=""/>
        <p:cNvGrpSpPr/>
        <p:nvPr/>
      </p:nvGrpSpPr>
      <p:grpSpPr>
        <a:xfrm>
          <a:off x="0" y="0"/>
          <a:ext cx="0" cy="0"/>
          <a:chOff x="0" y="0"/>
          <a:chExt cx="0" cy="0"/>
        </a:xfrm>
      </p:grpSpPr>
      <p:sp>
        <p:nvSpPr>
          <p:cNvPr id="829"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0"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1"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2"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3"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4"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5"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6"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7"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8"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9"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40"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41"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42"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843"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844"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845"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846"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847"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848"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849"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850"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851"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852"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853"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854"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855" name="Rectangle 6"/>
          <p:cNvSpPr/>
          <p:nvPr/>
        </p:nvSpPr>
        <p:spPr>
          <a:xfrm>
            <a:off x="0" y="1"/>
            <a:ext cx="12192000" cy="6164783"/>
          </a:xfrm>
          <a:prstGeom prst="rect">
            <a:avLst/>
          </a:prstGeom>
          <a:solidFill>
            <a:schemeClr val="accent6"/>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856" name="Title 1"/>
          <p:cNvSpPr txBox="1"/>
          <p:nvPr/>
        </p:nvSpPr>
        <p:spPr>
          <a:xfrm>
            <a:off x="695997" y="2489485"/>
            <a:ext cx="4608319" cy="1130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685800">
              <a:lnSpc>
                <a:spcPct val="90000"/>
              </a:lnSpc>
              <a:defRPr sz="6400">
                <a:solidFill>
                  <a:srgbClr val="015174"/>
                </a:solidFill>
                <a:latin typeface="Santral Bold"/>
                <a:ea typeface="Santral Bold"/>
                <a:cs typeface="Santral Bold"/>
                <a:sym typeface="Santral Bold"/>
              </a:defRPr>
            </a:lvl1pPr>
          </a:lstStyle>
          <a:p>
            <a:r>
              <a:rPr dirty="0"/>
              <a:t>Thank you.</a:t>
            </a:r>
          </a:p>
        </p:txBody>
      </p:sp>
      <p:sp>
        <p:nvSpPr>
          <p:cNvPr id="857" name="Body Level One…"/>
          <p:cNvSpPr txBox="1">
            <a:spLocks noGrp="1"/>
          </p:cNvSpPr>
          <p:nvPr>
            <p:ph type="body" sz="quarter" idx="1"/>
          </p:nvPr>
        </p:nvSpPr>
        <p:spPr>
          <a:xfrm>
            <a:off x="695328" y="4658095"/>
            <a:ext cx="2819775" cy="1206357"/>
          </a:xfrm>
          <a:prstGeom prst="rect">
            <a:avLst/>
          </a:prstGeom>
        </p:spPr>
        <p:txBody>
          <a:bodyPr/>
          <a:lstStyle>
            <a:lvl1pPr>
              <a:lnSpc>
                <a:spcPts val="1500"/>
              </a:lnSpc>
              <a:defRPr sz="1200"/>
            </a:lvl1pPr>
            <a:lvl2pPr>
              <a:lnSpc>
                <a:spcPts val="1500"/>
              </a:lnSpc>
              <a:defRPr sz="1200"/>
            </a:lvl2pPr>
            <a:lvl3pPr>
              <a:lnSpc>
                <a:spcPts val="1500"/>
              </a:lnSpc>
              <a:defRPr sz="1200"/>
            </a:lvl3pPr>
            <a:lvl4pPr>
              <a:lnSpc>
                <a:spcPts val="1500"/>
              </a:lnSpc>
              <a:defRPr sz="1200"/>
            </a:lvl4pPr>
            <a:lvl5pPr>
              <a:lnSpc>
                <a:spcPts val="1500"/>
              </a:lnSpc>
              <a:defRPr sz="1200"/>
            </a:lvl5pPr>
          </a:lstStyle>
          <a:p>
            <a:r>
              <a:t>Body Level One</a:t>
            </a:r>
          </a:p>
          <a:p>
            <a:pPr lvl="1"/>
            <a:r>
              <a:t>Body Level Two</a:t>
            </a:r>
          </a:p>
          <a:p>
            <a:pPr lvl="2"/>
            <a:r>
              <a:t>Body Level Three</a:t>
            </a:r>
          </a:p>
          <a:p>
            <a:pPr lvl="3"/>
            <a:r>
              <a:t>Body Level Four</a:t>
            </a:r>
          </a:p>
          <a:p>
            <a:pPr lvl="4"/>
            <a:r>
              <a:t>Body Level Five</a:t>
            </a:r>
          </a:p>
        </p:txBody>
      </p:sp>
      <p:sp>
        <p:nvSpPr>
          <p:cNvPr id="858" name="Rektangel 1"/>
          <p:cNvSpPr txBox="1"/>
          <p:nvPr/>
        </p:nvSpPr>
        <p:spPr>
          <a:xfrm>
            <a:off x="704471" y="3775412"/>
            <a:ext cx="8843789" cy="1079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defRPr sz="1200">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859"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1510878995"/>
      </p:ext>
    </p:extLst>
  </p:cSld>
  <p:clrMapOvr>
    <a:masterClrMapping/>
  </p:clrMapOvr>
  <p:transition spd="med"/>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x">
  <p:cSld name="21_End_slide">
    <p:spTree>
      <p:nvGrpSpPr>
        <p:cNvPr id="1" name=""/>
        <p:cNvGrpSpPr/>
        <p:nvPr/>
      </p:nvGrpSpPr>
      <p:grpSpPr>
        <a:xfrm>
          <a:off x="0" y="0"/>
          <a:ext cx="0" cy="0"/>
          <a:chOff x="0" y="0"/>
          <a:chExt cx="0" cy="0"/>
        </a:xfrm>
      </p:grpSpPr>
      <p:sp>
        <p:nvSpPr>
          <p:cNvPr id="866"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67"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68"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69"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0"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1"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2"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3"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4"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5"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6"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7"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8"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9" name="TextBox 24"/>
          <p:cNvSpPr txBox="1"/>
          <p:nvPr/>
        </p:nvSpPr>
        <p:spPr>
          <a:xfrm>
            <a:off x="12432768" y="130397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880" name="TextBox 25"/>
          <p:cNvSpPr txBox="1"/>
          <p:nvPr/>
        </p:nvSpPr>
        <p:spPr>
          <a:xfrm>
            <a:off x="13241926" y="1303979"/>
            <a:ext cx="105272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881" name="TextBox 26"/>
          <p:cNvSpPr txBox="1"/>
          <p:nvPr/>
        </p:nvSpPr>
        <p:spPr>
          <a:xfrm>
            <a:off x="12542832" y="21344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882" name="TextBox 27"/>
          <p:cNvSpPr txBox="1"/>
          <p:nvPr/>
        </p:nvSpPr>
        <p:spPr>
          <a:xfrm>
            <a:off x="13250392" y="213399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883" name="TextBox 28"/>
          <p:cNvSpPr txBox="1"/>
          <p:nvPr/>
        </p:nvSpPr>
        <p:spPr>
          <a:xfrm>
            <a:off x="12508965" y="303044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884" name="TextBox 29"/>
          <p:cNvSpPr txBox="1"/>
          <p:nvPr/>
        </p:nvSpPr>
        <p:spPr>
          <a:xfrm>
            <a:off x="13241926" y="3025194"/>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885" name="TextBox 30"/>
          <p:cNvSpPr txBox="1"/>
          <p:nvPr/>
        </p:nvSpPr>
        <p:spPr>
          <a:xfrm>
            <a:off x="12528318" y="390703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886" name="TextBox 31"/>
          <p:cNvSpPr txBox="1"/>
          <p:nvPr/>
        </p:nvSpPr>
        <p:spPr>
          <a:xfrm>
            <a:off x="13241926" y="3901175"/>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887" name="TextBox 32"/>
          <p:cNvSpPr txBox="1"/>
          <p:nvPr/>
        </p:nvSpPr>
        <p:spPr>
          <a:xfrm>
            <a:off x="13241926" y="4839561"/>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888" name="TextBox 33"/>
          <p:cNvSpPr txBox="1"/>
          <p:nvPr/>
        </p:nvSpPr>
        <p:spPr>
          <a:xfrm>
            <a:off x="12508965" y="4831229"/>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889" name="TextBox 34"/>
          <p:cNvSpPr txBox="1"/>
          <p:nvPr/>
        </p:nvSpPr>
        <p:spPr>
          <a:xfrm>
            <a:off x="12539064"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890" name="TextBox 35"/>
          <p:cNvSpPr txBox="1"/>
          <p:nvPr/>
        </p:nvSpPr>
        <p:spPr>
          <a:xfrm>
            <a:off x="13281677" y="5756847"/>
            <a:ext cx="101297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891"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892" name="Rectangle 2"/>
          <p:cNvSpPr/>
          <p:nvPr/>
        </p:nvSpPr>
        <p:spPr>
          <a:xfrm>
            <a:off x="0" y="0"/>
            <a:ext cx="12192000" cy="6858000"/>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pic>
        <p:nvPicPr>
          <p:cNvPr id="893" name="Picture 3" descr="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6000" y="2495624"/>
            <a:ext cx="4320000" cy="1866752"/>
          </a:xfrm>
          <a:prstGeom prst="rect">
            <a:avLst/>
          </a:prstGeom>
          <a:ln w="12700">
            <a:miter lim="400000"/>
          </a:ln>
        </p:spPr>
      </p:pic>
      <p:sp>
        <p:nvSpPr>
          <p:cNvPr id="894"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124910937"/>
      </p:ext>
    </p:extLst>
  </p:cSld>
  <p:clrMapOvr>
    <a:masterClrMapping/>
  </p:clrMapOvr>
  <p:transition spd="med"/>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type="obj">
  <p:cSld name="3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3262" y="479297"/>
            <a:ext cx="10685475" cy="513715"/>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924602476"/>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userDrawn="1">
  <p:cSld name="17_Content_slide_with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105526" y="0"/>
            <a:ext cx="6086474" cy="6164780"/>
          </a:xfrm>
          <a:prstGeom prst="rect">
            <a:avLst/>
          </a:prstGeom>
          <a:ln>
            <a:noFill/>
          </a:ln>
        </p:spPr>
        <p:txBody>
          <a:bodyPr anchor="ctr"/>
          <a:lstStyle>
            <a:lvl1pPr marL="0" indent="0" algn="ctr">
              <a:buNone/>
              <a:defRPr/>
            </a:lvl1pPr>
          </a:lstStyle>
          <a:p>
            <a:r>
              <a:rPr lang="en-GB" noProof="0" dirty="0"/>
              <a:t>Click to add image</a:t>
            </a:r>
          </a:p>
        </p:txBody>
      </p:sp>
      <p:sp>
        <p:nvSpPr>
          <p:cNvPr id="10" name="Rubrik 1"/>
          <p:cNvSpPr>
            <a:spLocks noGrp="1"/>
          </p:cNvSpPr>
          <p:nvPr>
            <p:ph type="title" hasCustomPrompt="1"/>
          </p:nvPr>
        </p:nvSpPr>
        <p:spPr>
          <a:xfrm>
            <a:off x="695330" y="576000"/>
            <a:ext cx="5220673"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dirty="0"/>
          </a:p>
        </p:txBody>
      </p:sp>
      <p:sp>
        <p:nvSpPr>
          <p:cNvPr id="3" name="Text Placeholder 2">
            <a:extLst>
              <a:ext uri="{FF2B5EF4-FFF2-40B4-BE49-F238E27FC236}">
                <a16:creationId xmlns:a16="http://schemas.microsoft.com/office/drawing/2014/main" id="{08B9B9B8-5EEB-4B41-B2FF-EDC996776341}"/>
              </a:ext>
            </a:extLst>
          </p:cNvPr>
          <p:cNvSpPr>
            <a:spLocks noGrp="1"/>
          </p:cNvSpPr>
          <p:nvPr>
            <p:ph type="body" sz="quarter" idx="18" hasCustomPrompt="1"/>
          </p:nvPr>
        </p:nvSpPr>
        <p:spPr>
          <a:xfrm>
            <a:off x="695330" y="1772710"/>
            <a:ext cx="5221288" cy="4394089"/>
          </a:xfrm>
        </p:spPr>
        <p:txBody>
          <a:bodyPr>
            <a:noAutofit/>
          </a:bodyPr>
          <a:lstStyle>
            <a:lvl1pPr marL="0" indent="0">
              <a:lnSpc>
                <a:spcPct val="100000"/>
              </a:lnSpc>
              <a:spcBef>
                <a:spcPts val="0"/>
              </a:spcBef>
              <a:spcAft>
                <a:spcPts val="1000"/>
              </a:spcAft>
              <a:buNone/>
              <a:defRPr/>
            </a:lvl1pPr>
          </a:lstStyle>
          <a:p>
            <a:pPr lvl="0"/>
            <a:r>
              <a:rPr lang="en-US" dirty="0"/>
              <a:t>Click to add text</a:t>
            </a:r>
          </a:p>
        </p:txBody>
      </p:sp>
    </p:spTree>
    <p:extLst>
      <p:ext uri="{BB962C8B-B14F-4D97-AF65-F5344CB8AC3E}">
        <p14:creationId xmlns:p14="http://schemas.microsoft.com/office/powerpoint/2010/main" val="3602157119"/>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showMasterSp="0" type="tx">
  <p:cSld name="7_Content_slide">
    <p:spTree>
      <p:nvGrpSpPr>
        <p:cNvPr id="1" name=""/>
        <p:cNvGrpSpPr/>
        <p:nvPr/>
      </p:nvGrpSpPr>
      <p:grpSpPr>
        <a:xfrm>
          <a:off x="0" y="0"/>
          <a:ext cx="0" cy="0"/>
          <a:chOff x="0" y="0"/>
          <a:chExt cx="0" cy="0"/>
        </a:xfrm>
      </p:grpSpPr>
      <p:sp>
        <p:nvSpPr>
          <p:cNvPr id="92" name="Title Text"/>
          <p:cNvSpPr txBox="1">
            <a:spLocks noGrp="1"/>
          </p:cNvSpPr>
          <p:nvPr>
            <p:ph type="title"/>
          </p:nvPr>
        </p:nvSpPr>
        <p:spPr>
          <a:xfrm>
            <a:off x="696000" y="576000"/>
            <a:ext cx="10800000" cy="684001"/>
          </a:xfrm>
          <a:prstGeom prst="rect">
            <a:avLst/>
          </a:prstGeom>
        </p:spPr>
        <p:txBody>
          <a:bodyPr anchor="t"/>
          <a:lstStyle>
            <a:lvl1pPr>
              <a:lnSpc>
                <a:spcPct val="100000"/>
              </a:lnSpc>
              <a:defRPr sz="2400"/>
            </a:lvl1pPr>
          </a:lstStyle>
          <a:p>
            <a:r>
              <a:t>Title Text</a:t>
            </a:r>
          </a:p>
        </p:txBody>
      </p:sp>
      <p:sp>
        <p:nvSpPr>
          <p:cNvPr id="93" name="Body Level One…"/>
          <p:cNvSpPr txBox="1">
            <a:spLocks noGrp="1"/>
          </p:cNvSpPr>
          <p:nvPr>
            <p:ph type="body" idx="1"/>
          </p:nvPr>
        </p:nvSpPr>
        <p:spPr>
          <a:xfrm>
            <a:off x="695328" y="1773239"/>
            <a:ext cx="8530712" cy="4009872"/>
          </a:xfrm>
          <a:prstGeom prst="rect">
            <a:avLst/>
          </a:prstGeom>
        </p:spPr>
        <p:txBody>
          <a:bodyPr/>
          <a:lstStyle>
            <a:lvl1pPr marL="177800" indent="-177800">
              <a:buClr>
                <a:schemeClr val="accent1"/>
              </a:buClr>
              <a:buSzPct val="115000"/>
              <a:buFont typeface="Arial"/>
              <a:buChar char="•"/>
              <a:defRPr sz="1600"/>
            </a:lvl1pPr>
            <a:lvl2pPr marL="384401" indent="-205013">
              <a:buClr>
                <a:schemeClr val="accent1"/>
              </a:buClr>
              <a:buSzPct val="115000"/>
              <a:buFont typeface="Arial"/>
              <a:buChar char="•"/>
              <a:defRPr sz="1600"/>
            </a:lvl2pPr>
            <a:lvl3pPr marL="558118" indent="-197756">
              <a:buClr>
                <a:schemeClr val="accent1"/>
              </a:buClr>
              <a:buSzPct val="115000"/>
              <a:buFont typeface="Arial"/>
              <a:buChar char="•"/>
              <a:defRPr sz="1600"/>
            </a:lvl3pPr>
            <a:lvl4pPr marL="772582" indent="-239182">
              <a:buClr>
                <a:schemeClr val="accent1"/>
              </a:buClr>
              <a:buSzPct val="115000"/>
              <a:buFont typeface="Arial"/>
              <a:buChar char="•"/>
              <a:defRPr sz="1600"/>
            </a:lvl4pPr>
            <a:lvl5pPr marL="954087" indent="-241300">
              <a:buClr>
                <a:schemeClr val="accent1"/>
              </a:buClr>
              <a:buSzPct val="115000"/>
              <a:buFont typeface="Arial"/>
              <a:buChar char="•"/>
              <a:defRPr sz="1600"/>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576350926"/>
      </p:ext>
    </p:extLst>
  </p:cSld>
  <p:clrMapOvr>
    <a:masterClrMapping/>
  </p:clrMapOvr>
  <p:transition spd="med"/>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type="tx">
  <p:cSld name="29_ThankYou_slide">
    <p:spTree>
      <p:nvGrpSpPr>
        <p:cNvPr id="1" name=""/>
        <p:cNvGrpSpPr/>
        <p:nvPr/>
      </p:nvGrpSpPr>
      <p:grpSpPr>
        <a:xfrm>
          <a:off x="0" y="0"/>
          <a:ext cx="0" cy="0"/>
          <a:chOff x="0" y="0"/>
          <a:chExt cx="0" cy="0"/>
        </a:xfrm>
      </p:grpSpPr>
      <p:sp>
        <p:nvSpPr>
          <p:cNvPr id="206" name="Rectangle 6"/>
          <p:cNvSpPr/>
          <p:nvPr/>
        </p:nvSpPr>
        <p:spPr>
          <a:xfrm>
            <a:off x="0" y="3"/>
            <a:ext cx="12192000" cy="6164779"/>
          </a:xfrm>
          <a:prstGeom prst="rect">
            <a:avLst/>
          </a:prstGeom>
          <a:solidFill>
            <a:schemeClr val="accent1"/>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207" name="Title 1"/>
          <p:cNvSpPr txBox="1"/>
          <p:nvPr/>
        </p:nvSpPr>
        <p:spPr>
          <a:xfrm>
            <a:off x="695998" y="2489485"/>
            <a:ext cx="4608316" cy="1130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685800">
              <a:lnSpc>
                <a:spcPct val="90000"/>
              </a:lnSpc>
              <a:defRPr sz="6400">
                <a:solidFill>
                  <a:schemeClr val="accent3"/>
                </a:solidFill>
                <a:latin typeface="Santral Bold"/>
                <a:ea typeface="Santral Bold"/>
                <a:cs typeface="Santral Bold"/>
                <a:sym typeface="Santral Bold"/>
              </a:defRPr>
            </a:lvl1pPr>
          </a:lstStyle>
          <a:p>
            <a:r>
              <a:rPr dirty="0"/>
              <a:t>Thank you.</a:t>
            </a:r>
          </a:p>
        </p:txBody>
      </p:sp>
      <p:sp>
        <p:nvSpPr>
          <p:cNvPr id="208" name="Body Level One…"/>
          <p:cNvSpPr txBox="1">
            <a:spLocks noGrp="1"/>
          </p:cNvSpPr>
          <p:nvPr>
            <p:ph type="body" sz="quarter" idx="1"/>
          </p:nvPr>
        </p:nvSpPr>
        <p:spPr>
          <a:xfrm>
            <a:off x="695328" y="4658095"/>
            <a:ext cx="2819775" cy="1206355"/>
          </a:xfrm>
          <a:prstGeom prst="rect">
            <a:avLst/>
          </a:prstGeom>
        </p:spPr>
        <p:txBody>
          <a:bodyPr/>
          <a:lstStyle>
            <a:lvl1pPr>
              <a:lnSpc>
                <a:spcPts val="1500"/>
              </a:lnSpc>
              <a:defRPr sz="1200">
                <a:solidFill>
                  <a:srgbClr val="FFFFFF"/>
                </a:solidFill>
              </a:defRPr>
            </a:lvl1pPr>
            <a:lvl2pPr>
              <a:lnSpc>
                <a:spcPts val="1500"/>
              </a:lnSpc>
              <a:defRPr sz="1200">
                <a:solidFill>
                  <a:srgbClr val="FFFFFF"/>
                </a:solidFill>
              </a:defRPr>
            </a:lvl2pPr>
            <a:lvl3pPr>
              <a:lnSpc>
                <a:spcPts val="1500"/>
              </a:lnSpc>
              <a:defRPr sz="1200">
                <a:solidFill>
                  <a:srgbClr val="FFFFFF"/>
                </a:solidFill>
              </a:defRPr>
            </a:lvl3pPr>
            <a:lvl4pPr>
              <a:lnSpc>
                <a:spcPts val="1500"/>
              </a:lnSpc>
              <a:defRPr sz="1200">
                <a:solidFill>
                  <a:srgbClr val="FFFFFF"/>
                </a:solidFill>
              </a:defRPr>
            </a:lvl4pPr>
            <a:lvl5pPr>
              <a:lnSpc>
                <a:spcPts val="1500"/>
              </a:lnSpc>
              <a:defRPr sz="1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09" name="Rektangel 1"/>
          <p:cNvSpPr txBox="1"/>
          <p:nvPr/>
        </p:nvSpPr>
        <p:spPr>
          <a:xfrm>
            <a:off x="704471" y="3775412"/>
            <a:ext cx="8843789" cy="1079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1200">
                <a:solidFill>
                  <a:srgbClr val="FFFFFF"/>
                </a:solidFill>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210"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1344544880"/>
      </p:ext>
    </p:extLst>
  </p:cSld>
  <p:clrMapOvr>
    <a:masterClrMapping/>
  </p:clrMapOvr>
  <p:transition spd="med"/>
</p:sldLayout>
</file>

<file path=ppt/slideLayouts/slideLayout253.xml><?xml version="1.0" encoding="utf-8"?>
<p:sldLayout xmlns:a="http://schemas.openxmlformats.org/drawingml/2006/main" xmlns:r="http://schemas.openxmlformats.org/officeDocument/2006/relationships" xmlns:p="http://schemas.openxmlformats.org/presentationml/2006/main" showMasterSp="0" type="tx">
  <p:cSld name="28_ThankYou_slide">
    <p:spTree>
      <p:nvGrpSpPr>
        <p:cNvPr id="1" name=""/>
        <p:cNvGrpSpPr/>
        <p:nvPr/>
      </p:nvGrpSpPr>
      <p:grpSpPr>
        <a:xfrm>
          <a:off x="0" y="0"/>
          <a:ext cx="0" cy="0"/>
          <a:chOff x="0" y="0"/>
          <a:chExt cx="0" cy="0"/>
        </a:xfrm>
      </p:grpSpPr>
      <p:sp>
        <p:nvSpPr>
          <p:cNvPr id="228" name="Rectangle 6"/>
          <p:cNvSpPr/>
          <p:nvPr/>
        </p:nvSpPr>
        <p:spPr>
          <a:xfrm>
            <a:off x="0" y="3"/>
            <a:ext cx="12192000" cy="6164779"/>
          </a:xfrm>
          <a:prstGeom prst="rect">
            <a:avLst/>
          </a:prstGeom>
          <a:solidFill>
            <a:schemeClr val="accent6"/>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229" name="Title 1"/>
          <p:cNvSpPr txBox="1"/>
          <p:nvPr/>
        </p:nvSpPr>
        <p:spPr>
          <a:xfrm>
            <a:off x="695998" y="2489485"/>
            <a:ext cx="4608316" cy="1130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685800">
              <a:lnSpc>
                <a:spcPct val="90000"/>
              </a:lnSpc>
              <a:defRPr sz="6400">
                <a:solidFill>
                  <a:srgbClr val="015174"/>
                </a:solidFill>
                <a:latin typeface="Santral Bold"/>
                <a:ea typeface="Santral Bold"/>
                <a:cs typeface="Santral Bold"/>
                <a:sym typeface="Santral Bold"/>
              </a:defRPr>
            </a:lvl1pPr>
          </a:lstStyle>
          <a:p>
            <a:r>
              <a:rPr dirty="0"/>
              <a:t>Thank you.</a:t>
            </a:r>
          </a:p>
        </p:txBody>
      </p:sp>
      <p:sp>
        <p:nvSpPr>
          <p:cNvPr id="230" name="Body Level One…"/>
          <p:cNvSpPr txBox="1">
            <a:spLocks noGrp="1"/>
          </p:cNvSpPr>
          <p:nvPr>
            <p:ph type="body" sz="quarter" idx="1"/>
          </p:nvPr>
        </p:nvSpPr>
        <p:spPr>
          <a:xfrm>
            <a:off x="695328" y="4658095"/>
            <a:ext cx="2819775" cy="1206355"/>
          </a:xfrm>
          <a:prstGeom prst="rect">
            <a:avLst/>
          </a:prstGeom>
        </p:spPr>
        <p:txBody>
          <a:bodyPr/>
          <a:lstStyle>
            <a:lvl1pPr>
              <a:lnSpc>
                <a:spcPts val="1500"/>
              </a:lnSpc>
              <a:defRPr sz="1200"/>
            </a:lvl1pPr>
            <a:lvl2pPr>
              <a:lnSpc>
                <a:spcPts val="1500"/>
              </a:lnSpc>
              <a:defRPr sz="1200"/>
            </a:lvl2pPr>
            <a:lvl3pPr>
              <a:lnSpc>
                <a:spcPts val="1500"/>
              </a:lnSpc>
              <a:defRPr sz="1200"/>
            </a:lvl3pPr>
            <a:lvl4pPr>
              <a:lnSpc>
                <a:spcPts val="1500"/>
              </a:lnSpc>
              <a:defRPr sz="1200"/>
            </a:lvl4pPr>
            <a:lvl5pPr>
              <a:lnSpc>
                <a:spcPts val="1500"/>
              </a:lnSpc>
              <a:defRPr sz="1200"/>
            </a:lvl5pPr>
          </a:lstStyle>
          <a:p>
            <a:r>
              <a:t>Body Level One</a:t>
            </a:r>
          </a:p>
          <a:p>
            <a:pPr lvl="1"/>
            <a:r>
              <a:t>Body Level Two</a:t>
            </a:r>
          </a:p>
          <a:p>
            <a:pPr lvl="2"/>
            <a:r>
              <a:t>Body Level Three</a:t>
            </a:r>
          </a:p>
          <a:p>
            <a:pPr lvl="3"/>
            <a:r>
              <a:t>Body Level Four</a:t>
            </a:r>
          </a:p>
          <a:p>
            <a:pPr lvl="4"/>
            <a:r>
              <a:t>Body Level Five</a:t>
            </a:r>
          </a:p>
        </p:txBody>
      </p:sp>
      <p:sp>
        <p:nvSpPr>
          <p:cNvPr id="231" name="Rektangel 1"/>
          <p:cNvSpPr txBox="1"/>
          <p:nvPr/>
        </p:nvSpPr>
        <p:spPr>
          <a:xfrm>
            <a:off x="704471" y="3775412"/>
            <a:ext cx="8843789" cy="1079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1200">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23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3146249841"/>
      </p:ext>
    </p:extLst>
  </p:cSld>
  <p:clrMapOvr>
    <a:masterClrMapping/>
  </p:clrMapOvr>
  <p:transition spd="med"/>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type="tx">
  <p:cSld name="4_Title/chapter_slide_with_image">
    <p:spTree>
      <p:nvGrpSpPr>
        <p:cNvPr id="1" name=""/>
        <p:cNvGrpSpPr/>
        <p:nvPr/>
      </p:nvGrpSpPr>
      <p:grpSpPr>
        <a:xfrm>
          <a:off x="0" y="0"/>
          <a:ext cx="0" cy="0"/>
          <a:chOff x="0" y="0"/>
          <a:chExt cx="0" cy="0"/>
        </a:xfrm>
      </p:grpSpPr>
      <p:sp>
        <p:nvSpPr>
          <p:cNvPr id="248"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49"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0"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1"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2"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3"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4"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5"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6"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7"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8"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59"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60"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61"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262"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263"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264"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265"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266"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267"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268"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269"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270"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271"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272"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273"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274" name="Platshållare för bild 2"/>
          <p:cNvSpPr>
            <a:spLocks noGrp="1"/>
          </p:cNvSpPr>
          <p:nvPr>
            <p:ph type="pic" idx="13"/>
          </p:nvPr>
        </p:nvSpPr>
        <p:spPr>
          <a:xfrm>
            <a:off x="0" y="0"/>
            <a:ext cx="12192000" cy="3432517"/>
          </a:xfrm>
          <a:prstGeom prst="rect">
            <a:avLst/>
          </a:prstGeom>
        </p:spPr>
        <p:txBody>
          <a:bodyPr lIns="91439" tIns="45719" rIns="91439" bIns="45719">
            <a:noAutofit/>
          </a:bodyPr>
          <a:lstStyle/>
          <a:p>
            <a:endParaRPr dirty="0"/>
          </a:p>
        </p:txBody>
      </p:sp>
      <p:sp>
        <p:nvSpPr>
          <p:cNvPr id="275" name="Title Text"/>
          <p:cNvSpPr txBox="1">
            <a:spLocks noGrp="1"/>
          </p:cNvSpPr>
          <p:nvPr>
            <p:ph type="title"/>
          </p:nvPr>
        </p:nvSpPr>
        <p:spPr>
          <a:xfrm>
            <a:off x="695328" y="3451135"/>
            <a:ext cx="10800000" cy="1061123"/>
          </a:xfrm>
          <a:prstGeom prst="rect">
            <a:avLst/>
          </a:prstGeom>
        </p:spPr>
        <p:txBody>
          <a:bodyPr/>
          <a:lstStyle/>
          <a:p>
            <a:r>
              <a:t>Title Text</a:t>
            </a:r>
          </a:p>
        </p:txBody>
      </p:sp>
      <p:sp>
        <p:nvSpPr>
          <p:cNvPr id="276" name="Body Level One…"/>
          <p:cNvSpPr txBox="1">
            <a:spLocks noGrp="1"/>
          </p:cNvSpPr>
          <p:nvPr>
            <p:ph type="body" sz="quarter" idx="1"/>
          </p:nvPr>
        </p:nvSpPr>
        <p:spPr>
          <a:xfrm>
            <a:off x="695328" y="4664407"/>
            <a:ext cx="10800000" cy="513352"/>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77" name="Text Placeholder 8"/>
          <p:cNvSpPr>
            <a:spLocks noGrp="1"/>
          </p:cNvSpPr>
          <p:nvPr>
            <p:ph type="body" sz="quarter" idx="14"/>
          </p:nvPr>
        </p:nvSpPr>
        <p:spPr>
          <a:xfrm>
            <a:off x="695328" y="5399320"/>
            <a:ext cx="7687200" cy="228604"/>
          </a:xfrm>
          <a:prstGeom prst="rect">
            <a:avLst/>
          </a:prstGeom>
        </p:spPr>
        <p:txBody>
          <a:bodyPr anchor="ctr"/>
          <a:lstStyle/>
          <a:p>
            <a:pPr>
              <a:defRPr sz="1600"/>
            </a:pPr>
            <a:endParaRPr/>
          </a:p>
        </p:txBody>
      </p:sp>
      <p:sp>
        <p:nvSpPr>
          <p:cNvPr id="278"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532344262"/>
      </p:ext>
    </p:extLst>
  </p:cSld>
  <p:clrMapOvr>
    <a:masterClrMapping/>
  </p:clrMapOvr>
  <p:transition spd="med"/>
</p:sldLayout>
</file>

<file path=ppt/slideLayouts/slideLayout255.xml><?xml version="1.0" encoding="utf-8"?>
<p:sldLayout xmlns:a="http://schemas.openxmlformats.org/drawingml/2006/main" xmlns:r="http://schemas.openxmlformats.org/officeDocument/2006/relationships" xmlns:p="http://schemas.openxmlformats.org/presentationml/2006/main" showMasterSp="0" type="tx">
  <p:cSld name="21_Title/chapter_slide_alternative">
    <p:spTree>
      <p:nvGrpSpPr>
        <p:cNvPr id="1" name=""/>
        <p:cNvGrpSpPr/>
        <p:nvPr/>
      </p:nvGrpSpPr>
      <p:grpSpPr>
        <a:xfrm>
          <a:off x="0" y="0"/>
          <a:ext cx="0" cy="0"/>
          <a:chOff x="0" y="0"/>
          <a:chExt cx="0" cy="0"/>
        </a:xfrm>
      </p:grpSpPr>
      <p:sp>
        <p:nvSpPr>
          <p:cNvPr id="285"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86"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87"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88"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89"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0"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1"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2"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3"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4"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5"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6"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7"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298"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299"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300"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301"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302"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303"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304"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305"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306"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307"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308"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309"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310"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311" name="Rectangle 6"/>
          <p:cNvSpPr/>
          <p:nvPr/>
        </p:nvSpPr>
        <p:spPr>
          <a:xfrm>
            <a:off x="0" y="1"/>
            <a:ext cx="12192000" cy="6164783"/>
          </a:xfrm>
          <a:prstGeom prst="rect">
            <a:avLst/>
          </a:prstGeom>
          <a:solidFill>
            <a:schemeClr val="accent5"/>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312" name="Title Text"/>
          <p:cNvSpPr txBox="1">
            <a:spLocks noGrp="1"/>
          </p:cNvSpPr>
          <p:nvPr>
            <p:ph type="title"/>
          </p:nvPr>
        </p:nvSpPr>
        <p:spPr>
          <a:xfrm>
            <a:off x="694799" y="828000"/>
            <a:ext cx="10800003" cy="1584002"/>
          </a:xfrm>
          <a:prstGeom prst="rect">
            <a:avLst/>
          </a:prstGeom>
        </p:spPr>
        <p:txBody>
          <a:bodyPr anchor="t"/>
          <a:lstStyle>
            <a:lvl1pPr>
              <a:defRPr sz="6400"/>
            </a:lvl1pPr>
          </a:lstStyle>
          <a:p>
            <a:r>
              <a:t>Title Text</a:t>
            </a:r>
          </a:p>
        </p:txBody>
      </p:sp>
      <p:sp>
        <p:nvSpPr>
          <p:cNvPr id="313" name="Body Level One…"/>
          <p:cNvSpPr txBox="1">
            <a:spLocks noGrp="1"/>
          </p:cNvSpPr>
          <p:nvPr>
            <p:ph type="body" sz="quarter" idx="1"/>
          </p:nvPr>
        </p:nvSpPr>
        <p:spPr>
          <a:xfrm>
            <a:off x="694799" y="2930603"/>
            <a:ext cx="10800003" cy="723604"/>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14" name="Text Placeholder 8"/>
          <p:cNvSpPr>
            <a:spLocks noGrp="1"/>
          </p:cNvSpPr>
          <p:nvPr>
            <p:ph type="body" sz="quarter" idx="13"/>
          </p:nvPr>
        </p:nvSpPr>
        <p:spPr>
          <a:xfrm>
            <a:off x="694800" y="3831811"/>
            <a:ext cx="7687200" cy="228604"/>
          </a:xfrm>
          <a:prstGeom prst="rect">
            <a:avLst/>
          </a:prstGeom>
        </p:spPr>
        <p:txBody>
          <a:bodyPr anchor="ctr"/>
          <a:lstStyle/>
          <a:p>
            <a:pPr>
              <a:defRPr sz="1600"/>
            </a:pPr>
            <a:endParaRPr/>
          </a:p>
        </p:txBody>
      </p:sp>
      <p:sp>
        <p:nvSpPr>
          <p:cNvPr id="315"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430694624"/>
      </p:ext>
    </p:extLst>
  </p:cSld>
  <p:clrMapOvr>
    <a:masterClrMapping/>
  </p:clrMapOvr>
  <p:transition spd="med"/>
</p:sldLayout>
</file>

<file path=ppt/slideLayouts/slideLayout256.xml><?xml version="1.0" encoding="utf-8"?>
<p:sldLayout xmlns:a="http://schemas.openxmlformats.org/drawingml/2006/main" xmlns:r="http://schemas.openxmlformats.org/officeDocument/2006/relationships" xmlns:p="http://schemas.openxmlformats.org/presentationml/2006/main" showMasterSp="0" type="tx">
  <p:cSld name="20_Title/chapter_slide_alternative">
    <p:spTree>
      <p:nvGrpSpPr>
        <p:cNvPr id="1" name=""/>
        <p:cNvGrpSpPr/>
        <p:nvPr/>
      </p:nvGrpSpPr>
      <p:grpSpPr>
        <a:xfrm>
          <a:off x="0" y="0"/>
          <a:ext cx="0" cy="0"/>
          <a:chOff x="0" y="0"/>
          <a:chExt cx="0" cy="0"/>
        </a:xfrm>
      </p:grpSpPr>
      <p:sp>
        <p:nvSpPr>
          <p:cNvPr id="322"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3"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4"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5"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6"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7"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8"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29"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0"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1"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2"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3"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4"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35"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336"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337"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338"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339"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340"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341"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342"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343"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344"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345"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346"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347"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348" name="Rectangle 6"/>
          <p:cNvSpPr/>
          <p:nvPr/>
        </p:nvSpPr>
        <p:spPr>
          <a:xfrm>
            <a:off x="0" y="1"/>
            <a:ext cx="12192000" cy="6164783"/>
          </a:xfrm>
          <a:prstGeom prst="rect">
            <a:avLst/>
          </a:prstGeom>
          <a:solidFill>
            <a:schemeClr val="accent3"/>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349" name="Title Text"/>
          <p:cNvSpPr txBox="1">
            <a:spLocks noGrp="1"/>
          </p:cNvSpPr>
          <p:nvPr>
            <p:ph type="title"/>
          </p:nvPr>
        </p:nvSpPr>
        <p:spPr>
          <a:xfrm>
            <a:off x="694799" y="828000"/>
            <a:ext cx="10800003" cy="1584002"/>
          </a:xfrm>
          <a:prstGeom prst="rect">
            <a:avLst/>
          </a:prstGeom>
        </p:spPr>
        <p:txBody>
          <a:bodyPr anchor="t"/>
          <a:lstStyle>
            <a:lvl1pPr>
              <a:defRPr sz="6400">
                <a:solidFill>
                  <a:schemeClr val="accent1"/>
                </a:solidFill>
              </a:defRPr>
            </a:lvl1pPr>
          </a:lstStyle>
          <a:p>
            <a:r>
              <a:t>Title Text</a:t>
            </a:r>
          </a:p>
        </p:txBody>
      </p:sp>
      <p:sp>
        <p:nvSpPr>
          <p:cNvPr id="350" name="Body Level One…"/>
          <p:cNvSpPr txBox="1">
            <a:spLocks noGrp="1"/>
          </p:cNvSpPr>
          <p:nvPr>
            <p:ph type="body" sz="quarter" idx="1"/>
          </p:nvPr>
        </p:nvSpPr>
        <p:spPr>
          <a:xfrm>
            <a:off x="694799" y="2930603"/>
            <a:ext cx="10800003" cy="723604"/>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51" name="Text Placeholder 8"/>
          <p:cNvSpPr>
            <a:spLocks noGrp="1"/>
          </p:cNvSpPr>
          <p:nvPr>
            <p:ph type="body" sz="quarter" idx="13"/>
          </p:nvPr>
        </p:nvSpPr>
        <p:spPr>
          <a:xfrm>
            <a:off x="694800" y="3831811"/>
            <a:ext cx="7687200" cy="228604"/>
          </a:xfrm>
          <a:prstGeom prst="rect">
            <a:avLst/>
          </a:prstGeom>
        </p:spPr>
        <p:txBody>
          <a:bodyPr anchor="ctr"/>
          <a:lstStyle/>
          <a:p>
            <a:pPr>
              <a:defRPr sz="1600"/>
            </a:pPr>
            <a:endParaRPr/>
          </a:p>
        </p:txBody>
      </p:sp>
      <p:sp>
        <p:nvSpPr>
          <p:cNvPr id="352"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6957325"/>
      </p:ext>
    </p:extLst>
  </p:cSld>
  <p:clrMapOvr>
    <a:masterClrMapping/>
  </p:clrMapOvr>
  <p:transition spd="med"/>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type="tx">
  <p:cSld name="19_Title/chapter_slide_alternative">
    <p:spTree>
      <p:nvGrpSpPr>
        <p:cNvPr id="1" name=""/>
        <p:cNvGrpSpPr/>
        <p:nvPr/>
      </p:nvGrpSpPr>
      <p:grpSpPr>
        <a:xfrm>
          <a:off x="0" y="0"/>
          <a:ext cx="0" cy="0"/>
          <a:chOff x="0" y="0"/>
          <a:chExt cx="0" cy="0"/>
        </a:xfrm>
      </p:grpSpPr>
      <p:sp>
        <p:nvSpPr>
          <p:cNvPr id="359"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0"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1"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2"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3"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4"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5"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6"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7"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8"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69"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70"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71"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72"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373"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374"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375"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376"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377"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378"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379"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380"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381"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382"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383"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384"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385" name="Rectangle 6"/>
          <p:cNvSpPr/>
          <p:nvPr/>
        </p:nvSpPr>
        <p:spPr>
          <a:xfrm>
            <a:off x="0" y="1"/>
            <a:ext cx="12192000" cy="6164783"/>
          </a:xfrm>
          <a:prstGeom prst="rect">
            <a:avLst/>
          </a:prstGeom>
          <a:solidFill>
            <a:schemeClr val="accent1"/>
          </a:solidFill>
          <a:ln w="12700">
            <a:miter lim="400000"/>
          </a:ln>
        </p:spPr>
        <p:txBody>
          <a:bodyPr lIns="36000" tIns="36000" rIns="36000" bIns="36000" anchor="ctr"/>
          <a:lstStyle/>
          <a:p>
            <a:pPr defTabSz="914309">
              <a:defRPr>
                <a:solidFill>
                  <a:schemeClr val="accent5"/>
                </a:solidFill>
                <a:latin typeface="Santral Regular"/>
                <a:ea typeface="Santral Regular"/>
                <a:cs typeface="Santral Regular"/>
                <a:sym typeface="Santral Regular"/>
              </a:defRPr>
            </a:pPr>
            <a:endParaRPr dirty="0"/>
          </a:p>
        </p:txBody>
      </p:sp>
      <p:sp>
        <p:nvSpPr>
          <p:cNvPr id="386" name="Title Text"/>
          <p:cNvSpPr txBox="1">
            <a:spLocks noGrp="1"/>
          </p:cNvSpPr>
          <p:nvPr>
            <p:ph type="title"/>
          </p:nvPr>
        </p:nvSpPr>
        <p:spPr>
          <a:xfrm>
            <a:off x="696000" y="828000"/>
            <a:ext cx="10800000" cy="1584002"/>
          </a:xfrm>
          <a:prstGeom prst="rect">
            <a:avLst/>
          </a:prstGeom>
        </p:spPr>
        <p:txBody>
          <a:bodyPr anchor="t"/>
          <a:lstStyle>
            <a:lvl1pPr>
              <a:defRPr sz="6400">
                <a:solidFill>
                  <a:schemeClr val="accent3"/>
                </a:solidFill>
              </a:defRPr>
            </a:lvl1pPr>
          </a:lstStyle>
          <a:p>
            <a:r>
              <a:t>Title Text</a:t>
            </a:r>
          </a:p>
        </p:txBody>
      </p:sp>
      <p:sp>
        <p:nvSpPr>
          <p:cNvPr id="387" name="Body Level One…"/>
          <p:cNvSpPr txBox="1">
            <a:spLocks noGrp="1"/>
          </p:cNvSpPr>
          <p:nvPr>
            <p:ph type="body" sz="quarter" idx="1"/>
          </p:nvPr>
        </p:nvSpPr>
        <p:spPr>
          <a:xfrm>
            <a:off x="694799" y="2930603"/>
            <a:ext cx="10800003" cy="723604"/>
          </a:xfrm>
          <a:prstGeom prst="rect">
            <a:avLst/>
          </a:prstGeom>
        </p:spPr>
        <p:txBody>
          <a:bodyPr/>
          <a:lstStyle>
            <a:lvl1pPr>
              <a:defRPr sz="2600">
                <a:solidFill>
                  <a:srgbClr val="FFFFFF"/>
                </a:solidFill>
              </a:defRPr>
            </a:lvl1pPr>
            <a:lvl2pPr>
              <a:defRPr sz="2600">
                <a:solidFill>
                  <a:srgbClr val="FFFFFF"/>
                </a:solidFill>
              </a:defRPr>
            </a:lvl2pPr>
            <a:lvl3pPr>
              <a:defRPr sz="2600">
                <a:solidFill>
                  <a:srgbClr val="FFFFFF"/>
                </a:solidFill>
              </a:defRPr>
            </a:lvl3pPr>
            <a:lvl4pPr>
              <a:defRPr sz="2600">
                <a:solidFill>
                  <a:srgbClr val="FFFFFF"/>
                </a:solidFill>
              </a:defRPr>
            </a:lvl4pPr>
            <a:lvl5pPr>
              <a:defRPr sz="26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88" name="Text Placeholder 8"/>
          <p:cNvSpPr>
            <a:spLocks noGrp="1"/>
          </p:cNvSpPr>
          <p:nvPr>
            <p:ph type="body" sz="quarter" idx="13"/>
          </p:nvPr>
        </p:nvSpPr>
        <p:spPr>
          <a:xfrm>
            <a:off x="694800" y="3831811"/>
            <a:ext cx="7687200" cy="228604"/>
          </a:xfrm>
          <a:prstGeom prst="rect">
            <a:avLst/>
          </a:prstGeom>
        </p:spPr>
        <p:txBody>
          <a:bodyPr anchor="ctr"/>
          <a:lstStyle/>
          <a:p>
            <a:pPr>
              <a:defRPr sz="1600"/>
            </a:pPr>
            <a:endParaRPr/>
          </a:p>
        </p:txBody>
      </p:sp>
      <p:sp>
        <p:nvSpPr>
          <p:cNvPr id="389"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1387060098"/>
      </p:ext>
    </p:extLst>
  </p:cSld>
  <p:clrMapOvr>
    <a:masterClrMapping/>
  </p:clrMapOvr>
  <p:transition spd="med"/>
</p:sldLayout>
</file>

<file path=ppt/slideLayouts/slideLayout258.xml><?xml version="1.0" encoding="utf-8"?>
<p:sldLayout xmlns:a="http://schemas.openxmlformats.org/drawingml/2006/main" xmlns:r="http://schemas.openxmlformats.org/officeDocument/2006/relationships" xmlns:p="http://schemas.openxmlformats.org/presentationml/2006/main" showMasterSp="0" type="tx">
  <p:cSld name="18_Title/chapter_slide_alternative">
    <p:spTree>
      <p:nvGrpSpPr>
        <p:cNvPr id="1" name=""/>
        <p:cNvGrpSpPr/>
        <p:nvPr/>
      </p:nvGrpSpPr>
      <p:grpSpPr>
        <a:xfrm>
          <a:off x="0" y="0"/>
          <a:ext cx="0" cy="0"/>
          <a:chOff x="0" y="0"/>
          <a:chExt cx="0" cy="0"/>
        </a:xfrm>
      </p:grpSpPr>
      <p:sp>
        <p:nvSpPr>
          <p:cNvPr id="396"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97"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98"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399"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0"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1"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2"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3"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4"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5"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6"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7"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8"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09"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410"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411"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412"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413"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414"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415"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416"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417"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418"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419"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420"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421"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422" name="Rectangle 6"/>
          <p:cNvSpPr/>
          <p:nvPr/>
        </p:nvSpPr>
        <p:spPr>
          <a:xfrm>
            <a:off x="0" y="1"/>
            <a:ext cx="12192000" cy="6164783"/>
          </a:xfrm>
          <a:prstGeom prst="rect">
            <a:avLst/>
          </a:prstGeom>
          <a:solidFill>
            <a:schemeClr val="accent6"/>
          </a:solidFill>
          <a:ln w="12700">
            <a:miter lim="400000"/>
          </a:ln>
        </p:spPr>
        <p:txBody>
          <a:bodyPr lIns="36000" tIns="36000" rIns="36000" bIns="36000" anchor="ctr"/>
          <a:lstStyle/>
          <a:p>
            <a:pPr defTabSz="914309">
              <a:defRPr>
                <a:solidFill>
                  <a:schemeClr val="accent5"/>
                </a:solidFill>
                <a:latin typeface="Santral Regular"/>
                <a:ea typeface="Santral Regular"/>
                <a:cs typeface="Santral Regular"/>
                <a:sym typeface="Santral Regular"/>
              </a:defRPr>
            </a:pPr>
            <a:endParaRPr dirty="0"/>
          </a:p>
        </p:txBody>
      </p:sp>
      <p:sp>
        <p:nvSpPr>
          <p:cNvPr id="423" name="Title Text"/>
          <p:cNvSpPr txBox="1">
            <a:spLocks noGrp="1"/>
          </p:cNvSpPr>
          <p:nvPr>
            <p:ph type="title"/>
          </p:nvPr>
        </p:nvSpPr>
        <p:spPr>
          <a:xfrm>
            <a:off x="696000" y="828000"/>
            <a:ext cx="10800000" cy="1584002"/>
          </a:xfrm>
          <a:prstGeom prst="rect">
            <a:avLst/>
          </a:prstGeom>
        </p:spPr>
        <p:txBody>
          <a:bodyPr anchor="t"/>
          <a:lstStyle>
            <a:lvl1pPr>
              <a:defRPr sz="6400"/>
            </a:lvl1pPr>
          </a:lstStyle>
          <a:p>
            <a:r>
              <a:t>Title Text</a:t>
            </a:r>
          </a:p>
        </p:txBody>
      </p:sp>
      <p:sp>
        <p:nvSpPr>
          <p:cNvPr id="424" name="Body Level One…"/>
          <p:cNvSpPr txBox="1">
            <a:spLocks noGrp="1"/>
          </p:cNvSpPr>
          <p:nvPr>
            <p:ph type="body" sz="quarter" idx="1"/>
          </p:nvPr>
        </p:nvSpPr>
        <p:spPr>
          <a:xfrm>
            <a:off x="694799" y="2930603"/>
            <a:ext cx="10800003" cy="723604"/>
          </a:xfrm>
          <a:prstGeom prst="rect">
            <a:avLst/>
          </a:prstGeom>
        </p:spPr>
        <p:txBody>
          <a:bodyPr/>
          <a:lstStyle>
            <a:lvl1pPr>
              <a:defRPr sz="2600"/>
            </a:lvl1pPr>
            <a:lvl2pPr>
              <a:defRPr sz="2600"/>
            </a:lvl2pPr>
            <a:lvl3pPr>
              <a:defRPr sz="2600"/>
            </a:lvl3pPr>
            <a:lvl4pPr>
              <a:defRPr sz="2600"/>
            </a:lvl4pPr>
            <a:lvl5pPr>
              <a:defRPr sz="2600"/>
            </a:lvl5pPr>
          </a:lstStyle>
          <a:p>
            <a:r>
              <a:t>Body Level One</a:t>
            </a:r>
          </a:p>
          <a:p>
            <a:pPr lvl="1"/>
            <a:r>
              <a:t>Body Level Two</a:t>
            </a:r>
          </a:p>
          <a:p>
            <a:pPr lvl="2"/>
            <a:r>
              <a:t>Body Level Three</a:t>
            </a:r>
          </a:p>
          <a:p>
            <a:pPr lvl="3"/>
            <a:r>
              <a:t>Body Level Four</a:t>
            </a:r>
          </a:p>
          <a:p>
            <a:pPr lvl="4"/>
            <a:r>
              <a:t>Body Level Five</a:t>
            </a:r>
          </a:p>
        </p:txBody>
      </p:sp>
      <p:sp>
        <p:nvSpPr>
          <p:cNvPr id="425" name="Text Placeholder 8"/>
          <p:cNvSpPr>
            <a:spLocks noGrp="1"/>
          </p:cNvSpPr>
          <p:nvPr>
            <p:ph type="body" sz="quarter" idx="13"/>
          </p:nvPr>
        </p:nvSpPr>
        <p:spPr>
          <a:xfrm>
            <a:off x="694800" y="3831811"/>
            <a:ext cx="7687200" cy="228604"/>
          </a:xfrm>
          <a:prstGeom prst="rect">
            <a:avLst/>
          </a:prstGeom>
        </p:spPr>
        <p:txBody>
          <a:bodyPr anchor="ctr"/>
          <a:lstStyle/>
          <a:p>
            <a:pPr>
              <a:defRPr sz="1600"/>
            </a:pPr>
            <a:endParaRPr/>
          </a:p>
        </p:txBody>
      </p:sp>
      <p:sp>
        <p:nvSpPr>
          <p:cNvPr id="426"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1182205775"/>
      </p:ext>
    </p:extLst>
  </p:cSld>
  <p:clrMapOvr>
    <a:masterClrMapping/>
  </p:clrMapOvr>
  <p:transition spd="med"/>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x">
  <p:cSld name="19_Content_slide">
    <p:spTree>
      <p:nvGrpSpPr>
        <p:cNvPr id="1" name=""/>
        <p:cNvGrpSpPr/>
        <p:nvPr/>
      </p:nvGrpSpPr>
      <p:grpSpPr>
        <a:xfrm>
          <a:off x="0" y="0"/>
          <a:ext cx="0" cy="0"/>
          <a:chOff x="0" y="0"/>
          <a:chExt cx="0" cy="0"/>
        </a:xfrm>
      </p:grpSpPr>
      <p:sp>
        <p:nvSpPr>
          <p:cNvPr id="433"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4"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5"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6"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7"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8"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39"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0"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1"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2"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3"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4"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5"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46"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447"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448"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449"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450"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451"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452"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453"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454"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455"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456"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457"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458"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459" name="Title Text"/>
          <p:cNvSpPr txBox="1">
            <a:spLocks noGrp="1"/>
          </p:cNvSpPr>
          <p:nvPr>
            <p:ph type="title"/>
          </p:nvPr>
        </p:nvSpPr>
        <p:spPr>
          <a:xfrm>
            <a:off x="696000" y="576000"/>
            <a:ext cx="10800000" cy="684001"/>
          </a:xfrm>
          <a:prstGeom prst="rect">
            <a:avLst/>
          </a:prstGeom>
        </p:spPr>
        <p:txBody>
          <a:bodyPr anchor="t"/>
          <a:lstStyle>
            <a:lvl1pPr>
              <a:lnSpc>
                <a:spcPct val="100000"/>
              </a:lnSpc>
              <a:defRPr sz="2400"/>
            </a:lvl1pPr>
          </a:lstStyle>
          <a:p>
            <a:r>
              <a:t>Title Text</a:t>
            </a:r>
          </a:p>
        </p:txBody>
      </p:sp>
      <p:sp>
        <p:nvSpPr>
          <p:cNvPr id="460" name="Body Level One…"/>
          <p:cNvSpPr txBox="1">
            <a:spLocks noGrp="1"/>
          </p:cNvSpPr>
          <p:nvPr>
            <p:ph type="body" idx="1"/>
          </p:nvPr>
        </p:nvSpPr>
        <p:spPr>
          <a:xfrm>
            <a:off x="695328" y="1773239"/>
            <a:ext cx="8530712" cy="4009872"/>
          </a:xfrm>
          <a:prstGeom prst="rect">
            <a:avLst/>
          </a:prstGeom>
        </p:spPr>
        <p:txBody>
          <a:bodyPr/>
          <a:lstStyle>
            <a:lvl1pPr marL="177800" indent="-177800">
              <a:buClr>
                <a:schemeClr val="accent1"/>
              </a:buClr>
              <a:buSzPct val="115000"/>
              <a:buFont typeface="Arial"/>
              <a:buChar char="•"/>
              <a:defRPr sz="1600"/>
            </a:lvl1pPr>
            <a:lvl2pPr marL="384401" indent="-205012">
              <a:buClr>
                <a:schemeClr val="accent1"/>
              </a:buClr>
              <a:buSzPct val="115000"/>
              <a:buFont typeface="Arial"/>
              <a:buChar char="•"/>
              <a:defRPr sz="1600"/>
            </a:lvl2pPr>
            <a:lvl3pPr marL="558118" indent="-197756">
              <a:buClr>
                <a:schemeClr val="accent1"/>
              </a:buClr>
              <a:buSzPct val="115000"/>
              <a:buFont typeface="Arial"/>
              <a:buChar char="•"/>
              <a:defRPr sz="1600"/>
            </a:lvl3pPr>
            <a:lvl4pPr marL="772582" indent="-239182">
              <a:buClr>
                <a:schemeClr val="accent1"/>
              </a:buClr>
              <a:buSzPct val="115000"/>
              <a:buFont typeface="Arial"/>
              <a:buChar char="•"/>
              <a:defRPr sz="1600"/>
            </a:lvl4pPr>
            <a:lvl5pPr marL="954087" indent="-241300">
              <a:buClr>
                <a:schemeClr val="accent1"/>
              </a:buClr>
              <a:buSzPct val="115000"/>
              <a:buFont typeface="Arial"/>
              <a:buChar char="•"/>
              <a:defRPr sz="1600"/>
            </a:lvl5pPr>
          </a:lstStyle>
          <a:p>
            <a:r>
              <a:t>Body Level One</a:t>
            </a:r>
          </a:p>
          <a:p>
            <a:pPr lvl="1"/>
            <a:r>
              <a:t>Body Level Two</a:t>
            </a:r>
          </a:p>
          <a:p>
            <a:pPr lvl="2"/>
            <a:r>
              <a:t>Body Level Three</a:t>
            </a:r>
          </a:p>
          <a:p>
            <a:pPr lvl="3"/>
            <a:r>
              <a:t>Body Level Four</a:t>
            </a:r>
          </a:p>
          <a:p>
            <a:pPr lvl="4"/>
            <a:r>
              <a:t>Body Level Five</a:t>
            </a:r>
          </a:p>
        </p:txBody>
      </p:sp>
      <p:sp>
        <p:nvSpPr>
          <p:cNvPr id="461"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3186534763"/>
      </p:ext>
    </p:extLst>
  </p:cSld>
  <p:clrMapOvr>
    <a:masterClrMapping/>
  </p:clrMapOvr>
  <p:transition spd="med"/>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type="tx">
  <p:cSld name="18_Content_slide">
    <p:spTree>
      <p:nvGrpSpPr>
        <p:cNvPr id="1" name=""/>
        <p:cNvGrpSpPr/>
        <p:nvPr/>
      </p:nvGrpSpPr>
      <p:grpSpPr>
        <a:xfrm>
          <a:off x="0" y="0"/>
          <a:ext cx="0" cy="0"/>
          <a:chOff x="0" y="0"/>
          <a:chExt cx="0" cy="0"/>
        </a:xfrm>
      </p:grpSpPr>
      <p:sp>
        <p:nvSpPr>
          <p:cNvPr id="468"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69"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0"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1"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2"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3"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4"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5"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6"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7"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8"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79"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80"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481"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482"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483"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484"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485"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486"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487"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488"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489"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490"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491"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492"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493"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494"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495" name="Title Text"/>
          <p:cNvSpPr txBox="1">
            <a:spLocks noGrp="1"/>
          </p:cNvSpPr>
          <p:nvPr>
            <p:ph type="title"/>
          </p:nvPr>
        </p:nvSpPr>
        <p:spPr>
          <a:xfrm>
            <a:off x="694799" y="576000"/>
            <a:ext cx="10800003" cy="684001"/>
          </a:xfrm>
          <a:prstGeom prst="rect">
            <a:avLst/>
          </a:prstGeom>
        </p:spPr>
        <p:txBody>
          <a:bodyPr anchor="t"/>
          <a:lstStyle>
            <a:lvl1pPr>
              <a:lnSpc>
                <a:spcPct val="100000"/>
              </a:lnSpc>
              <a:defRPr sz="2400"/>
            </a:lvl1pPr>
          </a:lstStyle>
          <a:p>
            <a:r>
              <a:t>Title Text</a:t>
            </a:r>
          </a:p>
        </p:txBody>
      </p:sp>
      <p:sp>
        <p:nvSpPr>
          <p:cNvPr id="496" name="Platshållare för text 10"/>
          <p:cNvSpPr>
            <a:spLocks noGrp="1"/>
          </p:cNvSpPr>
          <p:nvPr>
            <p:ph type="body" sz="half" idx="13"/>
          </p:nvPr>
        </p:nvSpPr>
        <p:spPr>
          <a:xfrm>
            <a:off x="6275993" y="1773238"/>
            <a:ext cx="5218808" cy="4009874"/>
          </a:xfrm>
          <a:prstGeom prst="rect">
            <a:avLst/>
          </a:prstGeom>
        </p:spPr>
        <p:txBody>
          <a:bodyPr/>
          <a:lstStyle/>
          <a:p>
            <a:pPr>
              <a:defRPr sz="1600"/>
            </a:pPr>
            <a:endParaRPr/>
          </a:p>
        </p:txBody>
      </p:sp>
      <p:sp>
        <p:nvSpPr>
          <p:cNvPr id="497"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701328718"/>
      </p:ext>
    </p:extLst>
  </p:cSld>
  <p:clrMapOvr>
    <a:masterClrMapping/>
  </p:clrMapOvr>
  <p:transition spd="med"/>
</p:sldLayout>
</file>

<file path=ppt/slideLayouts/slideLayout261.xml><?xml version="1.0" encoding="utf-8"?>
<p:sldLayout xmlns:a="http://schemas.openxmlformats.org/drawingml/2006/main" xmlns:r="http://schemas.openxmlformats.org/officeDocument/2006/relationships" xmlns:p="http://schemas.openxmlformats.org/presentationml/2006/main" showMasterSp="0" type="tx">
  <p:cSld name="17_Content_slide">
    <p:spTree>
      <p:nvGrpSpPr>
        <p:cNvPr id="1" name=""/>
        <p:cNvGrpSpPr/>
        <p:nvPr/>
      </p:nvGrpSpPr>
      <p:grpSpPr>
        <a:xfrm>
          <a:off x="0" y="0"/>
          <a:ext cx="0" cy="0"/>
          <a:chOff x="0" y="0"/>
          <a:chExt cx="0" cy="0"/>
        </a:xfrm>
      </p:grpSpPr>
      <p:sp>
        <p:nvSpPr>
          <p:cNvPr id="504"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5"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6"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7"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8"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09"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0"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1"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2"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3"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4"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5"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6"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17"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518"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519"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520"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521"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522"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523"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524"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525"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526"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527"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528"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529"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530" name="Body Level One…"/>
          <p:cNvSpPr txBox="1">
            <a:spLocks noGrp="1"/>
          </p:cNvSpPr>
          <p:nvPr>
            <p:ph type="body" sz="quarter" idx="1"/>
          </p:nvPr>
        </p:nvSpPr>
        <p:spPr>
          <a:xfrm>
            <a:off x="695328" y="1773240"/>
            <a:ext cx="3400017"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531" name="Title Text"/>
          <p:cNvSpPr txBox="1">
            <a:spLocks noGrp="1"/>
          </p:cNvSpPr>
          <p:nvPr>
            <p:ph type="title"/>
          </p:nvPr>
        </p:nvSpPr>
        <p:spPr>
          <a:xfrm>
            <a:off x="694799" y="576000"/>
            <a:ext cx="10800003" cy="684001"/>
          </a:xfrm>
          <a:prstGeom prst="rect">
            <a:avLst/>
          </a:prstGeom>
        </p:spPr>
        <p:txBody>
          <a:bodyPr anchor="t"/>
          <a:lstStyle>
            <a:lvl1pPr>
              <a:lnSpc>
                <a:spcPct val="100000"/>
              </a:lnSpc>
              <a:defRPr sz="2400"/>
            </a:lvl1pPr>
          </a:lstStyle>
          <a:p>
            <a:r>
              <a:t>Title Text</a:t>
            </a:r>
          </a:p>
        </p:txBody>
      </p:sp>
      <p:sp>
        <p:nvSpPr>
          <p:cNvPr id="532" name="Platshållare för text 10"/>
          <p:cNvSpPr>
            <a:spLocks noGrp="1"/>
          </p:cNvSpPr>
          <p:nvPr>
            <p:ph type="body" sz="quarter" idx="13"/>
          </p:nvPr>
        </p:nvSpPr>
        <p:spPr>
          <a:xfrm>
            <a:off x="4395056" y="1773238"/>
            <a:ext cx="3400019" cy="4009874"/>
          </a:xfrm>
          <a:prstGeom prst="rect">
            <a:avLst/>
          </a:prstGeom>
        </p:spPr>
        <p:txBody>
          <a:bodyPr/>
          <a:lstStyle/>
          <a:p>
            <a:pPr>
              <a:defRPr sz="1600"/>
            </a:pPr>
            <a:endParaRPr/>
          </a:p>
        </p:txBody>
      </p:sp>
      <p:sp>
        <p:nvSpPr>
          <p:cNvPr id="533" name="Platshållare för text 10"/>
          <p:cNvSpPr>
            <a:spLocks noGrp="1"/>
          </p:cNvSpPr>
          <p:nvPr>
            <p:ph type="body" sz="quarter" idx="14"/>
          </p:nvPr>
        </p:nvSpPr>
        <p:spPr>
          <a:xfrm>
            <a:off x="8094784" y="1773238"/>
            <a:ext cx="3400018" cy="4009874"/>
          </a:xfrm>
          <a:prstGeom prst="rect">
            <a:avLst/>
          </a:prstGeom>
        </p:spPr>
        <p:txBody>
          <a:bodyPr/>
          <a:lstStyle/>
          <a:p>
            <a:pPr>
              <a:defRPr sz="1600"/>
            </a:pPr>
            <a:endParaRPr/>
          </a:p>
        </p:txBody>
      </p:sp>
      <p:sp>
        <p:nvSpPr>
          <p:cNvPr id="534"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503106583"/>
      </p:ext>
    </p:extLst>
  </p:cSld>
  <p:clrMapOvr>
    <a:masterClrMapping/>
  </p:clrMapOvr>
  <p:transition spd="med"/>
</p:sldLayout>
</file>

<file path=ppt/slideLayouts/slideLayout262.xml><?xml version="1.0" encoding="utf-8"?>
<p:sldLayout xmlns:a="http://schemas.openxmlformats.org/drawingml/2006/main" xmlns:r="http://schemas.openxmlformats.org/officeDocument/2006/relationships" xmlns:p="http://schemas.openxmlformats.org/presentationml/2006/main" showMasterSp="0" type="tx">
  <p:cSld name="13_Content_slide_with_image">
    <p:spTree>
      <p:nvGrpSpPr>
        <p:cNvPr id="1" name=""/>
        <p:cNvGrpSpPr/>
        <p:nvPr/>
      </p:nvGrpSpPr>
      <p:grpSpPr>
        <a:xfrm>
          <a:off x="0" y="0"/>
          <a:ext cx="0" cy="0"/>
          <a:chOff x="0" y="0"/>
          <a:chExt cx="0" cy="0"/>
        </a:xfrm>
      </p:grpSpPr>
      <p:sp>
        <p:nvSpPr>
          <p:cNvPr id="541"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2"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3"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4"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5"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6"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7"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8"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49"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0"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1"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2"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3"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554"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555"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556"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557"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558"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559"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560"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561"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562"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563"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564"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565"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566"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567" name="Platshållare för bild 4"/>
          <p:cNvSpPr>
            <a:spLocks noGrp="1"/>
          </p:cNvSpPr>
          <p:nvPr>
            <p:ph type="pic" idx="13"/>
          </p:nvPr>
        </p:nvSpPr>
        <p:spPr>
          <a:xfrm>
            <a:off x="6096001" y="0"/>
            <a:ext cx="6096004" cy="6159833"/>
          </a:xfrm>
          <a:prstGeom prst="rect">
            <a:avLst/>
          </a:prstGeom>
        </p:spPr>
        <p:txBody>
          <a:bodyPr lIns="91439" tIns="45719" rIns="91439" bIns="45719">
            <a:noAutofit/>
          </a:bodyPr>
          <a:lstStyle/>
          <a:p>
            <a:endParaRPr dirty="0"/>
          </a:p>
        </p:txBody>
      </p:sp>
      <p:sp>
        <p:nvSpPr>
          <p:cNvPr id="568"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569" name="Title Text"/>
          <p:cNvSpPr txBox="1">
            <a:spLocks noGrp="1"/>
          </p:cNvSpPr>
          <p:nvPr>
            <p:ph type="title"/>
          </p:nvPr>
        </p:nvSpPr>
        <p:spPr>
          <a:xfrm>
            <a:off x="695329" y="576000"/>
            <a:ext cx="5220674" cy="684001"/>
          </a:xfrm>
          <a:prstGeom prst="rect">
            <a:avLst/>
          </a:prstGeom>
        </p:spPr>
        <p:txBody>
          <a:bodyPr anchor="t"/>
          <a:lstStyle>
            <a:lvl1pPr>
              <a:lnSpc>
                <a:spcPct val="100000"/>
              </a:lnSpc>
              <a:defRPr sz="2400"/>
            </a:lvl1pPr>
          </a:lstStyle>
          <a:p>
            <a:r>
              <a:t>Title Text</a:t>
            </a:r>
          </a:p>
        </p:txBody>
      </p:sp>
      <p:sp>
        <p:nvSpPr>
          <p:cNvPr id="570"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2495212509"/>
      </p:ext>
    </p:extLst>
  </p:cSld>
  <p:clrMapOvr>
    <a:masterClrMapping/>
  </p:clrMapOvr>
  <p:transition spd="med"/>
</p:sldLayout>
</file>

<file path=ppt/slideLayouts/slideLayout263.xml><?xml version="1.0" encoding="utf-8"?>
<p:sldLayout xmlns:a="http://schemas.openxmlformats.org/drawingml/2006/main" xmlns:r="http://schemas.openxmlformats.org/officeDocument/2006/relationships" xmlns:p="http://schemas.openxmlformats.org/presentationml/2006/main" showMasterSp="0" type="tx">
  <p:cSld name="15_Content_slide_with_circular_image">
    <p:spTree>
      <p:nvGrpSpPr>
        <p:cNvPr id="1" name=""/>
        <p:cNvGrpSpPr/>
        <p:nvPr/>
      </p:nvGrpSpPr>
      <p:grpSpPr>
        <a:xfrm>
          <a:off x="0" y="0"/>
          <a:ext cx="0" cy="0"/>
          <a:chOff x="0" y="0"/>
          <a:chExt cx="0" cy="0"/>
        </a:xfrm>
      </p:grpSpPr>
      <p:sp>
        <p:nvSpPr>
          <p:cNvPr id="613"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4"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5"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6"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7"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8"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19"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0"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1"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2"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3"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4"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5"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26"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627"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628"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629"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630"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631"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632"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633"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634"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635"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636"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637"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638"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639" name="Platshållare för bild 4"/>
          <p:cNvSpPr>
            <a:spLocks noGrp="1"/>
          </p:cNvSpPr>
          <p:nvPr>
            <p:ph type="pic" sz="quarter" idx="13"/>
          </p:nvPr>
        </p:nvSpPr>
        <p:spPr>
          <a:xfrm>
            <a:off x="7054277" y="1260000"/>
            <a:ext cx="3926233" cy="3967344"/>
          </a:xfrm>
          <a:prstGeom prst="rect">
            <a:avLst/>
          </a:prstGeom>
        </p:spPr>
        <p:txBody>
          <a:bodyPr lIns="91439" tIns="45719" rIns="91439" bIns="45719">
            <a:noAutofit/>
          </a:bodyPr>
          <a:lstStyle/>
          <a:p>
            <a:endParaRPr dirty="0"/>
          </a:p>
        </p:txBody>
      </p:sp>
      <p:sp>
        <p:nvSpPr>
          <p:cNvPr id="640" name="Body Level One…"/>
          <p:cNvSpPr txBox="1">
            <a:spLocks noGrp="1"/>
          </p:cNvSpPr>
          <p:nvPr>
            <p:ph type="body" sz="half" idx="1"/>
          </p:nvPr>
        </p:nvSpPr>
        <p:spPr>
          <a:xfrm>
            <a:off x="695325" y="1773240"/>
            <a:ext cx="5220676" cy="4009872"/>
          </a:xfrm>
          <a:prstGeom prst="rect">
            <a:avLst/>
          </a:prstGeom>
        </p:spPr>
        <p:txBody>
          <a:bodyPr/>
          <a:lstStyle>
            <a:lvl1pPr>
              <a:lnSpc>
                <a:spcPts val="2000"/>
              </a:lnSpc>
              <a:spcBef>
                <a:spcPts val="1000"/>
              </a:spcBef>
              <a:defRPr sz="1600"/>
            </a:lvl1pPr>
            <a:lvl2pPr>
              <a:lnSpc>
                <a:spcPts val="2000"/>
              </a:lnSpc>
              <a:spcBef>
                <a:spcPts val="1000"/>
              </a:spcBef>
              <a:defRPr sz="1600"/>
            </a:lvl2pPr>
            <a:lvl3pPr>
              <a:lnSpc>
                <a:spcPts val="2000"/>
              </a:lnSpc>
              <a:spcBef>
                <a:spcPts val="1000"/>
              </a:spcBef>
              <a:defRPr sz="1600"/>
            </a:lvl3pPr>
            <a:lvl4pPr>
              <a:lnSpc>
                <a:spcPts val="2000"/>
              </a:lnSpc>
              <a:spcBef>
                <a:spcPts val="1000"/>
              </a:spcBef>
              <a:defRPr sz="1600"/>
            </a:lvl4pPr>
            <a:lvl5pPr>
              <a:lnSpc>
                <a:spcPts val="2000"/>
              </a:lnSpc>
              <a:spcBef>
                <a:spcPts val="1000"/>
              </a:spcBef>
              <a:defRPr sz="1600"/>
            </a:lvl5pPr>
          </a:lstStyle>
          <a:p>
            <a:r>
              <a:t>Body Level One</a:t>
            </a:r>
          </a:p>
          <a:p>
            <a:pPr lvl="1"/>
            <a:r>
              <a:t>Body Level Two</a:t>
            </a:r>
          </a:p>
          <a:p>
            <a:pPr lvl="2"/>
            <a:r>
              <a:t>Body Level Three</a:t>
            </a:r>
          </a:p>
          <a:p>
            <a:pPr lvl="3"/>
            <a:r>
              <a:t>Body Level Four</a:t>
            </a:r>
          </a:p>
          <a:p>
            <a:pPr lvl="4"/>
            <a:r>
              <a:t>Body Level Five</a:t>
            </a:r>
          </a:p>
        </p:txBody>
      </p:sp>
      <p:sp>
        <p:nvSpPr>
          <p:cNvPr id="641" name="Title Text"/>
          <p:cNvSpPr txBox="1">
            <a:spLocks noGrp="1"/>
          </p:cNvSpPr>
          <p:nvPr>
            <p:ph type="title"/>
          </p:nvPr>
        </p:nvSpPr>
        <p:spPr>
          <a:xfrm>
            <a:off x="695329" y="576000"/>
            <a:ext cx="5220674" cy="684001"/>
          </a:xfrm>
          <a:prstGeom prst="rect">
            <a:avLst/>
          </a:prstGeom>
        </p:spPr>
        <p:txBody>
          <a:bodyPr anchor="t"/>
          <a:lstStyle>
            <a:lvl1pPr>
              <a:lnSpc>
                <a:spcPct val="100000"/>
              </a:lnSpc>
              <a:defRPr sz="2400"/>
            </a:lvl1pPr>
          </a:lstStyle>
          <a:p>
            <a:r>
              <a:t>Title Text</a:t>
            </a:r>
          </a:p>
        </p:txBody>
      </p:sp>
      <p:sp>
        <p:nvSpPr>
          <p:cNvPr id="642"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535770477"/>
      </p:ext>
    </p:extLst>
  </p:cSld>
  <p:clrMapOvr>
    <a:masterClrMapping/>
  </p:clrMapOvr>
  <p:transition spd="med"/>
</p:sldLayout>
</file>

<file path=ppt/slideLayouts/slideLayout264.xml><?xml version="1.0" encoding="utf-8"?>
<p:sldLayout xmlns:a="http://schemas.openxmlformats.org/drawingml/2006/main" xmlns:r="http://schemas.openxmlformats.org/officeDocument/2006/relationships" xmlns:p="http://schemas.openxmlformats.org/presentationml/2006/main" showMasterSp="0" type="tx">
  <p:cSld name="16_Content_slide_with_circles">
    <p:spTree>
      <p:nvGrpSpPr>
        <p:cNvPr id="1" name=""/>
        <p:cNvGrpSpPr/>
        <p:nvPr/>
      </p:nvGrpSpPr>
      <p:grpSpPr>
        <a:xfrm>
          <a:off x="0" y="0"/>
          <a:ext cx="0" cy="0"/>
          <a:chOff x="0" y="0"/>
          <a:chExt cx="0" cy="0"/>
        </a:xfrm>
      </p:grpSpPr>
      <p:sp>
        <p:nvSpPr>
          <p:cNvPr id="649"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0"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1"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2"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3"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4"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5"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6"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7"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8"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59"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60"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61"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662"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663"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664"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665"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666"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667"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668"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669"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670"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671"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672"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673"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674"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675" name="Platshållare för bild 4"/>
          <p:cNvSpPr>
            <a:spLocks noGrp="1"/>
          </p:cNvSpPr>
          <p:nvPr>
            <p:ph type="pic" sz="quarter" idx="13"/>
          </p:nvPr>
        </p:nvSpPr>
        <p:spPr>
          <a:xfrm>
            <a:off x="8240337" y="2010380"/>
            <a:ext cx="2515652" cy="2541994"/>
          </a:xfrm>
          <a:prstGeom prst="rect">
            <a:avLst/>
          </a:prstGeom>
        </p:spPr>
        <p:txBody>
          <a:bodyPr lIns="91439" tIns="45719" rIns="91439" bIns="45719">
            <a:noAutofit/>
          </a:bodyPr>
          <a:lstStyle/>
          <a:p>
            <a:endParaRPr dirty="0"/>
          </a:p>
        </p:txBody>
      </p:sp>
      <p:sp>
        <p:nvSpPr>
          <p:cNvPr id="676" name="Title Text"/>
          <p:cNvSpPr txBox="1">
            <a:spLocks noGrp="1"/>
          </p:cNvSpPr>
          <p:nvPr>
            <p:ph type="title"/>
          </p:nvPr>
        </p:nvSpPr>
        <p:spPr>
          <a:xfrm>
            <a:off x="695329" y="576000"/>
            <a:ext cx="10800672" cy="684001"/>
          </a:xfrm>
          <a:prstGeom prst="rect">
            <a:avLst/>
          </a:prstGeom>
        </p:spPr>
        <p:txBody>
          <a:bodyPr anchor="t"/>
          <a:lstStyle>
            <a:lvl1pPr>
              <a:lnSpc>
                <a:spcPct val="100000"/>
              </a:lnSpc>
              <a:defRPr sz="2400"/>
            </a:lvl1pPr>
          </a:lstStyle>
          <a:p>
            <a:r>
              <a:t>Title Text</a:t>
            </a:r>
          </a:p>
        </p:txBody>
      </p:sp>
      <p:sp>
        <p:nvSpPr>
          <p:cNvPr id="677" name="Platshållare för bild 4"/>
          <p:cNvSpPr>
            <a:spLocks noGrp="1"/>
          </p:cNvSpPr>
          <p:nvPr>
            <p:ph type="pic" sz="quarter" idx="14"/>
          </p:nvPr>
        </p:nvSpPr>
        <p:spPr>
          <a:xfrm>
            <a:off x="4837260" y="2010380"/>
            <a:ext cx="2515652" cy="2541994"/>
          </a:xfrm>
          <a:prstGeom prst="rect">
            <a:avLst/>
          </a:prstGeom>
        </p:spPr>
        <p:txBody>
          <a:bodyPr lIns="91439" tIns="45719" rIns="91439" bIns="45719">
            <a:noAutofit/>
          </a:bodyPr>
          <a:lstStyle/>
          <a:p>
            <a:endParaRPr dirty="0"/>
          </a:p>
        </p:txBody>
      </p:sp>
      <p:sp>
        <p:nvSpPr>
          <p:cNvPr id="678" name="Platshållare för bild 4"/>
          <p:cNvSpPr>
            <a:spLocks noGrp="1"/>
          </p:cNvSpPr>
          <p:nvPr>
            <p:ph type="pic" sz="quarter" idx="15"/>
          </p:nvPr>
        </p:nvSpPr>
        <p:spPr>
          <a:xfrm>
            <a:off x="1434183" y="2010380"/>
            <a:ext cx="2515649" cy="2541994"/>
          </a:xfrm>
          <a:prstGeom prst="rect">
            <a:avLst/>
          </a:prstGeom>
        </p:spPr>
        <p:txBody>
          <a:bodyPr lIns="91439" tIns="45719" rIns="91439" bIns="45719">
            <a:noAutofit/>
          </a:bodyPr>
          <a:lstStyle/>
          <a:p>
            <a:endParaRPr dirty="0"/>
          </a:p>
        </p:txBody>
      </p:sp>
      <p:sp>
        <p:nvSpPr>
          <p:cNvPr id="679" name="Body Level One…"/>
          <p:cNvSpPr txBox="1">
            <a:spLocks noGrp="1"/>
          </p:cNvSpPr>
          <p:nvPr>
            <p:ph type="body" sz="quarter" idx="1"/>
          </p:nvPr>
        </p:nvSpPr>
        <p:spPr>
          <a:xfrm>
            <a:off x="1434183" y="4722828"/>
            <a:ext cx="2515648" cy="806173"/>
          </a:xfrm>
          <a:prstGeom prst="rect">
            <a:avLst/>
          </a:prstGeom>
        </p:spPr>
        <p:txBody>
          <a:bodyPr/>
          <a:lstStyle>
            <a:lvl1pPr algn="ctr">
              <a:lnSpc>
                <a:spcPts val="2000"/>
              </a:lnSpc>
              <a:spcBef>
                <a:spcPts val="1000"/>
              </a:spcBef>
              <a:defRPr sz="1400"/>
            </a:lvl1pPr>
            <a:lvl2pPr algn="ctr">
              <a:lnSpc>
                <a:spcPts val="2000"/>
              </a:lnSpc>
              <a:spcBef>
                <a:spcPts val="1000"/>
              </a:spcBef>
              <a:defRPr sz="1400"/>
            </a:lvl2pPr>
            <a:lvl3pPr algn="ctr">
              <a:lnSpc>
                <a:spcPts val="2000"/>
              </a:lnSpc>
              <a:spcBef>
                <a:spcPts val="1000"/>
              </a:spcBef>
              <a:defRPr sz="1400"/>
            </a:lvl3pPr>
            <a:lvl4pPr algn="ctr">
              <a:lnSpc>
                <a:spcPts val="2000"/>
              </a:lnSpc>
              <a:spcBef>
                <a:spcPts val="1000"/>
              </a:spcBef>
              <a:defRPr sz="1400"/>
            </a:lvl4pPr>
            <a:lvl5pPr algn="ctr">
              <a:lnSpc>
                <a:spcPts val="2000"/>
              </a:lnSpc>
              <a:spcBef>
                <a:spcPts val="1000"/>
              </a:spcBef>
              <a:defRPr sz="1400"/>
            </a:lvl5pPr>
          </a:lstStyle>
          <a:p>
            <a:r>
              <a:t>Body Level One</a:t>
            </a:r>
          </a:p>
          <a:p>
            <a:pPr lvl="1"/>
            <a:r>
              <a:t>Body Level Two</a:t>
            </a:r>
          </a:p>
          <a:p>
            <a:pPr lvl="2"/>
            <a:r>
              <a:t>Body Level Three</a:t>
            </a:r>
          </a:p>
          <a:p>
            <a:pPr lvl="3"/>
            <a:r>
              <a:t>Body Level Four</a:t>
            </a:r>
          </a:p>
          <a:p>
            <a:pPr lvl="4"/>
            <a:r>
              <a:t>Body Level Five</a:t>
            </a:r>
          </a:p>
        </p:txBody>
      </p:sp>
      <p:sp>
        <p:nvSpPr>
          <p:cNvPr id="680" name="Slide Number"/>
          <p:cNvSpPr txBox="1">
            <a:spLocks noGrp="1"/>
          </p:cNvSpPr>
          <p:nvPr>
            <p:ph type="sldNum" sz="quarter" idx="2"/>
          </p:nvPr>
        </p:nvSpPr>
        <p:spPr>
          <a:prstGeom prst="rect">
            <a:avLst/>
          </a:prstGeom>
        </p:spPr>
        <p:txBody>
          <a:bodyPr/>
          <a:lstStyle>
            <a:lvl1pPr>
              <a:defRPr>
                <a:solidFill>
                  <a:srgbClr val="434342"/>
                </a:solidFill>
              </a:defRPr>
            </a:lvl1pPr>
          </a:lstStyle>
          <a:p>
            <a:fld id="{86CB4B4D-7CA3-9044-876B-883B54F8677D}" type="slidenum">
              <a:t>‹#›</a:t>
            </a:fld>
            <a:endParaRPr dirty="0"/>
          </a:p>
        </p:txBody>
      </p:sp>
    </p:spTree>
    <p:extLst>
      <p:ext uri="{BB962C8B-B14F-4D97-AF65-F5344CB8AC3E}">
        <p14:creationId xmlns:p14="http://schemas.microsoft.com/office/powerpoint/2010/main" val="3320547481"/>
      </p:ext>
    </p:extLst>
  </p:cSld>
  <p:clrMapOvr>
    <a:masterClrMapping/>
  </p:clrMapOvr>
  <p:transition spd="med"/>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type="tx">
  <p:cSld name="27_ThankYou_slide">
    <p:spTree>
      <p:nvGrpSpPr>
        <p:cNvPr id="1" name=""/>
        <p:cNvGrpSpPr/>
        <p:nvPr/>
      </p:nvGrpSpPr>
      <p:grpSpPr>
        <a:xfrm>
          <a:off x="0" y="0"/>
          <a:ext cx="0" cy="0"/>
          <a:chOff x="0" y="0"/>
          <a:chExt cx="0" cy="0"/>
        </a:xfrm>
      </p:grpSpPr>
      <p:sp>
        <p:nvSpPr>
          <p:cNvPr id="755"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56"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57"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58"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59"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0"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1"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2"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3"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4"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5"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6"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7"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68"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769"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770"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771"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772"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773"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774"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775"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776"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777"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778"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779"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780"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781" name="Rectangle 6"/>
          <p:cNvSpPr/>
          <p:nvPr/>
        </p:nvSpPr>
        <p:spPr>
          <a:xfrm>
            <a:off x="0" y="1"/>
            <a:ext cx="12192000" cy="6164783"/>
          </a:xfrm>
          <a:prstGeom prst="rect">
            <a:avLst/>
          </a:prstGeom>
          <a:solidFill>
            <a:schemeClr val="accent1"/>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782" name="Title 1"/>
          <p:cNvSpPr txBox="1"/>
          <p:nvPr/>
        </p:nvSpPr>
        <p:spPr>
          <a:xfrm>
            <a:off x="695997" y="2489485"/>
            <a:ext cx="4608319" cy="1130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685800">
              <a:lnSpc>
                <a:spcPct val="90000"/>
              </a:lnSpc>
              <a:defRPr sz="6400">
                <a:solidFill>
                  <a:schemeClr val="accent3"/>
                </a:solidFill>
                <a:latin typeface="Santral Bold"/>
                <a:ea typeface="Santral Bold"/>
                <a:cs typeface="Santral Bold"/>
                <a:sym typeface="Santral Bold"/>
              </a:defRPr>
            </a:lvl1pPr>
          </a:lstStyle>
          <a:p>
            <a:r>
              <a:rPr dirty="0"/>
              <a:t>Thank you.</a:t>
            </a:r>
          </a:p>
        </p:txBody>
      </p:sp>
      <p:sp>
        <p:nvSpPr>
          <p:cNvPr id="783" name="Body Level One…"/>
          <p:cNvSpPr txBox="1">
            <a:spLocks noGrp="1"/>
          </p:cNvSpPr>
          <p:nvPr>
            <p:ph type="body" sz="quarter" idx="1"/>
          </p:nvPr>
        </p:nvSpPr>
        <p:spPr>
          <a:xfrm>
            <a:off x="695328" y="4658095"/>
            <a:ext cx="2819775" cy="1206357"/>
          </a:xfrm>
          <a:prstGeom prst="rect">
            <a:avLst/>
          </a:prstGeom>
        </p:spPr>
        <p:txBody>
          <a:bodyPr/>
          <a:lstStyle>
            <a:lvl1pPr>
              <a:lnSpc>
                <a:spcPts val="1500"/>
              </a:lnSpc>
              <a:defRPr sz="1200">
                <a:solidFill>
                  <a:srgbClr val="FFFFFF"/>
                </a:solidFill>
              </a:defRPr>
            </a:lvl1pPr>
            <a:lvl2pPr>
              <a:lnSpc>
                <a:spcPts val="1500"/>
              </a:lnSpc>
              <a:defRPr sz="1200">
                <a:solidFill>
                  <a:srgbClr val="FFFFFF"/>
                </a:solidFill>
              </a:defRPr>
            </a:lvl2pPr>
            <a:lvl3pPr>
              <a:lnSpc>
                <a:spcPts val="1500"/>
              </a:lnSpc>
              <a:defRPr sz="1200">
                <a:solidFill>
                  <a:srgbClr val="FFFFFF"/>
                </a:solidFill>
              </a:defRPr>
            </a:lvl3pPr>
            <a:lvl4pPr>
              <a:lnSpc>
                <a:spcPts val="1500"/>
              </a:lnSpc>
              <a:defRPr sz="1200">
                <a:solidFill>
                  <a:srgbClr val="FFFFFF"/>
                </a:solidFill>
              </a:defRPr>
            </a:lvl4pPr>
            <a:lvl5pPr>
              <a:lnSpc>
                <a:spcPts val="1500"/>
              </a:lnSpc>
              <a:defRPr sz="1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784" name="Rektangel 1"/>
          <p:cNvSpPr txBox="1"/>
          <p:nvPr/>
        </p:nvSpPr>
        <p:spPr>
          <a:xfrm>
            <a:off x="704471" y="3775412"/>
            <a:ext cx="8843789" cy="1079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defRPr sz="1200">
                <a:solidFill>
                  <a:srgbClr val="FFFFFF"/>
                </a:solidFill>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78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747551392"/>
      </p:ext>
    </p:extLst>
  </p:cSld>
  <p:clrMapOvr>
    <a:masterClrMapping/>
  </p:clrMapOvr>
  <p:transition spd="med"/>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x">
  <p:cSld name="26_ThankYou_slide">
    <p:spTree>
      <p:nvGrpSpPr>
        <p:cNvPr id="1" name=""/>
        <p:cNvGrpSpPr/>
        <p:nvPr/>
      </p:nvGrpSpPr>
      <p:grpSpPr>
        <a:xfrm>
          <a:off x="0" y="0"/>
          <a:ext cx="0" cy="0"/>
          <a:chOff x="0" y="0"/>
          <a:chExt cx="0" cy="0"/>
        </a:xfrm>
      </p:grpSpPr>
      <p:sp>
        <p:nvSpPr>
          <p:cNvPr id="792"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3"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4"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5"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6"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7"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8"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799"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0"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1"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2"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3"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4"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05"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806"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807"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808"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809"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810"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811"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812"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813"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814"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815"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816"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817"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818" name="Rectangle 6"/>
          <p:cNvSpPr/>
          <p:nvPr/>
        </p:nvSpPr>
        <p:spPr>
          <a:xfrm>
            <a:off x="0" y="1"/>
            <a:ext cx="12192000" cy="6164783"/>
          </a:xfrm>
          <a:prstGeom prst="rect">
            <a:avLst/>
          </a:prstGeom>
          <a:solidFill>
            <a:schemeClr val="accent5"/>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819" name="Title 1"/>
          <p:cNvSpPr txBox="1"/>
          <p:nvPr/>
        </p:nvSpPr>
        <p:spPr>
          <a:xfrm>
            <a:off x="695997" y="2489485"/>
            <a:ext cx="4608319" cy="1130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685800">
              <a:lnSpc>
                <a:spcPct val="90000"/>
              </a:lnSpc>
              <a:defRPr sz="6400">
                <a:solidFill>
                  <a:srgbClr val="015174"/>
                </a:solidFill>
                <a:latin typeface="Santral Bold"/>
                <a:ea typeface="Santral Bold"/>
                <a:cs typeface="Santral Bold"/>
                <a:sym typeface="Santral Bold"/>
              </a:defRPr>
            </a:lvl1pPr>
          </a:lstStyle>
          <a:p>
            <a:r>
              <a:rPr dirty="0"/>
              <a:t>Thank you.</a:t>
            </a:r>
          </a:p>
        </p:txBody>
      </p:sp>
      <p:sp>
        <p:nvSpPr>
          <p:cNvPr id="820" name="Body Level One…"/>
          <p:cNvSpPr txBox="1">
            <a:spLocks noGrp="1"/>
          </p:cNvSpPr>
          <p:nvPr>
            <p:ph type="body" sz="quarter" idx="1"/>
          </p:nvPr>
        </p:nvSpPr>
        <p:spPr>
          <a:xfrm>
            <a:off x="695328" y="4658095"/>
            <a:ext cx="2819775" cy="1206357"/>
          </a:xfrm>
          <a:prstGeom prst="rect">
            <a:avLst/>
          </a:prstGeom>
        </p:spPr>
        <p:txBody>
          <a:bodyPr/>
          <a:lstStyle>
            <a:lvl1pPr>
              <a:lnSpc>
                <a:spcPts val="1500"/>
              </a:lnSpc>
              <a:defRPr sz="1200">
                <a:solidFill>
                  <a:srgbClr val="FFFFFF"/>
                </a:solidFill>
              </a:defRPr>
            </a:lvl1pPr>
            <a:lvl2pPr>
              <a:lnSpc>
                <a:spcPts val="1500"/>
              </a:lnSpc>
              <a:defRPr sz="1200">
                <a:solidFill>
                  <a:srgbClr val="FFFFFF"/>
                </a:solidFill>
              </a:defRPr>
            </a:lvl2pPr>
            <a:lvl3pPr>
              <a:lnSpc>
                <a:spcPts val="1500"/>
              </a:lnSpc>
              <a:defRPr sz="1200">
                <a:solidFill>
                  <a:srgbClr val="FFFFFF"/>
                </a:solidFill>
              </a:defRPr>
            </a:lvl3pPr>
            <a:lvl4pPr>
              <a:lnSpc>
                <a:spcPts val="1500"/>
              </a:lnSpc>
              <a:defRPr sz="1200">
                <a:solidFill>
                  <a:srgbClr val="FFFFFF"/>
                </a:solidFill>
              </a:defRPr>
            </a:lvl4pPr>
            <a:lvl5pPr>
              <a:lnSpc>
                <a:spcPts val="1500"/>
              </a:lnSpc>
              <a:defRPr sz="1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821" name="Rektangel 1"/>
          <p:cNvSpPr txBox="1"/>
          <p:nvPr/>
        </p:nvSpPr>
        <p:spPr>
          <a:xfrm>
            <a:off x="704471" y="3775412"/>
            <a:ext cx="8843789" cy="1079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defRPr sz="1200">
                <a:solidFill>
                  <a:srgbClr val="FFFFFF"/>
                </a:solidFill>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82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1405143771"/>
      </p:ext>
    </p:extLst>
  </p:cSld>
  <p:clrMapOvr>
    <a:masterClrMapping/>
  </p:clrMapOvr>
  <p:transition spd="med"/>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type="tx">
  <p:cSld name="25_ThankYou_slide">
    <p:spTree>
      <p:nvGrpSpPr>
        <p:cNvPr id="1" name=""/>
        <p:cNvGrpSpPr/>
        <p:nvPr/>
      </p:nvGrpSpPr>
      <p:grpSpPr>
        <a:xfrm>
          <a:off x="0" y="0"/>
          <a:ext cx="0" cy="0"/>
          <a:chOff x="0" y="0"/>
          <a:chExt cx="0" cy="0"/>
        </a:xfrm>
      </p:grpSpPr>
      <p:sp>
        <p:nvSpPr>
          <p:cNvPr id="829"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0"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1"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2"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3"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4"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5"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6"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7"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8"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39"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40"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41"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42"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843"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844"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845"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846"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847"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848"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849"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850"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851"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852"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853"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854"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855" name="Rectangle 6"/>
          <p:cNvSpPr/>
          <p:nvPr/>
        </p:nvSpPr>
        <p:spPr>
          <a:xfrm>
            <a:off x="0" y="1"/>
            <a:ext cx="12192000" cy="6164783"/>
          </a:xfrm>
          <a:prstGeom prst="rect">
            <a:avLst/>
          </a:prstGeom>
          <a:solidFill>
            <a:schemeClr val="accent6"/>
          </a:solidFill>
          <a:ln w="12700">
            <a:miter lim="400000"/>
          </a:ln>
        </p:spPr>
        <p:txBody>
          <a:bodyPr lIns="36000" tIns="36000" rIns="36000" bIns="36000" anchor="ctr"/>
          <a:lstStyle/>
          <a:p>
            <a:pPr defTabSz="914309">
              <a:defRPr>
                <a:solidFill>
                  <a:srgbClr val="015174"/>
                </a:solidFill>
                <a:latin typeface="Santral Regular"/>
                <a:ea typeface="Santral Regular"/>
                <a:cs typeface="Santral Regular"/>
                <a:sym typeface="Santral Regular"/>
              </a:defRPr>
            </a:pPr>
            <a:endParaRPr dirty="0"/>
          </a:p>
        </p:txBody>
      </p:sp>
      <p:sp>
        <p:nvSpPr>
          <p:cNvPr id="856" name="Title 1"/>
          <p:cNvSpPr txBox="1"/>
          <p:nvPr/>
        </p:nvSpPr>
        <p:spPr>
          <a:xfrm>
            <a:off x="695997" y="2489485"/>
            <a:ext cx="4608319" cy="1130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685800">
              <a:lnSpc>
                <a:spcPct val="90000"/>
              </a:lnSpc>
              <a:defRPr sz="6400">
                <a:solidFill>
                  <a:srgbClr val="015174"/>
                </a:solidFill>
                <a:latin typeface="Santral Bold"/>
                <a:ea typeface="Santral Bold"/>
                <a:cs typeface="Santral Bold"/>
                <a:sym typeface="Santral Bold"/>
              </a:defRPr>
            </a:lvl1pPr>
          </a:lstStyle>
          <a:p>
            <a:r>
              <a:rPr dirty="0"/>
              <a:t>Thank you.</a:t>
            </a:r>
          </a:p>
        </p:txBody>
      </p:sp>
      <p:sp>
        <p:nvSpPr>
          <p:cNvPr id="857" name="Body Level One…"/>
          <p:cNvSpPr txBox="1">
            <a:spLocks noGrp="1"/>
          </p:cNvSpPr>
          <p:nvPr>
            <p:ph type="body" sz="quarter" idx="1"/>
          </p:nvPr>
        </p:nvSpPr>
        <p:spPr>
          <a:xfrm>
            <a:off x="695328" y="4658095"/>
            <a:ext cx="2819775" cy="1206357"/>
          </a:xfrm>
          <a:prstGeom prst="rect">
            <a:avLst/>
          </a:prstGeom>
        </p:spPr>
        <p:txBody>
          <a:bodyPr/>
          <a:lstStyle>
            <a:lvl1pPr>
              <a:lnSpc>
                <a:spcPts val="1500"/>
              </a:lnSpc>
              <a:defRPr sz="1200"/>
            </a:lvl1pPr>
            <a:lvl2pPr>
              <a:lnSpc>
                <a:spcPts val="1500"/>
              </a:lnSpc>
              <a:defRPr sz="1200"/>
            </a:lvl2pPr>
            <a:lvl3pPr>
              <a:lnSpc>
                <a:spcPts val="1500"/>
              </a:lnSpc>
              <a:defRPr sz="1200"/>
            </a:lvl3pPr>
            <a:lvl4pPr>
              <a:lnSpc>
                <a:spcPts val="1500"/>
              </a:lnSpc>
              <a:defRPr sz="1200"/>
            </a:lvl4pPr>
            <a:lvl5pPr>
              <a:lnSpc>
                <a:spcPts val="1500"/>
              </a:lnSpc>
              <a:defRPr sz="1200"/>
            </a:lvl5pPr>
          </a:lstStyle>
          <a:p>
            <a:r>
              <a:t>Body Level One</a:t>
            </a:r>
          </a:p>
          <a:p>
            <a:pPr lvl="1"/>
            <a:r>
              <a:t>Body Level Two</a:t>
            </a:r>
          </a:p>
          <a:p>
            <a:pPr lvl="2"/>
            <a:r>
              <a:t>Body Level Three</a:t>
            </a:r>
          </a:p>
          <a:p>
            <a:pPr lvl="3"/>
            <a:r>
              <a:t>Body Level Four</a:t>
            </a:r>
          </a:p>
          <a:p>
            <a:pPr lvl="4"/>
            <a:r>
              <a:t>Body Level Five</a:t>
            </a:r>
          </a:p>
        </p:txBody>
      </p:sp>
      <p:sp>
        <p:nvSpPr>
          <p:cNvPr id="858" name="Rektangel 1"/>
          <p:cNvSpPr txBox="1"/>
          <p:nvPr/>
        </p:nvSpPr>
        <p:spPr>
          <a:xfrm>
            <a:off x="704471" y="3775412"/>
            <a:ext cx="8843789" cy="1079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defRPr sz="1200">
                <a:latin typeface="Santral Regular"/>
                <a:ea typeface="Santral Regular"/>
                <a:cs typeface="Santral Regular"/>
                <a:sym typeface="Santral Regular"/>
              </a:defRPr>
            </a:lvl1pPr>
          </a:lstStyle>
          <a:p>
            <a:r>
              <a:rPr dirty="0"/>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
        <p:nvSpPr>
          <p:cNvPr id="859"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1652134483"/>
      </p:ext>
    </p:extLst>
  </p:cSld>
  <p:clrMapOvr>
    <a:masterClrMapping/>
  </p:clrMapOvr>
  <p:transition spd="med"/>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type="tx">
  <p:cSld name="20_End_slide">
    <p:spTree>
      <p:nvGrpSpPr>
        <p:cNvPr id="1" name=""/>
        <p:cNvGrpSpPr/>
        <p:nvPr/>
      </p:nvGrpSpPr>
      <p:grpSpPr>
        <a:xfrm>
          <a:off x="0" y="0"/>
          <a:ext cx="0" cy="0"/>
          <a:chOff x="0" y="0"/>
          <a:chExt cx="0" cy="0"/>
        </a:xfrm>
      </p:grpSpPr>
      <p:sp>
        <p:nvSpPr>
          <p:cNvPr id="866" name="Rectangle 7"/>
          <p:cNvSpPr/>
          <p:nvPr/>
        </p:nvSpPr>
        <p:spPr>
          <a:xfrm>
            <a:off x="0" y="6164781"/>
            <a:ext cx="12192000" cy="693229"/>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67"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68"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69"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0"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1"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2"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3"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4"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5"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6"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7"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8"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sp>
        <p:nvSpPr>
          <p:cNvPr id="879"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880" name="TextBox 25"/>
          <p:cNvSpPr txBox="1"/>
          <p:nvPr/>
        </p:nvSpPr>
        <p:spPr>
          <a:xfrm>
            <a:off x="13241926" y="1303979"/>
            <a:ext cx="1052725"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881"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882"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883"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884" name="TextBox 29"/>
          <p:cNvSpPr txBox="1"/>
          <p:nvPr/>
        </p:nvSpPr>
        <p:spPr>
          <a:xfrm>
            <a:off x="13241926" y="3025194"/>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885"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886"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887"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888"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889"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890"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262">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891" name="Bildobjekt 3" descr="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941" y="6416738"/>
            <a:ext cx="900004" cy="205172"/>
          </a:xfrm>
          <a:prstGeom prst="rect">
            <a:avLst/>
          </a:prstGeom>
          <a:ln w="12700">
            <a:miter lim="400000"/>
          </a:ln>
        </p:spPr>
      </p:pic>
      <p:sp>
        <p:nvSpPr>
          <p:cNvPr id="892" name="Rectangle 2"/>
          <p:cNvSpPr/>
          <p:nvPr/>
        </p:nvSpPr>
        <p:spPr>
          <a:xfrm>
            <a:off x="0" y="0"/>
            <a:ext cx="12192000" cy="6858000"/>
          </a:xfrm>
          <a:prstGeom prst="rect">
            <a:avLst/>
          </a:prstGeom>
          <a:solidFill>
            <a:srgbClr val="F7F3F3"/>
          </a:solidFill>
          <a:ln w="12700">
            <a:miter lim="400000"/>
          </a:ln>
        </p:spPr>
        <p:txBody>
          <a:bodyPr lIns="36000" tIns="36000" rIns="36000" bIns="36000" anchor="ctr"/>
          <a:lstStyle/>
          <a:p>
            <a:pPr algn="ctr" defTabSz="914262">
              <a:defRPr sz="2100">
                <a:latin typeface="Santral Regular"/>
                <a:ea typeface="Santral Regular"/>
                <a:cs typeface="Santral Regular"/>
                <a:sym typeface="Santral Regular"/>
              </a:defRPr>
            </a:pPr>
            <a:endParaRPr dirty="0"/>
          </a:p>
        </p:txBody>
      </p:sp>
      <p:pic>
        <p:nvPicPr>
          <p:cNvPr id="893" name="Picture 3" descr="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6000" y="2495624"/>
            <a:ext cx="4320000" cy="1866752"/>
          </a:xfrm>
          <a:prstGeom prst="rect">
            <a:avLst/>
          </a:prstGeom>
          <a:ln w="12700">
            <a:miter lim="400000"/>
          </a:ln>
        </p:spPr>
      </p:pic>
      <p:sp>
        <p:nvSpPr>
          <p:cNvPr id="894"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1030922035"/>
      </p:ext>
    </p:extLst>
  </p:cSld>
  <p:clrMapOvr>
    <a:masterClrMapping/>
  </p:clrMapOvr>
  <p:transition spd="med"/>
</p:sldLayout>
</file>

<file path=ppt/slideLayouts/slideLayout269.xml><?xml version="1.0" encoding="utf-8"?>
<p:sldLayout xmlns:a="http://schemas.openxmlformats.org/drawingml/2006/main" xmlns:r="http://schemas.openxmlformats.org/officeDocument/2006/relationships" xmlns:p="http://schemas.openxmlformats.org/presentationml/2006/main" showMasterSp="0" userDrawn="1">
  <p:cSld name="19_Image_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0" y="5"/>
            <a:ext cx="12192000" cy="6161617"/>
          </a:xfrm>
          <a:prstGeom prst="rect">
            <a:avLst/>
          </a:prstGeom>
        </p:spPr>
        <p:txBody>
          <a:bodyPr anchor="ctr">
            <a:noAutofit/>
          </a:bodyPr>
          <a:lstStyle>
            <a:lvl1pPr marL="0" indent="0" algn="ctr">
              <a:buNone/>
              <a:defRPr/>
            </a:lvl1pPr>
          </a:lstStyle>
          <a:p>
            <a:r>
              <a:rPr lang="en-GB" noProof="0" dirty="0"/>
              <a:t>Click to add an image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2" name="Title 1">
            <a:extLst>
              <a:ext uri="{FF2B5EF4-FFF2-40B4-BE49-F238E27FC236}">
                <a16:creationId xmlns:a16="http://schemas.microsoft.com/office/drawing/2014/main" id="{C051AD5A-A50F-49E1-817C-03913ECE95CE}"/>
              </a:ext>
            </a:extLst>
          </p:cNvPr>
          <p:cNvSpPr>
            <a:spLocks noGrp="1"/>
          </p:cNvSpPr>
          <p:nvPr>
            <p:ph type="title" hasCustomPrompt="1"/>
          </p:nvPr>
        </p:nvSpPr>
        <p:spPr/>
        <p:txBody>
          <a:bodyPr/>
          <a:lstStyle>
            <a:lvl1pPr>
              <a:defRPr/>
            </a:lvl1pPr>
          </a:lstStyle>
          <a:p>
            <a:r>
              <a:rPr lang="en-GB" noProof="0" dirty="0"/>
              <a:t>Click to add title</a:t>
            </a:r>
            <a:br>
              <a:rPr lang="en-GB" noProof="0" dirty="0"/>
            </a:br>
            <a:r>
              <a:rPr lang="en-GB" noProof="0" dirty="0"/>
              <a:t>max two lines</a:t>
            </a:r>
            <a:endParaRPr lang="en-GB" dirty="0"/>
          </a:p>
        </p:txBody>
      </p:sp>
    </p:spTree>
    <p:extLst>
      <p:ext uri="{BB962C8B-B14F-4D97-AF65-F5344CB8AC3E}">
        <p14:creationId xmlns:p14="http://schemas.microsoft.com/office/powerpoint/2010/main" val="3234218294"/>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preserve="1" userDrawn="1">
  <p:cSld name="1_Title/chapter_slide_with_image">
    <p:spTree>
      <p:nvGrpSpPr>
        <p:cNvPr id="1" name=""/>
        <p:cNvGrpSpPr/>
        <p:nvPr/>
      </p:nvGrpSpPr>
      <p:grpSpPr>
        <a:xfrm>
          <a:off x="0" y="0"/>
          <a:ext cx="0" cy="0"/>
          <a:chOff x="0" y="0"/>
          <a:chExt cx="0" cy="0"/>
        </a:xfrm>
      </p:grpSpPr>
      <p:sp>
        <p:nvSpPr>
          <p:cNvPr id="3" name="Platshållare för bild 2"/>
          <p:cNvSpPr>
            <a:spLocks noGrp="1"/>
          </p:cNvSpPr>
          <p:nvPr>
            <p:ph type="pic" sz="quarter" idx="10" hasCustomPrompt="1"/>
          </p:nvPr>
        </p:nvSpPr>
        <p:spPr>
          <a:xfrm>
            <a:off x="0" y="4"/>
            <a:ext cx="12192000" cy="3432517"/>
          </a:xfrm>
        </p:spPr>
        <p:txBody>
          <a:bodyPr anchor="ctr"/>
          <a:lstStyle>
            <a:lvl1pPr algn="ctr">
              <a:defRPr/>
            </a:lvl1pPr>
          </a:lstStyle>
          <a:p>
            <a:r>
              <a:rPr lang="en-GB" noProof="0"/>
              <a:t>Place image here</a:t>
            </a:r>
          </a:p>
        </p:txBody>
      </p:sp>
      <p:sp>
        <p:nvSpPr>
          <p:cNvPr id="4" name="Title 1"/>
          <p:cNvSpPr>
            <a:spLocks noGrp="1"/>
          </p:cNvSpPr>
          <p:nvPr>
            <p:ph type="ctrTitle" hasCustomPrompt="1"/>
          </p:nvPr>
        </p:nvSpPr>
        <p:spPr>
          <a:xfrm>
            <a:off x="695328" y="3451135"/>
            <a:ext cx="10800000" cy="1061119"/>
          </a:xfrm>
          <a:prstGeom prst="rect">
            <a:avLst/>
          </a:prstGeom>
        </p:spPr>
        <p:txBody>
          <a:bodyPr anchor="b"/>
          <a:lstStyle>
            <a:lvl1pPr algn="l">
              <a:lnSpc>
                <a:spcPct val="90000"/>
              </a:lnSpc>
              <a:defRPr sz="3200" baseline="0">
                <a:solidFill>
                  <a:schemeClr val="tx2"/>
                </a:solidFill>
              </a:defRPr>
            </a:lvl1pPr>
          </a:lstStyle>
          <a:p>
            <a:r>
              <a:rPr lang="en-GB" noProof="0"/>
              <a:t>Heading in Arial Bold on max two lines</a:t>
            </a:r>
          </a:p>
        </p:txBody>
      </p:sp>
      <p:sp>
        <p:nvSpPr>
          <p:cNvPr id="5" name="Subtitle 2"/>
          <p:cNvSpPr>
            <a:spLocks noGrp="1"/>
          </p:cNvSpPr>
          <p:nvPr>
            <p:ph type="subTitle" idx="1" hasCustomPrompt="1"/>
          </p:nvPr>
        </p:nvSpPr>
        <p:spPr>
          <a:xfrm>
            <a:off x="695328" y="4664407"/>
            <a:ext cx="10800000" cy="513348"/>
          </a:xfrm>
        </p:spPr>
        <p:txBody>
          <a:bodyPr/>
          <a:lstStyle>
            <a:lvl1pPr marL="0" indent="0" algn="l">
              <a:buNone/>
              <a:defRPr sz="2000">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a:t>Optional sub-heading in Arial Regular</a:t>
            </a:r>
          </a:p>
        </p:txBody>
      </p:sp>
      <p:sp>
        <p:nvSpPr>
          <p:cNvPr id="7" name="Text Placeholder 8"/>
          <p:cNvSpPr>
            <a:spLocks noGrp="1"/>
          </p:cNvSpPr>
          <p:nvPr>
            <p:ph type="body" sz="quarter" idx="11" hasCustomPrompt="1"/>
          </p:nvPr>
        </p:nvSpPr>
        <p:spPr>
          <a:xfrm>
            <a:off x="695328" y="5399320"/>
            <a:ext cx="7687200" cy="228600"/>
          </a:xfrm>
        </p:spPr>
        <p:txBody>
          <a:bodyPr anchor="ctr"/>
          <a:lstStyle>
            <a:lvl1pPr>
              <a:defRPr sz="1200">
                <a:solidFill>
                  <a:schemeClr val="tx1"/>
                </a:solidFill>
              </a:defRPr>
            </a:lvl1pPr>
          </a:lstStyle>
          <a:p>
            <a:pPr lvl="0"/>
            <a:r>
              <a:rPr lang="en-GB" noProof="0"/>
              <a:t>Optional text, date of document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a:p>
        </p:txBody>
      </p:sp>
    </p:spTree>
    <p:extLst>
      <p:ext uri="{BB962C8B-B14F-4D97-AF65-F5344CB8AC3E}">
        <p14:creationId xmlns:p14="http://schemas.microsoft.com/office/powerpoint/2010/main" val="4003034950"/>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showMasterSp="0" preserve="1" userDrawn="1">
  <p:cSld name="2_Title/chapter_slide_alternative">
    <p:spTree>
      <p:nvGrpSpPr>
        <p:cNvPr id="1" name=""/>
        <p:cNvGrpSpPr/>
        <p:nvPr/>
      </p:nvGrpSpPr>
      <p:grpSpPr>
        <a:xfrm>
          <a:off x="0" y="0"/>
          <a:ext cx="0" cy="0"/>
          <a:chOff x="0" y="0"/>
          <a:chExt cx="0" cy="0"/>
        </a:xfrm>
      </p:grpSpPr>
      <p:sp>
        <p:nvSpPr>
          <p:cNvPr id="7" name="Rectangle 6"/>
          <p:cNvSpPr/>
          <p:nvPr/>
        </p:nvSpPr>
        <p:spPr bwMode="gray">
          <a:xfrm>
            <a:off x="0" y="15"/>
            <a:ext cx="12192000" cy="61647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a:solidFill>
                <a:srgbClr val="015174"/>
              </a:solidFill>
            </a:endParaRPr>
          </a:p>
        </p:txBody>
      </p:sp>
      <p:sp>
        <p:nvSpPr>
          <p:cNvPr id="2"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tx2"/>
                </a:solidFill>
              </a:defRPr>
            </a:lvl1pPr>
          </a:lstStyle>
          <a:p>
            <a:r>
              <a:rPr lang="en-GB" noProof="0"/>
              <a:t>Heading in Arial Bold</a:t>
            </a:r>
            <a:br>
              <a:rPr lang="en-GB" noProof="0"/>
            </a:br>
            <a:r>
              <a:rPr lang="en-GB" noProof="0"/>
              <a:t>on max two lines</a:t>
            </a:r>
          </a:p>
        </p:txBody>
      </p:sp>
      <p:sp>
        <p:nvSpPr>
          <p:cNvPr id="3"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a:t>Optional sub-heading in Arial Regular</a:t>
            </a:r>
          </a:p>
        </p:txBody>
      </p:sp>
      <p:sp>
        <p:nvSpPr>
          <p:cNvPr id="13" name="Text Placeholder 8"/>
          <p:cNvSpPr>
            <a:spLocks noGrp="1"/>
          </p:cNvSpPr>
          <p:nvPr>
            <p:ph type="body" sz="quarter" idx="11" hasCustomPrompt="1"/>
          </p:nvPr>
        </p:nvSpPr>
        <p:spPr>
          <a:xfrm>
            <a:off x="694800" y="3831812"/>
            <a:ext cx="7687200" cy="228600"/>
          </a:xfrm>
        </p:spPr>
        <p:txBody>
          <a:bodyPr anchor="ctr"/>
          <a:lstStyle>
            <a:lvl1pPr>
              <a:defRPr sz="1200">
                <a:solidFill>
                  <a:schemeClr val="bg1"/>
                </a:solidFill>
              </a:defRPr>
            </a:lvl1pPr>
          </a:lstStyle>
          <a:p>
            <a:pPr lvl="0"/>
            <a:r>
              <a:rPr lang="en-GB" noProof="0"/>
              <a:t>Optional text, date of document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3920094819"/>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showMasterSp="0" preserve="1" userDrawn="1">
  <p:cSld name="3_Title/chapter_slide_alternative">
    <p:spTree>
      <p:nvGrpSpPr>
        <p:cNvPr id="1" name=""/>
        <p:cNvGrpSpPr/>
        <p:nvPr/>
      </p:nvGrpSpPr>
      <p:grpSpPr>
        <a:xfrm>
          <a:off x="0" y="0"/>
          <a:ext cx="0" cy="0"/>
          <a:chOff x="0" y="0"/>
          <a:chExt cx="0" cy="0"/>
        </a:xfrm>
      </p:grpSpPr>
      <p:sp>
        <p:nvSpPr>
          <p:cNvPr id="6" name="Rectangle 6"/>
          <p:cNvSpPr/>
          <p:nvPr userDrawn="1"/>
        </p:nvSpPr>
        <p:spPr bwMode="gray">
          <a:xfrm>
            <a:off x="0" y="15"/>
            <a:ext cx="12192000" cy="61647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a:solidFill>
                <a:srgbClr val="015174"/>
              </a:solidFill>
            </a:endParaRPr>
          </a:p>
        </p:txBody>
      </p:sp>
      <p:sp>
        <p:nvSpPr>
          <p:cNvPr id="7"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accent1"/>
                </a:solidFill>
              </a:defRPr>
            </a:lvl1pPr>
          </a:lstStyle>
          <a:p>
            <a:r>
              <a:rPr lang="en-GB" noProof="0"/>
              <a:t>Heading in Arial Bold</a:t>
            </a:r>
            <a:br>
              <a:rPr lang="en-GB" noProof="0"/>
            </a:br>
            <a:r>
              <a:rPr lang="en-GB" noProof="0"/>
              <a:t>on max two lines</a:t>
            </a:r>
          </a:p>
        </p:txBody>
      </p:sp>
      <p:sp>
        <p:nvSpPr>
          <p:cNvPr id="8"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a:t>Optional sub-heading in Arial Regular</a:t>
            </a:r>
          </a:p>
        </p:txBody>
      </p:sp>
      <p:sp>
        <p:nvSpPr>
          <p:cNvPr id="9" name="Text Placeholder 8"/>
          <p:cNvSpPr>
            <a:spLocks noGrp="1"/>
          </p:cNvSpPr>
          <p:nvPr>
            <p:ph type="body" sz="quarter" idx="13" hasCustomPrompt="1"/>
          </p:nvPr>
        </p:nvSpPr>
        <p:spPr>
          <a:xfrm>
            <a:off x="694800" y="3831812"/>
            <a:ext cx="7687200" cy="228600"/>
          </a:xfrm>
        </p:spPr>
        <p:txBody>
          <a:bodyPr anchor="ctr"/>
          <a:lstStyle>
            <a:lvl1pPr>
              <a:defRPr sz="1200">
                <a:solidFill>
                  <a:schemeClr val="bg1"/>
                </a:solidFill>
              </a:defRPr>
            </a:lvl1pPr>
          </a:lstStyle>
          <a:p>
            <a:pPr lvl="0"/>
            <a:r>
              <a:rPr lang="en-GB" noProof="0"/>
              <a:t>Optional text, date of document</a:t>
            </a:r>
          </a:p>
        </p:txBody>
      </p:sp>
      <p:sp>
        <p:nvSpPr>
          <p:cNvPr id="10"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1137395475"/>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showMasterSp="0" preserve="1" userDrawn="1">
  <p:cSld name="4_Title/chapter_slide_alternative">
    <p:spTree>
      <p:nvGrpSpPr>
        <p:cNvPr id="1" name=""/>
        <p:cNvGrpSpPr/>
        <p:nvPr/>
      </p:nvGrpSpPr>
      <p:grpSpPr>
        <a:xfrm>
          <a:off x="0" y="0"/>
          <a:ext cx="0" cy="0"/>
          <a:chOff x="0" y="0"/>
          <a:chExt cx="0" cy="0"/>
        </a:xfrm>
      </p:grpSpPr>
      <p:sp>
        <p:nvSpPr>
          <p:cNvPr id="6" name="Rectangle 6"/>
          <p:cNvSpPr/>
          <p:nvPr userDrawn="1"/>
        </p:nvSpPr>
        <p:spPr bwMode="gray">
          <a:xfrm>
            <a:off x="0" y="15"/>
            <a:ext cx="12192000" cy="6164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a:solidFill>
                <a:schemeClr val="accent5"/>
              </a:solidFill>
            </a:endParaRPr>
          </a:p>
        </p:txBody>
      </p:sp>
      <p:sp>
        <p:nvSpPr>
          <p:cNvPr id="7" name="Title 1"/>
          <p:cNvSpPr>
            <a:spLocks noGrp="1"/>
          </p:cNvSpPr>
          <p:nvPr>
            <p:ph type="ctrTitle" hasCustomPrompt="1"/>
          </p:nvPr>
        </p:nvSpPr>
        <p:spPr>
          <a:xfrm>
            <a:off x="696000" y="828000"/>
            <a:ext cx="10800000" cy="1584000"/>
          </a:xfrm>
          <a:prstGeom prst="rect">
            <a:avLst/>
          </a:prstGeom>
        </p:spPr>
        <p:txBody>
          <a:bodyPr tIns="0" anchor="t" anchorCtr="0"/>
          <a:lstStyle>
            <a:lvl1pPr algn="l">
              <a:lnSpc>
                <a:spcPct val="90000"/>
              </a:lnSpc>
              <a:defRPr sz="6400">
                <a:solidFill>
                  <a:schemeClr val="accent3"/>
                </a:solidFill>
              </a:defRPr>
            </a:lvl1pPr>
          </a:lstStyle>
          <a:p>
            <a:r>
              <a:rPr lang="en-GB" noProof="0"/>
              <a:t>Heading in Arial Bold</a:t>
            </a:r>
            <a:br>
              <a:rPr lang="en-GB" noProof="0"/>
            </a:br>
            <a:r>
              <a:rPr lang="en-GB" noProof="0"/>
              <a:t>on max two lines</a:t>
            </a:r>
          </a:p>
        </p:txBody>
      </p:sp>
      <p:sp>
        <p:nvSpPr>
          <p:cNvPr id="8"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a:t>Optional sub-heading in Arial Regular</a:t>
            </a:r>
          </a:p>
        </p:txBody>
      </p:sp>
      <p:sp>
        <p:nvSpPr>
          <p:cNvPr id="9" name="Text Placeholder 8"/>
          <p:cNvSpPr>
            <a:spLocks noGrp="1"/>
          </p:cNvSpPr>
          <p:nvPr>
            <p:ph type="body" sz="quarter" idx="13" hasCustomPrompt="1"/>
          </p:nvPr>
        </p:nvSpPr>
        <p:spPr>
          <a:xfrm>
            <a:off x="694800" y="3831812"/>
            <a:ext cx="7687200" cy="228600"/>
          </a:xfrm>
        </p:spPr>
        <p:txBody>
          <a:bodyPr anchor="ctr"/>
          <a:lstStyle>
            <a:lvl1pPr>
              <a:defRPr sz="1200">
                <a:solidFill>
                  <a:schemeClr val="bg1"/>
                </a:solidFill>
              </a:defRPr>
            </a:lvl1pPr>
          </a:lstStyle>
          <a:p>
            <a:pPr lvl="0"/>
            <a:r>
              <a:rPr lang="en-GB" noProof="0"/>
              <a:t>Optional text, date of document</a:t>
            </a:r>
          </a:p>
        </p:txBody>
      </p:sp>
      <p:sp>
        <p:nvSpPr>
          <p:cNvPr id="10"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1080390524"/>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showMasterSp="0" preserve="1" userDrawn="1">
  <p:cSld name="5_Title/chapter_slide_alternative">
    <p:spTree>
      <p:nvGrpSpPr>
        <p:cNvPr id="1" name=""/>
        <p:cNvGrpSpPr/>
        <p:nvPr/>
      </p:nvGrpSpPr>
      <p:grpSpPr>
        <a:xfrm>
          <a:off x="0" y="0"/>
          <a:ext cx="0" cy="0"/>
          <a:chOff x="0" y="0"/>
          <a:chExt cx="0" cy="0"/>
        </a:xfrm>
      </p:grpSpPr>
      <p:sp>
        <p:nvSpPr>
          <p:cNvPr id="6" name="Rectangle 6"/>
          <p:cNvSpPr/>
          <p:nvPr userDrawn="1"/>
        </p:nvSpPr>
        <p:spPr bwMode="gray">
          <a:xfrm>
            <a:off x="0" y="15"/>
            <a:ext cx="12192000" cy="61647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a:solidFill>
                <a:schemeClr val="accent5"/>
              </a:solidFill>
            </a:endParaRPr>
          </a:p>
        </p:txBody>
      </p:sp>
      <p:sp>
        <p:nvSpPr>
          <p:cNvPr id="7" name="Title 1"/>
          <p:cNvSpPr>
            <a:spLocks noGrp="1"/>
          </p:cNvSpPr>
          <p:nvPr>
            <p:ph type="ctrTitle" hasCustomPrompt="1"/>
          </p:nvPr>
        </p:nvSpPr>
        <p:spPr>
          <a:xfrm>
            <a:off x="696000" y="828000"/>
            <a:ext cx="10800000" cy="1584000"/>
          </a:xfrm>
          <a:prstGeom prst="rect">
            <a:avLst/>
          </a:prstGeom>
        </p:spPr>
        <p:txBody>
          <a:bodyPr tIns="0" anchor="t" anchorCtr="0"/>
          <a:lstStyle>
            <a:lvl1pPr algn="l">
              <a:lnSpc>
                <a:spcPct val="90000"/>
              </a:lnSpc>
              <a:defRPr sz="6400">
                <a:solidFill>
                  <a:schemeClr val="tx2"/>
                </a:solidFill>
              </a:defRPr>
            </a:lvl1pPr>
          </a:lstStyle>
          <a:p>
            <a:r>
              <a:rPr lang="en-GB" noProof="0"/>
              <a:t>Heading in Arial Bold</a:t>
            </a:r>
            <a:br>
              <a:rPr lang="en-GB" noProof="0"/>
            </a:br>
            <a:r>
              <a:rPr lang="en-GB" noProof="0"/>
              <a:t>on max two lines</a:t>
            </a:r>
          </a:p>
        </p:txBody>
      </p:sp>
      <p:sp>
        <p:nvSpPr>
          <p:cNvPr id="8"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a:t>Optional sub-heading in Arial Regular</a:t>
            </a:r>
          </a:p>
        </p:txBody>
      </p:sp>
      <p:sp>
        <p:nvSpPr>
          <p:cNvPr id="9" name="Text Placeholder 8"/>
          <p:cNvSpPr>
            <a:spLocks noGrp="1"/>
          </p:cNvSpPr>
          <p:nvPr>
            <p:ph type="body" sz="quarter" idx="13" hasCustomPrompt="1"/>
          </p:nvPr>
        </p:nvSpPr>
        <p:spPr>
          <a:xfrm>
            <a:off x="694800" y="3831812"/>
            <a:ext cx="7687200" cy="228600"/>
          </a:xfrm>
        </p:spPr>
        <p:txBody>
          <a:bodyPr anchor="ctr"/>
          <a:lstStyle>
            <a:lvl1pPr>
              <a:defRPr sz="1200">
                <a:solidFill>
                  <a:schemeClr val="tx1"/>
                </a:solidFill>
              </a:defRPr>
            </a:lvl1pPr>
          </a:lstStyle>
          <a:p>
            <a:pPr lvl="0"/>
            <a:r>
              <a:rPr lang="en-GB" noProof="0"/>
              <a:t>Optional text, date of document</a:t>
            </a:r>
          </a:p>
        </p:txBody>
      </p:sp>
      <p:sp>
        <p:nvSpPr>
          <p:cNvPr id="10"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4005158449"/>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preserve="1" userDrawn="1">
  <p:cSld name="6_Content_slid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10800000" cy="684000"/>
          </a:xfrm>
        </p:spPr>
        <p:txBody>
          <a:bodyPr tIns="0" anchor="t" anchorCtr="0"/>
          <a:lstStyle>
            <a:lvl1pPr>
              <a:defRPr sz="2400">
                <a:solidFill>
                  <a:schemeClr val="tx2"/>
                </a:solidFill>
              </a:defRPr>
            </a:lvl1pPr>
          </a:lstStyle>
          <a:p>
            <a:r>
              <a:rPr lang="en-GB" noProof="0"/>
              <a:t>Heading in Arial Bold on max </a:t>
            </a:r>
            <a:br>
              <a:rPr lang="en-GB" noProof="0"/>
            </a:br>
            <a:r>
              <a:rPr lang="en-GB" noProof="0"/>
              <a:t>two lines</a:t>
            </a: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
        <p:nvSpPr>
          <p:cNvPr id="14" name="Platshållare för text 10"/>
          <p:cNvSpPr>
            <a:spLocks noGrp="1"/>
          </p:cNvSpPr>
          <p:nvPr>
            <p:ph type="body" sz="quarter" idx="11"/>
          </p:nvPr>
        </p:nvSpPr>
        <p:spPr>
          <a:xfrm>
            <a:off x="695335" y="1773239"/>
            <a:ext cx="8530711"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19764860"/>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showMasterSp="0" preserve="1" userDrawn="1">
  <p:cSld name="7_Content_slid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err="1">
                <a:effectLst/>
                <a:latin typeface="Arial" charset="0"/>
              </a:rPr>
              <a:t>Cume</a:t>
            </a:r>
            <a:r>
              <a:rPr lang="en-GB" noProof="0">
                <a:effectLst/>
                <a:latin typeface="Arial" charset="0"/>
              </a:rPr>
              <a:t> </a:t>
            </a:r>
            <a:r>
              <a:rPr lang="en-GB" noProof="0" err="1">
                <a:effectLst/>
                <a:latin typeface="Arial" charset="0"/>
              </a:rPr>
              <a:t>hinc</a:t>
            </a:r>
            <a:r>
              <a:rPr lang="en-GB" noProof="0">
                <a:effectLst/>
                <a:latin typeface="Arial" charset="0"/>
              </a:rPr>
              <a:t> </a:t>
            </a:r>
            <a:r>
              <a:rPr lang="en-GB" noProof="0" err="1">
                <a:effectLst/>
                <a:latin typeface="Arial" charset="0"/>
              </a:rPr>
              <a:t>insolens</a:t>
            </a:r>
            <a:r>
              <a:rPr lang="en-GB" noProof="0">
                <a:effectLst/>
                <a:latin typeface="Arial" charset="0"/>
              </a:rPr>
              <a:t> </a:t>
            </a:r>
            <a:r>
              <a:rPr lang="en-GB" noProof="0" err="1">
                <a:effectLst/>
                <a:latin typeface="Arial" charset="0"/>
              </a:rPr>
              <a:t>delicata</a:t>
            </a:r>
            <a:r>
              <a:rPr lang="en-GB" noProof="0">
                <a:effectLst/>
                <a:latin typeface="Arial" charset="0"/>
              </a:rPr>
              <a:t>, duo ad modus </a:t>
            </a:r>
            <a:r>
              <a:rPr lang="en-GB" noProof="0" err="1">
                <a:effectLst/>
                <a:latin typeface="Arial" charset="0"/>
              </a:rPr>
              <a:t>putant</a:t>
            </a:r>
            <a:r>
              <a:rPr lang="en-GB" noProof="0">
                <a:effectLst/>
                <a:latin typeface="Arial" charset="0"/>
              </a:rPr>
              <a:t> </a:t>
            </a:r>
            <a:r>
              <a:rPr lang="en-GB" noProof="0" err="1">
                <a:effectLst/>
                <a:latin typeface="Arial" charset="0"/>
              </a:rPr>
              <a:t>nonumes</a:t>
            </a:r>
            <a:r>
              <a:rPr lang="en-GB" noProof="0">
                <a:effectLst/>
                <a:latin typeface="Arial" charset="0"/>
              </a:rPr>
              <a:t>, cu </a:t>
            </a:r>
            <a:r>
              <a:rPr lang="en-GB" noProof="0" err="1">
                <a:effectLst/>
                <a:latin typeface="Arial" charset="0"/>
              </a:rPr>
              <a:t>numquam</a:t>
            </a:r>
            <a:r>
              <a:rPr lang="en-GB" noProof="0">
                <a:effectLst/>
                <a:latin typeface="Arial" charset="0"/>
              </a:rPr>
              <a:t> </a:t>
            </a:r>
            <a:r>
              <a:rPr lang="en-GB" noProof="0" err="1">
                <a:effectLst/>
                <a:latin typeface="Arial" charset="0"/>
              </a:rPr>
              <a:t>scaevola</a:t>
            </a:r>
            <a:r>
              <a:rPr lang="en-GB" noProof="0">
                <a:effectLst/>
                <a:latin typeface="Arial" charset="0"/>
              </a:rPr>
              <a:t> </a:t>
            </a:r>
            <a:r>
              <a:rPr lang="en-GB" noProof="0" err="1">
                <a:effectLst/>
                <a:latin typeface="Arial" charset="0"/>
              </a:rPr>
              <a:t>mnesar</a:t>
            </a:r>
            <a:r>
              <a:rPr lang="en-GB" noProof="0">
                <a:effectLst/>
                <a:latin typeface="Arial" charset="0"/>
              </a:rPr>
              <a:t> chum sea. </a:t>
            </a:r>
          </a:p>
          <a:p>
            <a:r>
              <a:rPr lang="en-GB" noProof="0" err="1">
                <a:effectLst/>
                <a:latin typeface="Arial" charset="0"/>
              </a:rPr>
              <a:t>Nonumy</a:t>
            </a:r>
            <a:r>
              <a:rPr lang="en-GB" noProof="0">
                <a:effectLst/>
                <a:latin typeface="Arial" charset="0"/>
              </a:rPr>
              <a:t> </a:t>
            </a:r>
            <a:r>
              <a:rPr lang="en-GB" noProof="0" err="1">
                <a:effectLst/>
                <a:latin typeface="Arial" charset="0"/>
              </a:rPr>
              <a:t>iisque</a:t>
            </a:r>
            <a:r>
              <a:rPr lang="en-GB" noProof="0">
                <a:effectLst/>
                <a:latin typeface="Arial" charset="0"/>
              </a:rPr>
              <a:t> </a:t>
            </a:r>
            <a:r>
              <a:rPr lang="en-GB" noProof="0" err="1">
                <a:effectLst/>
                <a:latin typeface="Arial" charset="0"/>
              </a:rPr>
              <a:t>accusamus</a:t>
            </a:r>
            <a:r>
              <a:rPr lang="en-GB" noProof="0">
                <a:effectLst/>
                <a:latin typeface="Arial" charset="0"/>
              </a:rPr>
              <a:t> quo cu, </a:t>
            </a:r>
            <a:r>
              <a:rPr lang="en-GB" noProof="0" err="1">
                <a:effectLst/>
                <a:latin typeface="Arial" charset="0"/>
              </a:rPr>
              <a:t>pericula</a:t>
            </a:r>
            <a:r>
              <a:rPr lang="en-GB" noProof="0">
                <a:effectLst/>
                <a:latin typeface="Arial" charset="0"/>
              </a:rPr>
              <a:t> </a:t>
            </a:r>
            <a:r>
              <a:rPr lang="en-GB" noProof="0" err="1">
                <a:effectLst/>
                <a:latin typeface="Arial" charset="0"/>
              </a:rPr>
              <a:t>evertitur</a:t>
            </a:r>
            <a:r>
              <a:rPr lang="en-GB" noProof="0">
                <a:effectLst/>
                <a:latin typeface="Arial" charset="0"/>
              </a:rPr>
              <a:t> </a:t>
            </a:r>
            <a:r>
              <a:rPr lang="en-GB" noProof="0" err="1">
                <a:effectLst/>
                <a:latin typeface="Arial" charset="0"/>
              </a:rPr>
              <a:t>eu</a:t>
            </a:r>
            <a:r>
              <a:rPr lang="en-GB" noProof="0">
                <a:effectLst/>
                <a:latin typeface="Arial" charset="0"/>
              </a:rPr>
              <a:t> quo, </a:t>
            </a:r>
            <a:r>
              <a:rPr lang="en-GB" noProof="0" err="1">
                <a:effectLst/>
                <a:latin typeface="Arial" charset="0"/>
              </a:rPr>
              <a:t>accommodare</a:t>
            </a:r>
            <a:r>
              <a:rPr lang="en-GB" noProof="0">
                <a:effectLst/>
                <a:latin typeface="Arial" charset="0"/>
              </a:rPr>
              <a:t> </a:t>
            </a:r>
            <a:r>
              <a:rPr lang="en-GB" noProof="0" err="1">
                <a:effectLst/>
                <a:latin typeface="Arial" charset="0"/>
              </a:rPr>
              <a:t>delicatissimi</a:t>
            </a:r>
            <a:r>
              <a:rPr lang="en-GB" noProof="0">
                <a:effectLst/>
                <a:latin typeface="Arial" charset="0"/>
              </a:rPr>
              <a:t>.</a:t>
            </a:r>
          </a:p>
          <a:p>
            <a:r>
              <a:rPr lang="en-GB" noProof="0">
                <a:effectLst/>
                <a:latin typeface="Arial" charset="0"/>
              </a:rPr>
              <a:t>Sit </a:t>
            </a:r>
            <a:r>
              <a:rPr lang="en-GB" noProof="0" err="1">
                <a:effectLst/>
                <a:latin typeface="Arial" charset="0"/>
              </a:rPr>
              <a:t>sonet</a:t>
            </a:r>
            <a:r>
              <a:rPr lang="en-GB" noProof="0">
                <a:effectLst/>
                <a:latin typeface="Arial" charset="0"/>
              </a:rPr>
              <a:t> animal </a:t>
            </a:r>
            <a:r>
              <a:rPr lang="en-GB" noProof="0" err="1">
                <a:effectLst/>
                <a:latin typeface="Arial" charset="0"/>
              </a:rPr>
              <a:t>phaedrum</a:t>
            </a:r>
            <a:r>
              <a:rPr lang="en-GB" noProof="0">
                <a:effectLst/>
                <a:latin typeface="Arial" charset="0"/>
              </a:rPr>
              <a:t> </a:t>
            </a:r>
            <a:r>
              <a:rPr lang="en-GB" noProof="0" err="1">
                <a:effectLst/>
                <a:latin typeface="Arial" charset="0"/>
              </a:rPr>
              <a:t>ut.</a:t>
            </a:r>
            <a:r>
              <a:rPr lang="en-GB" noProof="0">
                <a:effectLst/>
                <a:latin typeface="Arial" charset="0"/>
              </a:rPr>
              <a:t> Ne nostrum </a:t>
            </a:r>
            <a:r>
              <a:rPr lang="en-GB" noProof="0" err="1">
                <a:effectLst/>
                <a:latin typeface="Arial" charset="0"/>
              </a:rPr>
              <a:t>recteque</a:t>
            </a:r>
            <a:r>
              <a:rPr lang="en-GB" noProof="0">
                <a:effectLst/>
                <a:latin typeface="Arial" charset="0"/>
              </a:rPr>
              <a:t> vim, </a:t>
            </a:r>
            <a:r>
              <a:rPr lang="en-GB" noProof="0" err="1">
                <a:effectLst/>
                <a:latin typeface="Arial" charset="0"/>
              </a:rPr>
              <a:t>placerat</a:t>
            </a:r>
            <a:r>
              <a:rPr lang="en-GB" noProof="0">
                <a:effectLst/>
                <a:latin typeface="Arial" charset="0"/>
              </a:rPr>
              <a:t> </a:t>
            </a:r>
            <a:r>
              <a:rPr lang="en-GB" noProof="0" err="1">
                <a:effectLst/>
                <a:latin typeface="Arial" charset="0"/>
              </a:rPr>
              <a:t>invenire</a:t>
            </a:r>
            <a:r>
              <a:rPr lang="en-GB" noProof="0">
                <a:effectLst/>
                <a:latin typeface="Arial" charset="0"/>
              </a:rPr>
              <a:t> </a:t>
            </a:r>
            <a:r>
              <a:rPr lang="en-GB" noProof="0" err="1">
                <a:effectLst/>
                <a:latin typeface="Arial" charset="0"/>
              </a:rPr>
              <a:t>assueverit</a:t>
            </a:r>
            <a:r>
              <a:rPr lang="en-GB" noProof="0">
                <a:effectLst/>
                <a:latin typeface="Arial" charset="0"/>
              </a:rPr>
              <a:t>. </a:t>
            </a:r>
          </a:p>
        </p:txBody>
      </p:sp>
      <p:sp>
        <p:nvSpPr>
          <p:cNvPr id="9" name="Rubrik 1"/>
          <p:cNvSpPr>
            <a:spLocks noGrp="1"/>
          </p:cNvSpPr>
          <p:nvPr>
            <p:ph type="title" hasCustomPrompt="1"/>
          </p:nvPr>
        </p:nvSpPr>
        <p:spPr>
          <a:xfrm>
            <a:off x="694800" y="576000"/>
            <a:ext cx="10800000" cy="684000"/>
          </a:xfrm>
        </p:spPr>
        <p:txBody>
          <a:bodyPr wrap="square" tIns="0" anchor="t" anchorCtr="0"/>
          <a:lstStyle>
            <a:lvl1pPr>
              <a:defRPr sz="2400" baseline="0">
                <a:solidFill>
                  <a:schemeClr val="tx2"/>
                </a:solidFill>
              </a:defRPr>
            </a:lvl1pPr>
          </a:lstStyle>
          <a:p>
            <a:r>
              <a:rPr lang="en-GB" noProof="0"/>
              <a:t>Heading in Arial Bold on max </a:t>
            </a:r>
            <a:br>
              <a:rPr lang="en-GB" noProof="0"/>
            </a:br>
            <a:r>
              <a:rPr lang="en-GB" noProof="0"/>
              <a:t>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
        <p:nvSpPr>
          <p:cNvPr id="8" name="Platshållare för text 10"/>
          <p:cNvSpPr>
            <a:spLocks noGrp="1"/>
          </p:cNvSpPr>
          <p:nvPr>
            <p:ph type="body" sz="quarter" idx="10"/>
          </p:nvPr>
        </p:nvSpPr>
        <p:spPr>
          <a:xfrm>
            <a:off x="6275996" y="1773239"/>
            <a:ext cx="5218803"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3325221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preserve="1" userDrawn="1">
  <p:cSld name="8_Content_slid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95334" y="1773240"/>
            <a:ext cx="3400017" cy="4009871"/>
          </a:xfrm>
        </p:spPr>
        <p:txBody>
          <a:bodyPr/>
          <a:lstStyle>
            <a:lvl1pPr>
              <a:lnSpc>
                <a:spcPts val="2000"/>
              </a:lnSpc>
              <a:spcBef>
                <a:spcPts val="0"/>
              </a:spcBef>
              <a:spcAft>
                <a:spcPts val="1000"/>
              </a:spcAft>
              <a:buFontTx/>
              <a:buNone/>
              <a:defRPr lang="en-GB" sz="1600" noProof="0" dirty="0"/>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err="1">
                <a:effectLst/>
                <a:latin typeface="Arial" charset="0"/>
              </a:rPr>
              <a:t>Cume</a:t>
            </a:r>
            <a:r>
              <a:rPr lang="en-GB" noProof="0">
                <a:effectLst/>
                <a:latin typeface="Arial" charset="0"/>
              </a:rPr>
              <a:t> </a:t>
            </a:r>
            <a:r>
              <a:rPr lang="en-GB" noProof="0" err="1">
                <a:effectLst/>
                <a:latin typeface="Arial" charset="0"/>
              </a:rPr>
              <a:t>hinc</a:t>
            </a:r>
            <a:r>
              <a:rPr lang="en-GB" noProof="0">
                <a:effectLst/>
                <a:latin typeface="Arial" charset="0"/>
              </a:rPr>
              <a:t> </a:t>
            </a:r>
            <a:r>
              <a:rPr lang="en-GB" noProof="0" err="1">
                <a:effectLst/>
                <a:latin typeface="Arial" charset="0"/>
              </a:rPr>
              <a:t>insolens</a:t>
            </a:r>
            <a:r>
              <a:rPr lang="en-GB" noProof="0">
                <a:effectLst/>
                <a:latin typeface="Arial" charset="0"/>
              </a:rPr>
              <a:t> </a:t>
            </a:r>
            <a:r>
              <a:rPr lang="en-GB" noProof="0" err="1">
                <a:effectLst/>
                <a:latin typeface="Arial" charset="0"/>
              </a:rPr>
              <a:t>delicata</a:t>
            </a:r>
            <a:r>
              <a:rPr lang="en-GB" noProof="0">
                <a:effectLst/>
                <a:latin typeface="Arial" charset="0"/>
              </a:rPr>
              <a:t>, </a:t>
            </a:r>
            <a:r>
              <a:rPr lang="en-GB" noProof="0" err="1">
                <a:effectLst/>
                <a:latin typeface="Arial" charset="0"/>
              </a:rPr>
              <a:t>numquam</a:t>
            </a:r>
            <a:r>
              <a:rPr lang="en-GB" noProof="0">
                <a:effectLst/>
                <a:latin typeface="Arial" charset="0"/>
              </a:rPr>
              <a:t> </a:t>
            </a:r>
            <a:r>
              <a:rPr lang="en-GB" noProof="0" err="1">
                <a:effectLst/>
                <a:latin typeface="Arial" charset="0"/>
              </a:rPr>
              <a:t>scaevola</a:t>
            </a:r>
            <a:r>
              <a:rPr lang="en-GB" noProof="0">
                <a:effectLst/>
                <a:latin typeface="Arial" charset="0"/>
              </a:rPr>
              <a:t> </a:t>
            </a:r>
            <a:r>
              <a:rPr lang="en-GB" noProof="0" err="1">
                <a:effectLst/>
                <a:latin typeface="Arial" charset="0"/>
              </a:rPr>
              <a:t>mnesar</a:t>
            </a:r>
            <a:r>
              <a:rPr lang="en-GB" noProof="0">
                <a:effectLst/>
                <a:latin typeface="Arial" charset="0"/>
              </a:rPr>
              <a:t> chum sea. </a:t>
            </a:r>
          </a:p>
          <a:p>
            <a:r>
              <a:rPr lang="en-GB" noProof="0" err="1">
                <a:effectLst/>
                <a:latin typeface="Arial" charset="0"/>
              </a:rPr>
              <a:t>Nonumy</a:t>
            </a:r>
            <a:r>
              <a:rPr lang="en-GB" noProof="0">
                <a:effectLst/>
                <a:latin typeface="Arial" charset="0"/>
              </a:rPr>
              <a:t> </a:t>
            </a:r>
            <a:r>
              <a:rPr lang="en-GB" noProof="0" err="1">
                <a:effectLst/>
                <a:latin typeface="Arial" charset="0"/>
              </a:rPr>
              <a:t>iisque</a:t>
            </a:r>
            <a:r>
              <a:rPr lang="en-GB" noProof="0">
                <a:effectLst/>
                <a:latin typeface="Arial" charset="0"/>
              </a:rPr>
              <a:t> </a:t>
            </a:r>
            <a:r>
              <a:rPr lang="en-GB" noProof="0" err="1">
                <a:effectLst/>
                <a:latin typeface="Arial" charset="0"/>
              </a:rPr>
              <a:t>accusamus</a:t>
            </a:r>
            <a:r>
              <a:rPr lang="en-GB" noProof="0">
                <a:effectLst/>
                <a:latin typeface="Arial" charset="0"/>
              </a:rPr>
              <a:t> quo cu, </a:t>
            </a:r>
            <a:r>
              <a:rPr lang="en-GB" noProof="0" err="1">
                <a:effectLst/>
                <a:latin typeface="Arial" charset="0"/>
              </a:rPr>
              <a:t>pericula</a:t>
            </a:r>
            <a:r>
              <a:rPr lang="en-GB" noProof="0">
                <a:effectLst/>
                <a:latin typeface="Arial" charset="0"/>
              </a:rPr>
              <a:t> </a:t>
            </a:r>
            <a:r>
              <a:rPr lang="en-GB" noProof="0" err="1">
                <a:effectLst/>
                <a:latin typeface="Arial" charset="0"/>
              </a:rPr>
              <a:t>evertitur</a:t>
            </a:r>
            <a:r>
              <a:rPr lang="en-GB" noProof="0">
                <a:effectLst/>
                <a:latin typeface="Arial" charset="0"/>
              </a:rPr>
              <a:t> </a:t>
            </a:r>
            <a:r>
              <a:rPr lang="en-GB" noProof="0" err="1">
                <a:effectLst/>
                <a:latin typeface="Arial" charset="0"/>
              </a:rPr>
              <a:t>eu</a:t>
            </a:r>
            <a:r>
              <a:rPr lang="en-GB" noProof="0">
                <a:effectLst/>
                <a:latin typeface="Arial" charset="0"/>
              </a:rPr>
              <a:t> quo, </a:t>
            </a:r>
            <a:r>
              <a:rPr lang="en-GB" noProof="0" err="1">
                <a:effectLst/>
                <a:latin typeface="Arial" charset="0"/>
              </a:rPr>
              <a:t>accommodare</a:t>
            </a:r>
            <a:r>
              <a:rPr lang="en-GB" noProof="0">
                <a:effectLst/>
                <a:latin typeface="Arial" charset="0"/>
              </a:rPr>
              <a:t> </a:t>
            </a:r>
            <a:r>
              <a:rPr lang="en-GB" noProof="0" err="1">
                <a:effectLst/>
                <a:latin typeface="Arial" charset="0"/>
              </a:rPr>
              <a:t>delicatissimi</a:t>
            </a:r>
            <a:r>
              <a:rPr lang="en-GB" noProof="0">
                <a:effectLst/>
                <a:latin typeface="Arial" charset="0"/>
              </a:rPr>
              <a:t>.</a:t>
            </a:r>
          </a:p>
          <a:p>
            <a:r>
              <a:rPr lang="en-GB" noProof="0">
                <a:effectLst/>
                <a:latin typeface="Arial" charset="0"/>
              </a:rPr>
              <a:t>Sit </a:t>
            </a:r>
            <a:r>
              <a:rPr lang="en-GB" noProof="0" err="1">
                <a:effectLst/>
                <a:latin typeface="Arial" charset="0"/>
              </a:rPr>
              <a:t>sonet</a:t>
            </a:r>
            <a:r>
              <a:rPr lang="en-GB" noProof="0">
                <a:effectLst/>
                <a:latin typeface="Arial" charset="0"/>
              </a:rPr>
              <a:t> animal </a:t>
            </a:r>
            <a:r>
              <a:rPr lang="en-GB" noProof="0" err="1">
                <a:effectLst/>
                <a:latin typeface="Arial" charset="0"/>
              </a:rPr>
              <a:t>phaedrum</a:t>
            </a:r>
            <a:r>
              <a:rPr lang="en-GB" noProof="0">
                <a:effectLst/>
                <a:latin typeface="Arial" charset="0"/>
              </a:rPr>
              <a:t> </a:t>
            </a:r>
            <a:r>
              <a:rPr lang="en-GB" noProof="0" err="1">
                <a:effectLst/>
                <a:latin typeface="Arial" charset="0"/>
              </a:rPr>
              <a:t>ut.</a:t>
            </a:r>
            <a:r>
              <a:rPr lang="en-GB" noProof="0">
                <a:effectLst/>
                <a:latin typeface="Arial" charset="0"/>
              </a:rPr>
              <a:t> Ne </a:t>
            </a:r>
            <a:r>
              <a:rPr lang="en-GB" noProof="0" err="1">
                <a:effectLst/>
                <a:latin typeface="Arial" charset="0"/>
              </a:rPr>
              <a:t>placerat</a:t>
            </a:r>
            <a:r>
              <a:rPr lang="en-GB" noProof="0">
                <a:effectLst/>
                <a:latin typeface="Arial" charset="0"/>
              </a:rPr>
              <a:t> </a:t>
            </a:r>
            <a:r>
              <a:rPr lang="en-GB" noProof="0" err="1">
                <a:effectLst/>
                <a:latin typeface="Arial" charset="0"/>
              </a:rPr>
              <a:t>invenire</a:t>
            </a:r>
            <a:r>
              <a:rPr lang="en-GB" noProof="0">
                <a:effectLst/>
                <a:latin typeface="Arial" charset="0"/>
              </a:rPr>
              <a:t> </a:t>
            </a:r>
            <a:r>
              <a:rPr lang="en-GB" noProof="0" err="1">
                <a:effectLst/>
                <a:latin typeface="Arial" charset="0"/>
              </a:rPr>
              <a:t>assueverit</a:t>
            </a:r>
            <a:r>
              <a:rPr lang="en-GB" noProof="0">
                <a:effectLst/>
                <a:latin typeface="Arial" charset="0"/>
              </a:rPr>
              <a:t> </a:t>
            </a:r>
            <a:r>
              <a:rPr lang="en-GB" noProof="0" err="1">
                <a:effectLst/>
                <a:latin typeface="Arial" charset="0"/>
              </a:rPr>
              <a:t>te</a:t>
            </a:r>
            <a:r>
              <a:rPr lang="en-GB" noProof="0">
                <a:effectLst/>
                <a:latin typeface="Arial" charset="0"/>
              </a:rPr>
              <a:t>. </a:t>
            </a:r>
          </a:p>
        </p:txBody>
      </p:sp>
      <p:sp>
        <p:nvSpPr>
          <p:cNvPr id="9" name="Rubrik 1"/>
          <p:cNvSpPr>
            <a:spLocks noGrp="1"/>
          </p:cNvSpPr>
          <p:nvPr>
            <p:ph type="title" hasCustomPrompt="1"/>
          </p:nvPr>
        </p:nvSpPr>
        <p:spPr>
          <a:xfrm>
            <a:off x="694800" y="576000"/>
            <a:ext cx="10800000" cy="684000"/>
          </a:xfrm>
        </p:spPr>
        <p:txBody>
          <a:bodyPr wrap="square" tIns="0" anchor="t" anchorCtr="0"/>
          <a:lstStyle>
            <a:lvl1pPr>
              <a:defRPr sz="2400" baseline="0">
                <a:solidFill>
                  <a:schemeClr val="tx2"/>
                </a:solidFill>
              </a:defRPr>
            </a:lvl1pPr>
          </a:lstStyle>
          <a:p>
            <a:r>
              <a:rPr lang="en-GB" noProof="0"/>
              <a:t>Heading in Arial Bold on max </a:t>
            </a:r>
            <a:br>
              <a:rPr lang="en-GB" noProof="0"/>
            </a:br>
            <a:r>
              <a:rPr lang="en-GB" noProof="0"/>
              <a:t>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
        <p:nvSpPr>
          <p:cNvPr id="11" name="Platshållare för text 10"/>
          <p:cNvSpPr>
            <a:spLocks noGrp="1"/>
          </p:cNvSpPr>
          <p:nvPr>
            <p:ph type="body" sz="quarter" idx="10"/>
          </p:nvPr>
        </p:nvSpPr>
        <p:spPr>
          <a:xfrm>
            <a:off x="4395064" y="1773239"/>
            <a:ext cx="3400017"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tshållare för text 10"/>
          <p:cNvSpPr>
            <a:spLocks noGrp="1"/>
          </p:cNvSpPr>
          <p:nvPr>
            <p:ph type="body" sz="quarter" idx="17"/>
          </p:nvPr>
        </p:nvSpPr>
        <p:spPr>
          <a:xfrm>
            <a:off x="8094791" y="1773239"/>
            <a:ext cx="3400015"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6901304"/>
      </p:ext>
    </p:extLst>
  </p:cSld>
  <p:clrMapOvr>
    <a:masterClrMapping/>
  </p:clrMapOvr>
  <p:extLst>
    <p:ext uri="{DCECCB84-F9BA-43D5-87BE-67443E8EF086}">
      <p15:sldGuideLst xmlns:p15="http://schemas.microsoft.com/office/powerpoint/2012/main"/>
    </p:ext>
  </p:extLst>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preserve="1" userDrawn="1">
  <p:cSld name="9_Content_slide_with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096001" y="0"/>
            <a:ext cx="6096000" cy="6159832"/>
          </a:xfrm>
        </p:spPr>
        <p:txBody>
          <a:bodyPr anchor="ctr"/>
          <a:lstStyle>
            <a:lvl1pPr algn="ctr">
              <a:defRPr/>
            </a:lvl1pPr>
          </a:lstStyle>
          <a:p>
            <a:r>
              <a:rPr lang="en-GB" noProof="0"/>
              <a:t>Place image here</a:t>
            </a:r>
          </a:p>
        </p:txBody>
      </p:sp>
      <p:sp>
        <p:nvSpPr>
          <p:cNvPr id="9"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err="1">
                <a:effectLst/>
                <a:latin typeface="Arial" charset="0"/>
              </a:rPr>
              <a:t>Cume</a:t>
            </a:r>
            <a:r>
              <a:rPr lang="en-GB" noProof="0">
                <a:effectLst/>
                <a:latin typeface="Arial" charset="0"/>
              </a:rPr>
              <a:t> </a:t>
            </a:r>
            <a:r>
              <a:rPr lang="en-GB" noProof="0" err="1">
                <a:effectLst/>
                <a:latin typeface="Arial" charset="0"/>
              </a:rPr>
              <a:t>hinc</a:t>
            </a:r>
            <a:r>
              <a:rPr lang="en-GB" noProof="0">
                <a:effectLst/>
                <a:latin typeface="Arial" charset="0"/>
              </a:rPr>
              <a:t> </a:t>
            </a:r>
            <a:r>
              <a:rPr lang="en-GB" noProof="0" err="1">
                <a:effectLst/>
                <a:latin typeface="Arial" charset="0"/>
              </a:rPr>
              <a:t>insolens</a:t>
            </a:r>
            <a:r>
              <a:rPr lang="en-GB" noProof="0">
                <a:effectLst/>
                <a:latin typeface="Arial" charset="0"/>
              </a:rPr>
              <a:t> </a:t>
            </a:r>
            <a:r>
              <a:rPr lang="en-GB" noProof="0" err="1">
                <a:effectLst/>
                <a:latin typeface="Arial" charset="0"/>
              </a:rPr>
              <a:t>delicata</a:t>
            </a:r>
            <a:r>
              <a:rPr lang="en-GB" noProof="0">
                <a:effectLst/>
                <a:latin typeface="Arial" charset="0"/>
              </a:rPr>
              <a:t>, duo ad modus </a:t>
            </a:r>
            <a:r>
              <a:rPr lang="en-GB" noProof="0" err="1">
                <a:effectLst/>
                <a:latin typeface="Arial" charset="0"/>
              </a:rPr>
              <a:t>putant</a:t>
            </a:r>
            <a:r>
              <a:rPr lang="en-GB" noProof="0">
                <a:effectLst/>
                <a:latin typeface="Arial" charset="0"/>
              </a:rPr>
              <a:t> </a:t>
            </a:r>
            <a:r>
              <a:rPr lang="en-GB" noProof="0" err="1">
                <a:effectLst/>
                <a:latin typeface="Arial" charset="0"/>
              </a:rPr>
              <a:t>nonumes</a:t>
            </a:r>
            <a:r>
              <a:rPr lang="en-GB" noProof="0">
                <a:effectLst/>
                <a:latin typeface="Arial" charset="0"/>
              </a:rPr>
              <a:t>, cu </a:t>
            </a:r>
            <a:r>
              <a:rPr lang="en-GB" noProof="0" err="1">
                <a:effectLst/>
                <a:latin typeface="Arial" charset="0"/>
              </a:rPr>
              <a:t>numquam</a:t>
            </a:r>
            <a:r>
              <a:rPr lang="en-GB" noProof="0">
                <a:effectLst/>
                <a:latin typeface="Arial" charset="0"/>
              </a:rPr>
              <a:t> </a:t>
            </a:r>
            <a:r>
              <a:rPr lang="en-GB" noProof="0" err="1">
                <a:effectLst/>
                <a:latin typeface="Arial" charset="0"/>
              </a:rPr>
              <a:t>scaevola</a:t>
            </a:r>
            <a:r>
              <a:rPr lang="en-GB" noProof="0">
                <a:effectLst/>
                <a:latin typeface="Arial" charset="0"/>
              </a:rPr>
              <a:t> </a:t>
            </a:r>
            <a:r>
              <a:rPr lang="en-GB" noProof="0" err="1">
                <a:effectLst/>
                <a:latin typeface="Arial" charset="0"/>
              </a:rPr>
              <a:t>mnesar</a:t>
            </a:r>
            <a:r>
              <a:rPr lang="en-GB" noProof="0">
                <a:effectLst/>
                <a:latin typeface="Arial" charset="0"/>
              </a:rPr>
              <a:t> chum sea. </a:t>
            </a:r>
          </a:p>
          <a:p>
            <a:r>
              <a:rPr lang="en-GB" noProof="0" err="1">
                <a:effectLst/>
                <a:latin typeface="Arial" charset="0"/>
              </a:rPr>
              <a:t>Nonumy</a:t>
            </a:r>
            <a:r>
              <a:rPr lang="en-GB" noProof="0">
                <a:effectLst/>
                <a:latin typeface="Arial" charset="0"/>
              </a:rPr>
              <a:t> </a:t>
            </a:r>
            <a:r>
              <a:rPr lang="en-GB" noProof="0" err="1">
                <a:effectLst/>
                <a:latin typeface="Arial" charset="0"/>
              </a:rPr>
              <a:t>iisque</a:t>
            </a:r>
            <a:r>
              <a:rPr lang="en-GB" noProof="0">
                <a:effectLst/>
                <a:latin typeface="Arial" charset="0"/>
              </a:rPr>
              <a:t> </a:t>
            </a:r>
            <a:r>
              <a:rPr lang="en-GB" noProof="0" err="1">
                <a:effectLst/>
                <a:latin typeface="Arial" charset="0"/>
              </a:rPr>
              <a:t>accusamus</a:t>
            </a:r>
            <a:r>
              <a:rPr lang="en-GB" noProof="0">
                <a:effectLst/>
                <a:latin typeface="Arial" charset="0"/>
              </a:rPr>
              <a:t> quo cu, </a:t>
            </a:r>
            <a:r>
              <a:rPr lang="en-GB" noProof="0" err="1">
                <a:effectLst/>
                <a:latin typeface="Arial" charset="0"/>
              </a:rPr>
              <a:t>pericula</a:t>
            </a:r>
            <a:r>
              <a:rPr lang="en-GB" noProof="0">
                <a:effectLst/>
                <a:latin typeface="Arial" charset="0"/>
              </a:rPr>
              <a:t> </a:t>
            </a:r>
            <a:r>
              <a:rPr lang="en-GB" noProof="0" err="1">
                <a:effectLst/>
                <a:latin typeface="Arial" charset="0"/>
              </a:rPr>
              <a:t>evertitur</a:t>
            </a:r>
            <a:r>
              <a:rPr lang="en-GB" noProof="0">
                <a:effectLst/>
                <a:latin typeface="Arial" charset="0"/>
              </a:rPr>
              <a:t> </a:t>
            </a:r>
            <a:r>
              <a:rPr lang="en-GB" noProof="0" err="1">
                <a:effectLst/>
                <a:latin typeface="Arial" charset="0"/>
              </a:rPr>
              <a:t>eu</a:t>
            </a:r>
            <a:r>
              <a:rPr lang="en-GB" noProof="0">
                <a:effectLst/>
                <a:latin typeface="Arial" charset="0"/>
              </a:rPr>
              <a:t> quo, </a:t>
            </a:r>
            <a:r>
              <a:rPr lang="en-GB" noProof="0" err="1">
                <a:effectLst/>
                <a:latin typeface="Arial" charset="0"/>
              </a:rPr>
              <a:t>accommodare</a:t>
            </a:r>
            <a:r>
              <a:rPr lang="en-GB" noProof="0">
                <a:effectLst/>
                <a:latin typeface="Arial" charset="0"/>
              </a:rPr>
              <a:t> </a:t>
            </a:r>
            <a:r>
              <a:rPr lang="en-GB" noProof="0" err="1">
                <a:effectLst/>
                <a:latin typeface="Arial" charset="0"/>
              </a:rPr>
              <a:t>delicatissimi</a:t>
            </a:r>
            <a:r>
              <a:rPr lang="en-GB" noProof="0">
                <a:effectLst/>
                <a:latin typeface="Arial" charset="0"/>
              </a:rPr>
              <a:t>.</a:t>
            </a:r>
          </a:p>
          <a:p>
            <a:r>
              <a:rPr lang="en-GB" noProof="0">
                <a:effectLst/>
                <a:latin typeface="Arial" charset="0"/>
              </a:rPr>
              <a:t>Sit </a:t>
            </a:r>
            <a:r>
              <a:rPr lang="en-GB" noProof="0" err="1">
                <a:effectLst/>
                <a:latin typeface="Arial" charset="0"/>
              </a:rPr>
              <a:t>sonet</a:t>
            </a:r>
            <a:r>
              <a:rPr lang="en-GB" noProof="0">
                <a:effectLst/>
                <a:latin typeface="Arial" charset="0"/>
              </a:rPr>
              <a:t> animal </a:t>
            </a:r>
            <a:r>
              <a:rPr lang="en-GB" noProof="0" err="1">
                <a:effectLst/>
                <a:latin typeface="Arial" charset="0"/>
              </a:rPr>
              <a:t>phaedrum</a:t>
            </a:r>
            <a:r>
              <a:rPr lang="en-GB" noProof="0">
                <a:effectLst/>
                <a:latin typeface="Arial" charset="0"/>
              </a:rPr>
              <a:t> </a:t>
            </a:r>
            <a:r>
              <a:rPr lang="en-GB" noProof="0" err="1">
                <a:effectLst/>
                <a:latin typeface="Arial" charset="0"/>
              </a:rPr>
              <a:t>ut.</a:t>
            </a:r>
            <a:r>
              <a:rPr lang="en-GB" noProof="0">
                <a:effectLst/>
                <a:latin typeface="Arial" charset="0"/>
              </a:rPr>
              <a:t> Ne nostrum </a:t>
            </a:r>
            <a:r>
              <a:rPr lang="en-GB" noProof="0" err="1">
                <a:effectLst/>
                <a:latin typeface="Arial" charset="0"/>
              </a:rPr>
              <a:t>recteque</a:t>
            </a:r>
            <a:r>
              <a:rPr lang="en-GB" noProof="0">
                <a:effectLst/>
                <a:latin typeface="Arial" charset="0"/>
              </a:rPr>
              <a:t> vim, </a:t>
            </a:r>
            <a:r>
              <a:rPr lang="en-GB" noProof="0" err="1">
                <a:effectLst/>
                <a:latin typeface="Arial" charset="0"/>
              </a:rPr>
              <a:t>placerat</a:t>
            </a:r>
            <a:r>
              <a:rPr lang="en-GB" noProof="0">
                <a:effectLst/>
                <a:latin typeface="Arial" charset="0"/>
              </a:rPr>
              <a:t> </a:t>
            </a:r>
            <a:r>
              <a:rPr lang="en-GB" noProof="0" err="1">
                <a:effectLst/>
                <a:latin typeface="Arial" charset="0"/>
              </a:rPr>
              <a:t>invenire</a:t>
            </a:r>
            <a:r>
              <a:rPr lang="en-GB" noProof="0">
                <a:effectLst/>
                <a:latin typeface="Arial" charset="0"/>
              </a:rPr>
              <a:t> </a:t>
            </a:r>
            <a:r>
              <a:rPr lang="en-GB" noProof="0" err="1">
                <a:effectLst/>
                <a:latin typeface="Arial" charset="0"/>
              </a:rPr>
              <a:t>assueverit</a:t>
            </a:r>
            <a:r>
              <a:rPr lang="en-GB" noProof="0">
                <a:effectLst/>
                <a:latin typeface="Arial" charset="0"/>
              </a:rPr>
              <a:t>. </a:t>
            </a:r>
          </a:p>
        </p:txBody>
      </p:sp>
      <p:sp>
        <p:nvSpPr>
          <p:cNvPr id="10" name="Rubrik 1"/>
          <p:cNvSpPr>
            <a:spLocks noGrp="1"/>
          </p:cNvSpPr>
          <p:nvPr>
            <p:ph type="title" hasCustomPrompt="1"/>
          </p:nvPr>
        </p:nvSpPr>
        <p:spPr>
          <a:xfrm>
            <a:off x="695337" y="576000"/>
            <a:ext cx="5220673" cy="684000"/>
          </a:xfrm>
        </p:spPr>
        <p:txBody>
          <a:bodyPr tIns="0" anchor="t" anchorCtr="0"/>
          <a:lstStyle>
            <a:lvl1pPr>
              <a:defRPr sz="2400">
                <a:solidFill>
                  <a:schemeClr val="tx2"/>
                </a:solidFill>
              </a:defRPr>
            </a:lvl1pPr>
          </a:lstStyle>
          <a:p>
            <a:r>
              <a:rPr lang="en-GB" noProof="0"/>
              <a:t>Heading in Arial Bold on </a:t>
            </a:r>
            <a:br>
              <a:rPr lang="en-GB" noProof="0"/>
            </a:br>
            <a:r>
              <a:rPr lang="en-GB" noProof="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358646117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preserve="1" userDrawn="1">
  <p:cSld name="10_Content_slide_with_cut-out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096001" y="0"/>
            <a:ext cx="6096000" cy="6159832"/>
          </a:xfrm>
        </p:spPr>
        <p:txBody>
          <a:bodyPr anchor="ctr"/>
          <a:lstStyle>
            <a:lvl1pPr algn="ctr">
              <a:defRPr/>
            </a:lvl1pPr>
          </a:lstStyle>
          <a:p>
            <a:r>
              <a:rPr lang="en-GB" noProof="0"/>
              <a:t>Place cut-out image here</a:t>
            </a:r>
          </a:p>
        </p:txBody>
      </p:sp>
      <p:sp>
        <p:nvSpPr>
          <p:cNvPr id="9"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err="1">
                <a:effectLst/>
                <a:latin typeface="Arial" charset="0"/>
              </a:rPr>
              <a:t>Cume</a:t>
            </a:r>
            <a:r>
              <a:rPr lang="en-GB" noProof="0">
                <a:effectLst/>
                <a:latin typeface="Arial" charset="0"/>
              </a:rPr>
              <a:t> </a:t>
            </a:r>
            <a:r>
              <a:rPr lang="en-GB" noProof="0" err="1">
                <a:effectLst/>
                <a:latin typeface="Arial" charset="0"/>
              </a:rPr>
              <a:t>hinc</a:t>
            </a:r>
            <a:r>
              <a:rPr lang="en-GB" noProof="0">
                <a:effectLst/>
                <a:latin typeface="Arial" charset="0"/>
              </a:rPr>
              <a:t> </a:t>
            </a:r>
            <a:r>
              <a:rPr lang="en-GB" noProof="0" err="1">
                <a:effectLst/>
                <a:latin typeface="Arial" charset="0"/>
              </a:rPr>
              <a:t>insolens</a:t>
            </a:r>
            <a:r>
              <a:rPr lang="en-GB" noProof="0">
                <a:effectLst/>
                <a:latin typeface="Arial" charset="0"/>
              </a:rPr>
              <a:t> </a:t>
            </a:r>
            <a:r>
              <a:rPr lang="en-GB" noProof="0" err="1">
                <a:effectLst/>
                <a:latin typeface="Arial" charset="0"/>
              </a:rPr>
              <a:t>delicata</a:t>
            </a:r>
            <a:r>
              <a:rPr lang="en-GB" noProof="0">
                <a:effectLst/>
                <a:latin typeface="Arial" charset="0"/>
              </a:rPr>
              <a:t>, duo ad modus </a:t>
            </a:r>
            <a:r>
              <a:rPr lang="en-GB" noProof="0" err="1">
                <a:effectLst/>
                <a:latin typeface="Arial" charset="0"/>
              </a:rPr>
              <a:t>putant</a:t>
            </a:r>
            <a:r>
              <a:rPr lang="en-GB" noProof="0">
                <a:effectLst/>
                <a:latin typeface="Arial" charset="0"/>
              </a:rPr>
              <a:t> </a:t>
            </a:r>
            <a:r>
              <a:rPr lang="en-GB" noProof="0" err="1">
                <a:effectLst/>
                <a:latin typeface="Arial" charset="0"/>
              </a:rPr>
              <a:t>nonumes</a:t>
            </a:r>
            <a:r>
              <a:rPr lang="en-GB" noProof="0">
                <a:effectLst/>
                <a:latin typeface="Arial" charset="0"/>
              </a:rPr>
              <a:t>, cu </a:t>
            </a:r>
            <a:r>
              <a:rPr lang="en-GB" noProof="0" err="1">
                <a:effectLst/>
                <a:latin typeface="Arial" charset="0"/>
              </a:rPr>
              <a:t>numquam</a:t>
            </a:r>
            <a:r>
              <a:rPr lang="en-GB" noProof="0">
                <a:effectLst/>
                <a:latin typeface="Arial" charset="0"/>
              </a:rPr>
              <a:t> </a:t>
            </a:r>
            <a:r>
              <a:rPr lang="en-GB" noProof="0" err="1">
                <a:effectLst/>
                <a:latin typeface="Arial" charset="0"/>
              </a:rPr>
              <a:t>scaevola</a:t>
            </a:r>
            <a:r>
              <a:rPr lang="en-GB" noProof="0">
                <a:effectLst/>
                <a:latin typeface="Arial" charset="0"/>
              </a:rPr>
              <a:t> </a:t>
            </a:r>
            <a:r>
              <a:rPr lang="en-GB" noProof="0" err="1">
                <a:effectLst/>
                <a:latin typeface="Arial" charset="0"/>
              </a:rPr>
              <a:t>mnesar</a:t>
            </a:r>
            <a:r>
              <a:rPr lang="en-GB" noProof="0">
                <a:effectLst/>
                <a:latin typeface="Arial" charset="0"/>
              </a:rPr>
              <a:t> chum sea. </a:t>
            </a:r>
          </a:p>
          <a:p>
            <a:r>
              <a:rPr lang="en-GB" noProof="0" err="1">
                <a:effectLst/>
                <a:latin typeface="Arial" charset="0"/>
              </a:rPr>
              <a:t>Nonumy</a:t>
            </a:r>
            <a:r>
              <a:rPr lang="en-GB" noProof="0">
                <a:effectLst/>
                <a:latin typeface="Arial" charset="0"/>
              </a:rPr>
              <a:t> </a:t>
            </a:r>
            <a:r>
              <a:rPr lang="en-GB" noProof="0" err="1">
                <a:effectLst/>
                <a:latin typeface="Arial" charset="0"/>
              </a:rPr>
              <a:t>iisque</a:t>
            </a:r>
            <a:r>
              <a:rPr lang="en-GB" noProof="0">
                <a:effectLst/>
                <a:latin typeface="Arial" charset="0"/>
              </a:rPr>
              <a:t> </a:t>
            </a:r>
            <a:r>
              <a:rPr lang="en-GB" noProof="0" err="1">
                <a:effectLst/>
                <a:latin typeface="Arial" charset="0"/>
              </a:rPr>
              <a:t>accusamus</a:t>
            </a:r>
            <a:r>
              <a:rPr lang="en-GB" noProof="0">
                <a:effectLst/>
                <a:latin typeface="Arial" charset="0"/>
              </a:rPr>
              <a:t> quo cu, </a:t>
            </a:r>
            <a:r>
              <a:rPr lang="en-GB" noProof="0" err="1">
                <a:effectLst/>
                <a:latin typeface="Arial" charset="0"/>
              </a:rPr>
              <a:t>pericula</a:t>
            </a:r>
            <a:r>
              <a:rPr lang="en-GB" noProof="0">
                <a:effectLst/>
                <a:latin typeface="Arial" charset="0"/>
              </a:rPr>
              <a:t> </a:t>
            </a:r>
            <a:r>
              <a:rPr lang="en-GB" noProof="0" err="1">
                <a:effectLst/>
                <a:latin typeface="Arial" charset="0"/>
              </a:rPr>
              <a:t>evertitur</a:t>
            </a:r>
            <a:r>
              <a:rPr lang="en-GB" noProof="0">
                <a:effectLst/>
                <a:latin typeface="Arial" charset="0"/>
              </a:rPr>
              <a:t> </a:t>
            </a:r>
            <a:r>
              <a:rPr lang="en-GB" noProof="0" err="1">
                <a:effectLst/>
                <a:latin typeface="Arial" charset="0"/>
              </a:rPr>
              <a:t>eu</a:t>
            </a:r>
            <a:r>
              <a:rPr lang="en-GB" noProof="0">
                <a:effectLst/>
                <a:latin typeface="Arial" charset="0"/>
              </a:rPr>
              <a:t> quo, </a:t>
            </a:r>
            <a:r>
              <a:rPr lang="en-GB" noProof="0" err="1">
                <a:effectLst/>
                <a:latin typeface="Arial" charset="0"/>
              </a:rPr>
              <a:t>accommodare</a:t>
            </a:r>
            <a:r>
              <a:rPr lang="en-GB" noProof="0">
                <a:effectLst/>
                <a:latin typeface="Arial" charset="0"/>
              </a:rPr>
              <a:t> </a:t>
            </a:r>
            <a:r>
              <a:rPr lang="en-GB" noProof="0" err="1">
                <a:effectLst/>
                <a:latin typeface="Arial" charset="0"/>
              </a:rPr>
              <a:t>delicatissimi</a:t>
            </a:r>
            <a:r>
              <a:rPr lang="en-GB" noProof="0">
                <a:effectLst/>
                <a:latin typeface="Arial" charset="0"/>
              </a:rPr>
              <a:t>.</a:t>
            </a:r>
          </a:p>
          <a:p>
            <a:r>
              <a:rPr lang="en-GB" noProof="0">
                <a:effectLst/>
                <a:latin typeface="Arial" charset="0"/>
              </a:rPr>
              <a:t>Sit </a:t>
            </a:r>
            <a:r>
              <a:rPr lang="en-GB" noProof="0" err="1">
                <a:effectLst/>
                <a:latin typeface="Arial" charset="0"/>
              </a:rPr>
              <a:t>sonet</a:t>
            </a:r>
            <a:r>
              <a:rPr lang="en-GB" noProof="0">
                <a:effectLst/>
                <a:latin typeface="Arial" charset="0"/>
              </a:rPr>
              <a:t> animal </a:t>
            </a:r>
            <a:r>
              <a:rPr lang="en-GB" noProof="0" err="1">
                <a:effectLst/>
                <a:latin typeface="Arial" charset="0"/>
              </a:rPr>
              <a:t>phaedrum</a:t>
            </a:r>
            <a:r>
              <a:rPr lang="en-GB" noProof="0">
                <a:effectLst/>
                <a:latin typeface="Arial" charset="0"/>
              </a:rPr>
              <a:t> </a:t>
            </a:r>
            <a:r>
              <a:rPr lang="en-GB" noProof="0" err="1">
                <a:effectLst/>
                <a:latin typeface="Arial" charset="0"/>
              </a:rPr>
              <a:t>ut.</a:t>
            </a:r>
            <a:r>
              <a:rPr lang="en-GB" noProof="0">
                <a:effectLst/>
                <a:latin typeface="Arial" charset="0"/>
              </a:rPr>
              <a:t> Ne nostrum </a:t>
            </a:r>
            <a:r>
              <a:rPr lang="en-GB" noProof="0" err="1">
                <a:effectLst/>
                <a:latin typeface="Arial" charset="0"/>
              </a:rPr>
              <a:t>recteque</a:t>
            </a:r>
            <a:r>
              <a:rPr lang="en-GB" noProof="0">
                <a:effectLst/>
                <a:latin typeface="Arial" charset="0"/>
              </a:rPr>
              <a:t> vim, </a:t>
            </a:r>
            <a:r>
              <a:rPr lang="en-GB" noProof="0" err="1">
                <a:effectLst/>
                <a:latin typeface="Arial" charset="0"/>
              </a:rPr>
              <a:t>placerat</a:t>
            </a:r>
            <a:r>
              <a:rPr lang="en-GB" noProof="0">
                <a:effectLst/>
                <a:latin typeface="Arial" charset="0"/>
              </a:rPr>
              <a:t> </a:t>
            </a:r>
            <a:r>
              <a:rPr lang="en-GB" noProof="0" err="1">
                <a:effectLst/>
                <a:latin typeface="Arial" charset="0"/>
              </a:rPr>
              <a:t>invenire</a:t>
            </a:r>
            <a:r>
              <a:rPr lang="en-GB" noProof="0">
                <a:effectLst/>
                <a:latin typeface="Arial" charset="0"/>
              </a:rPr>
              <a:t> </a:t>
            </a:r>
            <a:r>
              <a:rPr lang="en-GB" noProof="0" err="1">
                <a:effectLst/>
                <a:latin typeface="Arial" charset="0"/>
              </a:rPr>
              <a:t>assueverit</a:t>
            </a:r>
            <a:r>
              <a:rPr lang="en-GB" noProof="0">
                <a:effectLst/>
                <a:latin typeface="Arial" charset="0"/>
              </a:rPr>
              <a:t>. </a:t>
            </a:r>
          </a:p>
        </p:txBody>
      </p:sp>
      <p:sp>
        <p:nvSpPr>
          <p:cNvPr id="10" name="Rubrik 1"/>
          <p:cNvSpPr>
            <a:spLocks noGrp="1"/>
          </p:cNvSpPr>
          <p:nvPr>
            <p:ph type="title" hasCustomPrompt="1"/>
          </p:nvPr>
        </p:nvSpPr>
        <p:spPr>
          <a:xfrm>
            <a:off x="695337" y="576000"/>
            <a:ext cx="5220673" cy="684000"/>
          </a:xfrm>
        </p:spPr>
        <p:txBody>
          <a:bodyPr tIns="0" anchor="t" anchorCtr="0"/>
          <a:lstStyle>
            <a:lvl1pPr>
              <a:defRPr sz="2400">
                <a:solidFill>
                  <a:schemeClr val="tx2"/>
                </a:solidFill>
              </a:defRPr>
            </a:lvl1pPr>
          </a:lstStyle>
          <a:p>
            <a:r>
              <a:rPr lang="en-GB" noProof="0"/>
              <a:t>Heading in Arial Bold on </a:t>
            </a:r>
            <a:br>
              <a:rPr lang="en-GB" noProof="0"/>
            </a:br>
            <a:r>
              <a:rPr lang="en-GB" noProof="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1698793096"/>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showMasterSp="0" preserve="1" userDrawn="1">
  <p:cSld name="11_Content_slide_with_circular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7054283" y="1260000"/>
            <a:ext cx="3926231" cy="3967342"/>
          </a:xfrm>
          <a:prstGeom prst="ellipse">
            <a:avLst/>
          </a:prstGeom>
        </p:spPr>
        <p:txBody>
          <a:bodyPr anchor="ctr"/>
          <a:lstStyle>
            <a:lvl1pPr algn="ctr">
              <a:spcBef>
                <a:spcPts val="0"/>
              </a:spcBef>
              <a:defRPr lang="en-GB" b="0" i="0" smtClean="0">
                <a:effectLst/>
              </a:defRPr>
            </a:lvl1pPr>
          </a:lstStyle>
          <a:p>
            <a:r>
              <a:rPr lang="en-GB" noProof="0"/>
              <a:t>Place image here.</a:t>
            </a:r>
            <a:br>
              <a:rPr lang="en-GB" noProof="0"/>
            </a:br>
            <a:r>
              <a:rPr lang="en-GB" b="0" i="0">
                <a:solidFill>
                  <a:srgbClr val="434342"/>
                </a:solidFill>
                <a:effectLst/>
                <a:latin typeface="Arial" charset="0"/>
              </a:rPr>
              <a:t>Always make sure the most important focal point is in the centre of the circle. </a:t>
            </a:r>
            <a:r>
              <a:rPr lang="en-GB" noProof="0"/>
              <a:t>Use the crop tool to move or resize </a:t>
            </a:r>
            <a:br>
              <a:rPr lang="en-GB" noProof="0"/>
            </a:br>
            <a:r>
              <a:rPr lang="en-GB" noProof="0"/>
              <a:t>the image.</a:t>
            </a:r>
          </a:p>
        </p:txBody>
      </p:sp>
      <p:sp>
        <p:nvSpPr>
          <p:cNvPr id="9"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err="1">
                <a:effectLst/>
                <a:latin typeface="Arial" charset="0"/>
              </a:rPr>
              <a:t>Cume</a:t>
            </a:r>
            <a:r>
              <a:rPr lang="en-GB" noProof="0">
                <a:effectLst/>
                <a:latin typeface="Arial" charset="0"/>
              </a:rPr>
              <a:t> </a:t>
            </a:r>
            <a:r>
              <a:rPr lang="en-GB" noProof="0" err="1">
                <a:effectLst/>
                <a:latin typeface="Arial" charset="0"/>
              </a:rPr>
              <a:t>hinc</a:t>
            </a:r>
            <a:r>
              <a:rPr lang="en-GB" noProof="0">
                <a:effectLst/>
                <a:latin typeface="Arial" charset="0"/>
              </a:rPr>
              <a:t> </a:t>
            </a:r>
            <a:r>
              <a:rPr lang="en-GB" noProof="0" err="1">
                <a:effectLst/>
                <a:latin typeface="Arial" charset="0"/>
              </a:rPr>
              <a:t>insolens</a:t>
            </a:r>
            <a:r>
              <a:rPr lang="en-GB" noProof="0">
                <a:effectLst/>
                <a:latin typeface="Arial" charset="0"/>
              </a:rPr>
              <a:t> </a:t>
            </a:r>
            <a:r>
              <a:rPr lang="en-GB" noProof="0" err="1">
                <a:effectLst/>
                <a:latin typeface="Arial" charset="0"/>
              </a:rPr>
              <a:t>delicata</a:t>
            </a:r>
            <a:r>
              <a:rPr lang="en-GB" noProof="0">
                <a:effectLst/>
                <a:latin typeface="Arial" charset="0"/>
              </a:rPr>
              <a:t>, duo ad modus </a:t>
            </a:r>
            <a:r>
              <a:rPr lang="en-GB" noProof="0" err="1">
                <a:effectLst/>
                <a:latin typeface="Arial" charset="0"/>
              </a:rPr>
              <a:t>putant</a:t>
            </a:r>
            <a:r>
              <a:rPr lang="en-GB" noProof="0">
                <a:effectLst/>
                <a:latin typeface="Arial" charset="0"/>
              </a:rPr>
              <a:t> </a:t>
            </a:r>
            <a:r>
              <a:rPr lang="en-GB" noProof="0" err="1">
                <a:effectLst/>
                <a:latin typeface="Arial" charset="0"/>
              </a:rPr>
              <a:t>nonumes</a:t>
            </a:r>
            <a:r>
              <a:rPr lang="en-GB" noProof="0">
                <a:effectLst/>
                <a:latin typeface="Arial" charset="0"/>
              </a:rPr>
              <a:t>, cu </a:t>
            </a:r>
            <a:r>
              <a:rPr lang="en-GB" noProof="0" err="1">
                <a:effectLst/>
                <a:latin typeface="Arial" charset="0"/>
              </a:rPr>
              <a:t>numquam</a:t>
            </a:r>
            <a:r>
              <a:rPr lang="en-GB" noProof="0">
                <a:effectLst/>
                <a:latin typeface="Arial" charset="0"/>
              </a:rPr>
              <a:t> </a:t>
            </a:r>
            <a:r>
              <a:rPr lang="en-GB" noProof="0" err="1">
                <a:effectLst/>
                <a:latin typeface="Arial" charset="0"/>
              </a:rPr>
              <a:t>scaevola</a:t>
            </a:r>
            <a:r>
              <a:rPr lang="en-GB" noProof="0">
                <a:effectLst/>
                <a:latin typeface="Arial" charset="0"/>
              </a:rPr>
              <a:t> </a:t>
            </a:r>
            <a:r>
              <a:rPr lang="en-GB" noProof="0" err="1">
                <a:effectLst/>
                <a:latin typeface="Arial" charset="0"/>
              </a:rPr>
              <a:t>mnesar</a:t>
            </a:r>
            <a:r>
              <a:rPr lang="en-GB" noProof="0">
                <a:effectLst/>
                <a:latin typeface="Arial" charset="0"/>
              </a:rPr>
              <a:t> chum sea. </a:t>
            </a:r>
          </a:p>
          <a:p>
            <a:r>
              <a:rPr lang="en-GB" noProof="0" err="1">
                <a:effectLst/>
                <a:latin typeface="Arial" charset="0"/>
              </a:rPr>
              <a:t>Nonumy</a:t>
            </a:r>
            <a:r>
              <a:rPr lang="en-GB" noProof="0">
                <a:effectLst/>
                <a:latin typeface="Arial" charset="0"/>
              </a:rPr>
              <a:t> </a:t>
            </a:r>
            <a:r>
              <a:rPr lang="en-GB" noProof="0" err="1">
                <a:effectLst/>
                <a:latin typeface="Arial" charset="0"/>
              </a:rPr>
              <a:t>iisque</a:t>
            </a:r>
            <a:r>
              <a:rPr lang="en-GB" noProof="0">
                <a:effectLst/>
                <a:latin typeface="Arial" charset="0"/>
              </a:rPr>
              <a:t> </a:t>
            </a:r>
            <a:r>
              <a:rPr lang="en-GB" noProof="0" err="1">
                <a:effectLst/>
                <a:latin typeface="Arial" charset="0"/>
              </a:rPr>
              <a:t>accusamus</a:t>
            </a:r>
            <a:r>
              <a:rPr lang="en-GB" noProof="0">
                <a:effectLst/>
                <a:latin typeface="Arial" charset="0"/>
              </a:rPr>
              <a:t> quo cu, </a:t>
            </a:r>
            <a:r>
              <a:rPr lang="en-GB" noProof="0" err="1">
                <a:effectLst/>
                <a:latin typeface="Arial" charset="0"/>
              </a:rPr>
              <a:t>pericula</a:t>
            </a:r>
            <a:r>
              <a:rPr lang="en-GB" noProof="0">
                <a:effectLst/>
                <a:latin typeface="Arial" charset="0"/>
              </a:rPr>
              <a:t> </a:t>
            </a:r>
            <a:r>
              <a:rPr lang="en-GB" noProof="0" err="1">
                <a:effectLst/>
                <a:latin typeface="Arial" charset="0"/>
              </a:rPr>
              <a:t>evertitur</a:t>
            </a:r>
            <a:r>
              <a:rPr lang="en-GB" noProof="0">
                <a:effectLst/>
                <a:latin typeface="Arial" charset="0"/>
              </a:rPr>
              <a:t> </a:t>
            </a:r>
            <a:r>
              <a:rPr lang="en-GB" noProof="0" err="1">
                <a:effectLst/>
                <a:latin typeface="Arial" charset="0"/>
              </a:rPr>
              <a:t>eu</a:t>
            </a:r>
            <a:r>
              <a:rPr lang="en-GB" noProof="0">
                <a:effectLst/>
                <a:latin typeface="Arial" charset="0"/>
              </a:rPr>
              <a:t> quo, </a:t>
            </a:r>
            <a:r>
              <a:rPr lang="en-GB" noProof="0" err="1">
                <a:effectLst/>
                <a:latin typeface="Arial" charset="0"/>
              </a:rPr>
              <a:t>accommodare</a:t>
            </a:r>
            <a:r>
              <a:rPr lang="en-GB" noProof="0">
                <a:effectLst/>
                <a:latin typeface="Arial" charset="0"/>
              </a:rPr>
              <a:t> </a:t>
            </a:r>
            <a:r>
              <a:rPr lang="en-GB" noProof="0" err="1">
                <a:effectLst/>
                <a:latin typeface="Arial" charset="0"/>
              </a:rPr>
              <a:t>delicatissimi</a:t>
            </a:r>
            <a:r>
              <a:rPr lang="en-GB" noProof="0">
                <a:effectLst/>
                <a:latin typeface="Arial" charset="0"/>
              </a:rPr>
              <a:t>.</a:t>
            </a:r>
          </a:p>
          <a:p>
            <a:r>
              <a:rPr lang="en-GB" noProof="0">
                <a:effectLst/>
                <a:latin typeface="Arial" charset="0"/>
              </a:rPr>
              <a:t>Sit </a:t>
            </a:r>
            <a:r>
              <a:rPr lang="en-GB" noProof="0" err="1">
                <a:effectLst/>
                <a:latin typeface="Arial" charset="0"/>
              </a:rPr>
              <a:t>sonet</a:t>
            </a:r>
            <a:r>
              <a:rPr lang="en-GB" noProof="0">
                <a:effectLst/>
                <a:latin typeface="Arial" charset="0"/>
              </a:rPr>
              <a:t> animal </a:t>
            </a:r>
            <a:r>
              <a:rPr lang="en-GB" noProof="0" err="1">
                <a:effectLst/>
                <a:latin typeface="Arial" charset="0"/>
              </a:rPr>
              <a:t>phaedrum</a:t>
            </a:r>
            <a:r>
              <a:rPr lang="en-GB" noProof="0">
                <a:effectLst/>
                <a:latin typeface="Arial" charset="0"/>
              </a:rPr>
              <a:t> </a:t>
            </a:r>
            <a:r>
              <a:rPr lang="en-GB" noProof="0" err="1">
                <a:effectLst/>
                <a:latin typeface="Arial" charset="0"/>
              </a:rPr>
              <a:t>ut.</a:t>
            </a:r>
            <a:r>
              <a:rPr lang="en-GB" noProof="0">
                <a:effectLst/>
                <a:latin typeface="Arial" charset="0"/>
              </a:rPr>
              <a:t> Ne nostrum </a:t>
            </a:r>
            <a:r>
              <a:rPr lang="en-GB" noProof="0" err="1">
                <a:effectLst/>
                <a:latin typeface="Arial" charset="0"/>
              </a:rPr>
              <a:t>recteque</a:t>
            </a:r>
            <a:r>
              <a:rPr lang="en-GB" noProof="0">
                <a:effectLst/>
                <a:latin typeface="Arial" charset="0"/>
              </a:rPr>
              <a:t> vim, </a:t>
            </a:r>
            <a:r>
              <a:rPr lang="en-GB" noProof="0" err="1">
                <a:effectLst/>
                <a:latin typeface="Arial" charset="0"/>
              </a:rPr>
              <a:t>placerat</a:t>
            </a:r>
            <a:r>
              <a:rPr lang="en-GB" noProof="0">
                <a:effectLst/>
                <a:latin typeface="Arial" charset="0"/>
              </a:rPr>
              <a:t> </a:t>
            </a:r>
            <a:r>
              <a:rPr lang="en-GB" noProof="0" err="1">
                <a:effectLst/>
                <a:latin typeface="Arial" charset="0"/>
              </a:rPr>
              <a:t>invenire</a:t>
            </a:r>
            <a:r>
              <a:rPr lang="en-GB" noProof="0">
                <a:effectLst/>
                <a:latin typeface="Arial" charset="0"/>
              </a:rPr>
              <a:t> </a:t>
            </a:r>
            <a:r>
              <a:rPr lang="en-GB" noProof="0" err="1">
                <a:effectLst/>
                <a:latin typeface="Arial" charset="0"/>
              </a:rPr>
              <a:t>assueverit</a:t>
            </a:r>
            <a:r>
              <a:rPr lang="en-GB" noProof="0">
                <a:effectLst/>
                <a:latin typeface="Arial" charset="0"/>
              </a:rPr>
              <a:t>. </a:t>
            </a:r>
          </a:p>
        </p:txBody>
      </p:sp>
      <p:sp>
        <p:nvSpPr>
          <p:cNvPr id="10" name="Rubrik 1"/>
          <p:cNvSpPr>
            <a:spLocks noGrp="1"/>
          </p:cNvSpPr>
          <p:nvPr>
            <p:ph type="title" hasCustomPrompt="1"/>
          </p:nvPr>
        </p:nvSpPr>
        <p:spPr>
          <a:xfrm>
            <a:off x="695337" y="576000"/>
            <a:ext cx="5220673" cy="684000"/>
          </a:xfrm>
        </p:spPr>
        <p:txBody>
          <a:bodyPr tIns="0" anchor="t" anchorCtr="0"/>
          <a:lstStyle>
            <a:lvl1pPr>
              <a:defRPr sz="2400">
                <a:solidFill>
                  <a:schemeClr val="tx2"/>
                </a:solidFill>
              </a:defRPr>
            </a:lvl1pPr>
          </a:lstStyle>
          <a:p>
            <a:r>
              <a:rPr lang="en-GB" noProof="0"/>
              <a:t>Heading in Arial Bold on </a:t>
            </a:r>
            <a:br>
              <a:rPr lang="en-GB" noProof="0"/>
            </a:br>
            <a:r>
              <a:rPr lang="en-GB" noProof="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3991472050"/>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preserve="1" userDrawn="1">
  <p:cSld name="12_Content_slide_with_circles">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8240337" y="2010383"/>
            <a:ext cx="2515648" cy="2541990"/>
          </a:xfrm>
          <a:prstGeom prst="ellipse">
            <a:avLst/>
          </a:prstGeom>
        </p:spPr>
        <p:txBody>
          <a:bodyPr anchor="ctr"/>
          <a:lstStyle>
            <a:lvl1pPr algn="ctr">
              <a:spcBef>
                <a:spcPts val="0"/>
              </a:spcBef>
              <a:defRPr sz="1200"/>
            </a:lvl1pPr>
          </a:lstStyle>
          <a:p>
            <a:r>
              <a:rPr lang="en-GB" noProof="0"/>
              <a:t>Place image here.</a:t>
            </a:r>
            <a:br>
              <a:rPr lang="en-GB" noProof="0"/>
            </a:br>
            <a:r>
              <a:rPr lang="en-GB" b="0" i="0">
                <a:solidFill>
                  <a:srgbClr val="434342"/>
                </a:solidFill>
                <a:effectLst/>
                <a:latin typeface="Arial" charset="0"/>
              </a:rPr>
              <a:t>Always make sure the most important focal point is in the centre of the circle. </a:t>
            </a:r>
            <a:r>
              <a:rPr lang="en-GB" noProof="0"/>
              <a:t>Use the crop tool </a:t>
            </a:r>
            <a:br>
              <a:rPr lang="en-GB" noProof="0"/>
            </a:br>
            <a:r>
              <a:rPr lang="en-GB" noProof="0"/>
              <a:t>to move or resize </a:t>
            </a:r>
            <a:br>
              <a:rPr lang="en-GB" noProof="0"/>
            </a:br>
            <a:r>
              <a:rPr lang="en-GB" noProof="0"/>
              <a:t>the image.</a:t>
            </a:r>
          </a:p>
        </p:txBody>
      </p:sp>
      <p:sp>
        <p:nvSpPr>
          <p:cNvPr id="10" name="Rubrik 1"/>
          <p:cNvSpPr>
            <a:spLocks noGrp="1"/>
          </p:cNvSpPr>
          <p:nvPr>
            <p:ph type="title" hasCustomPrompt="1"/>
          </p:nvPr>
        </p:nvSpPr>
        <p:spPr>
          <a:xfrm>
            <a:off x="695335" y="576000"/>
            <a:ext cx="10800671" cy="684000"/>
          </a:xfrm>
        </p:spPr>
        <p:txBody>
          <a:bodyPr tIns="0" anchor="t" anchorCtr="0"/>
          <a:lstStyle>
            <a:lvl1pPr>
              <a:defRPr sz="2400">
                <a:solidFill>
                  <a:schemeClr val="tx2"/>
                </a:solidFill>
              </a:defRPr>
            </a:lvl1pPr>
          </a:lstStyle>
          <a:p>
            <a:r>
              <a:rPr lang="en-GB" noProof="0"/>
              <a:t>Heading in Arial Bold on </a:t>
            </a:r>
            <a:br>
              <a:rPr lang="en-GB" noProof="0"/>
            </a:br>
            <a:r>
              <a:rPr lang="en-GB" noProof="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
        <p:nvSpPr>
          <p:cNvPr id="7" name="Platshållare för bild 4"/>
          <p:cNvSpPr>
            <a:spLocks noGrp="1"/>
          </p:cNvSpPr>
          <p:nvPr>
            <p:ph type="pic" sz="quarter" idx="18" hasCustomPrompt="1"/>
          </p:nvPr>
        </p:nvSpPr>
        <p:spPr>
          <a:xfrm>
            <a:off x="4837260" y="2010383"/>
            <a:ext cx="2515648" cy="2541990"/>
          </a:xfrm>
          <a:prstGeom prst="ellipse">
            <a:avLst/>
          </a:prstGeom>
        </p:spPr>
        <p:txBody>
          <a:bodyPr anchor="ctr"/>
          <a:lstStyle>
            <a:lvl1pPr marL="0" marR="0" indent="0" algn="ctr" defTabSz="914309" rtl="0" eaLnBrk="1" fontAlgn="auto" latinLnBrk="0" hangingPunct="1">
              <a:lnSpc>
                <a:spcPct val="100000"/>
              </a:lnSpc>
              <a:spcBef>
                <a:spcPts val="0"/>
              </a:spcBef>
              <a:spcAft>
                <a:spcPts val="0"/>
              </a:spcAft>
              <a:buClr>
                <a:srgbClr val="86657C"/>
              </a:buClr>
              <a:buSzPct val="115000"/>
              <a:buFont typeface="Arial" panose="020B0604020202020204" pitchFamily="34" charset="0"/>
              <a:buNone/>
              <a:tabLst/>
              <a:defRPr sz="1200"/>
            </a:lvl1pPr>
          </a:lstStyle>
          <a:p>
            <a:r>
              <a:rPr lang="en-GB" noProof="0"/>
              <a:t>Place image here.</a:t>
            </a:r>
            <a:br>
              <a:rPr lang="en-GB" noProof="0"/>
            </a:br>
            <a:r>
              <a:rPr lang="en-GB" b="0" i="0">
                <a:solidFill>
                  <a:srgbClr val="434342"/>
                </a:solidFill>
                <a:effectLst/>
                <a:latin typeface="Arial" charset="0"/>
              </a:rPr>
              <a:t>Always make sure the most important focal point is in the centre of the circle. </a:t>
            </a:r>
            <a:r>
              <a:rPr lang="en-GB" noProof="0"/>
              <a:t>Use the crop tool </a:t>
            </a:r>
            <a:br>
              <a:rPr lang="en-GB" noProof="0"/>
            </a:br>
            <a:r>
              <a:rPr lang="en-GB" noProof="0"/>
              <a:t>to move or resize </a:t>
            </a:r>
            <a:br>
              <a:rPr lang="en-GB" noProof="0"/>
            </a:br>
            <a:r>
              <a:rPr lang="en-GB" noProof="0"/>
              <a:t>the image.</a:t>
            </a:r>
          </a:p>
        </p:txBody>
      </p:sp>
      <p:sp>
        <p:nvSpPr>
          <p:cNvPr id="11" name="Platshållare för bild 4"/>
          <p:cNvSpPr>
            <a:spLocks noGrp="1"/>
          </p:cNvSpPr>
          <p:nvPr>
            <p:ph type="pic" sz="quarter" idx="19" hasCustomPrompt="1"/>
          </p:nvPr>
        </p:nvSpPr>
        <p:spPr>
          <a:xfrm>
            <a:off x="1434183" y="2010383"/>
            <a:ext cx="2515648" cy="2541990"/>
          </a:xfrm>
          <a:prstGeom prst="ellipse">
            <a:avLst/>
          </a:prstGeom>
        </p:spPr>
        <p:txBody>
          <a:bodyPr anchor="ctr"/>
          <a:lstStyle>
            <a:lvl1pPr algn="ctr">
              <a:spcBef>
                <a:spcPts val="0"/>
              </a:spcBef>
              <a:defRPr sz="1200"/>
            </a:lvl1pPr>
          </a:lstStyle>
          <a:p>
            <a:r>
              <a:rPr lang="en-GB" noProof="0"/>
              <a:t>Place image here.</a:t>
            </a:r>
            <a:br>
              <a:rPr lang="en-GB" noProof="0"/>
            </a:br>
            <a:r>
              <a:rPr lang="en-GB" b="0" i="0">
                <a:solidFill>
                  <a:srgbClr val="434342"/>
                </a:solidFill>
                <a:effectLst/>
                <a:latin typeface="Arial" charset="0"/>
              </a:rPr>
              <a:t>Always make sure the most important focal point is in the centre of the circle. </a:t>
            </a:r>
            <a:r>
              <a:rPr lang="en-GB" noProof="0"/>
              <a:t>Use the crop tool </a:t>
            </a:r>
            <a:br>
              <a:rPr lang="en-GB" noProof="0"/>
            </a:br>
            <a:r>
              <a:rPr lang="en-GB" noProof="0"/>
              <a:t>to move or resize </a:t>
            </a:r>
            <a:br>
              <a:rPr lang="en-GB" noProof="0"/>
            </a:br>
            <a:r>
              <a:rPr lang="en-GB" noProof="0"/>
              <a:t>the image.</a:t>
            </a:r>
          </a:p>
        </p:txBody>
      </p:sp>
      <p:sp>
        <p:nvSpPr>
          <p:cNvPr id="14" name="Content Placeholder 2"/>
          <p:cNvSpPr>
            <a:spLocks noGrp="1"/>
          </p:cNvSpPr>
          <p:nvPr>
            <p:ph idx="1" hasCustomPrompt="1"/>
          </p:nvPr>
        </p:nvSpPr>
        <p:spPr bwMode="gray">
          <a:xfrm>
            <a:off x="1434183" y="4722838"/>
            <a:ext cx="2515648" cy="806173"/>
          </a:xfrm>
        </p:spPr>
        <p:txBody>
          <a:bodyPr/>
          <a:lstStyle>
            <a:lvl1pPr algn="ctr">
              <a:lnSpc>
                <a:spcPts val="2000"/>
              </a:lnSpc>
              <a:spcBef>
                <a:spcPts val="0"/>
              </a:spcBef>
              <a:spcAft>
                <a:spcPts val="1000"/>
              </a:spcAft>
              <a:buFontTx/>
              <a:buNone/>
              <a:defRPr lang="sv-SE" sz="14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err="1">
                <a:effectLst/>
                <a:latin typeface="Arial" charset="0"/>
              </a:rPr>
              <a:t>Cume</a:t>
            </a:r>
            <a:r>
              <a:rPr lang="en-GB" noProof="0">
                <a:effectLst/>
                <a:latin typeface="Arial" charset="0"/>
              </a:rPr>
              <a:t> </a:t>
            </a:r>
            <a:r>
              <a:rPr lang="en-GB" noProof="0" err="1">
                <a:effectLst/>
                <a:latin typeface="Arial" charset="0"/>
              </a:rPr>
              <a:t>hinc</a:t>
            </a:r>
            <a:r>
              <a:rPr lang="en-GB" noProof="0">
                <a:effectLst/>
                <a:latin typeface="Arial" charset="0"/>
              </a:rPr>
              <a:t> </a:t>
            </a:r>
            <a:r>
              <a:rPr lang="en-GB" noProof="0" err="1">
                <a:effectLst/>
                <a:latin typeface="Arial" charset="0"/>
              </a:rPr>
              <a:t>insolens</a:t>
            </a:r>
            <a:r>
              <a:rPr lang="en-GB" noProof="0">
                <a:effectLst/>
                <a:latin typeface="Arial" charset="0"/>
              </a:rPr>
              <a:t> </a:t>
            </a:r>
            <a:r>
              <a:rPr lang="en-GB" noProof="0" err="1">
                <a:effectLst/>
                <a:latin typeface="Arial" charset="0"/>
              </a:rPr>
              <a:t>delicata</a:t>
            </a:r>
            <a:r>
              <a:rPr lang="en-GB" noProof="0">
                <a:effectLst/>
                <a:latin typeface="Arial" charset="0"/>
              </a:rPr>
              <a:t>, duo ad modus </a:t>
            </a:r>
            <a:r>
              <a:rPr lang="en-GB" noProof="0" err="1">
                <a:effectLst/>
                <a:latin typeface="Arial" charset="0"/>
              </a:rPr>
              <a:t>putant</a:t>
            </a:r>
            <a:r>
              <a:rPr lang="en-GB" noProof="0">
                <a:effectLst/>
                <a:latin typeface="Arial" charset="0"/>
              </a:rPr>
              <a:t> </a:t>
            </a:r>
            <a:r>
              <a:rPr lang="en-GB" noProof="0" err="1">
                <a:effectLst/>
                <a:latin typeface="Arial" charset="0"/>
              </a:rPr>
              <a:t>nonumes</a:t>
            </a:r>
            <a:r>
              <a:rPr lang="en-GB" noProof="0">
                <a:effectLst/>
                <a:latin typeface="Arial" charset="0"/>
              </a:rPr>
              <a:t>, </a:t>
            </a:r>
          </a:p>
        </p:txBody>
      </p:sp>
      <p:sp>
        <p:nvSpPr>
          <p:cNvPr id="15" name="Content Placeholder 2"/>
          <p:cNvSpPr>
            <a:spLocks noGrp="1"/>
          </p:cNvSpPr>
          <p:nvPr>
            <p:ph idx="20" hasCustomPrompt="1"/>
          </p:nvPr>
        </p:nvSpPr>
        <p:spPr bwMode="gray">
          <a:xfrm>
            <a:off x="4838176" y="4722838"/>
            <a:ext cx="2515648" cy="806173"/>
          </a:xfrm>
        </p:spPr>
        <p:txBody>
          <a:bodyPr/>
          <a:lstStyle>
            <a:lvl1pPr algn="ctr">
              <a:lnSpc>
                <a:spcPts val="2000"/>
              </a:lnSpc>
              <a:spcBef>
                <a:spcPts val="0"/>
              </a:spcBef>
              <a:spcAft>
                <a:spcPts val="1000"/>
              </a:spcAft>
              <a:buFontTx/>
              <a:buNone/>
              <a:defRPr lang="sv-SE" sz="14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err="1">
                <a:effectLst/>
                <a:latin typeface="Arial" charset="0"/>
              </a:rPr>
              <a:t>Cume</a:t>
            </a:r>
            <a:r>
              <a:rPr lang="en-GB" noProof="0">
                <a:effectLst/>
                <a:latin typeface="Arial" charset="0"/>
              </a:rPr>
              <a:t> </a:t>
            </a:r>
            <a:r>
              <a:rPr lang="en-GB" noProof="0" err="1">
                <a:effectLst/>
                <a:latin typeface="Arial" charset="0"/>
              </a:rPr>
              <a:t>hinc</a:t>
            </a:r>
            <a:r>
              <a:rPr lang="en-GB" noProof="0">
                <a:effectLst/>
                <a:latin typeface="Arial" charset="0"/>
              </a:rPr>
              <a:t> </a:t>
            </a:r>
            <a:r>
              <a:rPr lang="en-GB" noProof="0" err="1">
                <a:effectLst/>
                <a:latin typeface="Arial" charset="0"/>
              </a:rPr>
              <a:t>insolens</a:t>
            </a:r>
            <a:r>
              <a:rPr lang="en-GB" noProof="0">
                <a:effectLst/>
                <a:latin typeface="Arial" charset="0"/>
              </a:rPr>
              <a:t> </a:t>
            </a:r>
            <a:r>
              <a:rPr lang="en-GB" noProof="0" err="1">
                <a:effectLst/>
                <a:latin typeface="Arial" charset="0"/>
              </a:rPr>
              <a:t>delicata</a:t>
            </a:r>
            <a:r>
              <a:rPr lang="en-GB" noProof="0">
                <a:effectLst/>
                <a:latin typeface="Arial" charset="0"/>
              </a:rPr>
              <a:t>, duo ad modus </a:t>
            </a:r>
            <a:r>
              <a:rPr lang="en-GB" noProof="0" err="1">
                <a:effectLst/>
                <a:latin typeface="Arial" charset="0"/>
              </a:rPr>
              <a:t>putant</a:t>
            </a:r>
            <a:r>
              <a:rPr lang="en-GB" noProof="0">
                <a:effectLst/>
                <a:latin typeface="Arial" charset="0"/>
              </a:rPr>
              <a:t> </a:t>
            </a:r>
            <a:r>
              <a:rPr lang="en-GB" noProof="0" err="1">
                <a:effectLst/>
                <a:latin typeface="Arial" charset="0"/>
              </a:rPr>
              <a:t>nonumes</a:t>
            </a:r>
            <a:r>
              <a:rPr lang="en-GB" noProof="0">
                <a:effectLst/>
                <a:latin typeface="Arial" charset="0"/>
              </a:rPr>
              <a:t>, </a:t>
            </a:r>
          </a:p>
        </p:txBody>
      </p:sp>
      <p:sp>
        <p:nvSpPr>
          <p:cNvPr id="16" name="Content Placeholder 2"/>
          <p:cNvSpPr>
            <a:spLocks noGrp="1"/>
          </p:cNvSpPr>
          <p:nvPr>
            <p:ph idx="21" hasCustomPrompt="1"/>
          </p:nvPr>
        </p:nvSpPr>
        <p:spPr bwMode="gray">
          <a:xfrm>
            <a:off x="8240337" y="4722838"/>
            <a:ext cx="2515648" cy="806173"/>
          </a:xfrm>
        </p:spPr>
        <p:txBody>
          <a:bodyPr/>
          <a:lstStyle>
            <a:lvl1pPr algn="ctr">
              <a:lnSpc>
                <a:spcPts val="2000"/>
              </a:lnSpc>
              <a:spcBef>
                <a:spcPts val="0"/>
              </a:spcBef>
              <a:spcAft>
                <a:spcPts val="1000"/>
              </a:spcAft>
              <a:buFontTx/>
              <a:buNone/>
              <a:defRPr lang="sv-SE" sz="14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err="1">
                <a:effectLst/>
                <a:latin typeface="Arial" charset="0"/>
              </a:rPr>
              <a:t>Cume</a:t>
            </a:r>
            <a:r>
              <a:rPr lang="en-GB" noProof="0">
                <a:effectLst/>
                <a:latin typeface="Arial" charset="0"/>
              </a:rPr>
              <a:t> </a:t>
            </a:r>
            <a:r>
              <a:rPr lang="en-GB" noProof="0" err="1">
                <a:effectLst/>
                <a:latin typeface="Arial" charset="0"/>
              </a:rPr>
              <a:t>hinc</a:t>
            </a:r>
            <a:r>
              <a:rPr lang="en-GB" noProof="0">
                <a:effectLst/>
                <a:latin typeface="Arial" charset="0"/>
              </a:rPr>
              <a:t> </a:t>
            </a:r>
            <a:r>
              <a:rPr lang="en-GB" noProof="0" err="1">
                <a:effectLst/>
                <a:latin typeface="Arial" charset="0"/>
              </a:rPr>
              <a:t>insolens</a:t>
            </a:r>
            <a:r>
              <a:rPr lang="en-GB" noProof="0">
                <a:effectLst/>
                <a:latin typeface="Arial" charset="0"/>
              </a:rPr>
              <a:t> </a:t>
            </a:r>
            <a:r>
              <a:rPr lang="en-GB" noProof="0" err="1">
                <a:effectLst/>
                <a:latin typeface="Arial" charset="0"/>
              </a:rPr>
              <a:t>delicata</a:t>
            </a:r>
            <a:r>
              <a:rPr lang="en-GB" noProof="0">
                <a:effectLst/>
                <a:latin typeface="Arial" charset="0"/>
              </a:rPr>
              <a:t>, duo ad modus </a:t>
            </a:r>
            <a:r>
              <a:rPr lang="en-GB" noProof="0" err="1">
                <a:effectLst/>
                <a:latin typeface="Arial" charset="0"/>
              </a:rPr>
              <a:t>putant</a:t>
            </a:r>
            <a:r>
              <a:rPr lang="en-GB" noProof="0">
                <a:effectLst/>
                <a:latin typeface="Arial" charset="0"/>
              </a:rPr>
              <a:t> </a:t>
            </a:r>
            <a:r>
              <a:rPr lang="en-GB" noProof="0" err="1">
                <a:effectLst/>
                <a:latin typeface="Arial" charset="0"/>
              </a:rPr>
              <a:t>nonumes</a:t>
            </a:r>
            <a:r>
              <a:rPr lang="en-GB" noProof="0">
                <a:effectLst/>
                <a:latin typeface="Arial" charset="0"/>
              </a:rPr>
              <a:t>, </a:t>
            </a:r>
          </a:p>
        </p:txBody>
      </p:sp>
    </p:spTree>
    <p:extLst>
      <p:ext uri="{BB962C8B-B14F-4D97-AF65-F5344CB8AC3E}">
        <p14:creationId xmlns:p14="http://schemas.microsoft.com/office/powerpoint/2010/main" val="152437055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showMasterSp="0" preserve="1" userDrawn="1">
  <p:cSld name="13_Image_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0" y="15"/>
            <a:ext cx="12192000" cy="6161617"/>
          </a:xfrm>
        </p:spPr>
        <p:txBody>
          <a:bodyPr anchor="ctr"/>
          <a:lstStyle>
            <a:lvl1pPr algn="ctr">
              <a:defRPr/>
            </a:lvl1pPr>
          </a:lstStyle>
          <a:p>
            <a:r>
              <a:rPr lang="en-GB" noProof="0"/>
              <a:t>Place image here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76691831"/>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showMasterSp="0" preserve="1" userDrawn="1">
  <p:cSld name="14_Content_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p:spPr>
        <p:txBody>
          <a:bodyPr wrap="square" tIns="0" anchor="t" anchorCtr="0"/>
          <a:lstStyle>
            <a:lvl1pPr>
              <a:defRPr sz="2400" baseline="0">
                <a:solidFill>
                  <a:schemeClr val="tx2"/>
                </a:solidFill>
              </a:defRPr>
            </a:lvl1pPr>
          </a:lstStyle>
          <a:p>
            <a:r>
              <a:rPr lang="en-GB" noProof="0"/>
              <a:t>Heading in Arial Bold on max </a:t>
            </a:r>
            <a:br>
              <a:rPr lang="en-GB" noProof="0"/>
            </a:br>
            <a:r>
              <a:rPr lang="en-GB" noProof="0"/>
              <a:t>two lines</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997809426"/>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showMasterSp="0" preserve="1" userDrawn="1">
  <p:cSld name="15_ThankYou_slide">
    <p:spTree>
      <p:nvGrpSpPr>
        <p:cNvPr id="1" name=""/>
        <p:cNvGrpSpPr/>
        <p:nvPr/>
      </p:nvGrpSpPr>
      <p:grpSpPr>
        <a:xfrm>
          <a:off x="0" y="0"/>
          <a:ext cx="0" cy="0"/>
          <a:chOff x="0" y="0"/>
          <a:chExt cx="0" cy="0"/>
        </a:xfrm>
      </p:grpSpPr>
      <p:sp>
        <p:nvSpPr>
          <p:cNvPr id="3" name="Rectangle 6"/>
          <p:cNvSpPr/>
          <p:nvPr userDrawn="1"/>
        </p:nvSpPr>
        <p:spPr bwMode="gray">
          <a:xfrm>
            <a:off x="0" y="15"/>
            <a:ext cx="12192000" cy="6164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a:solidFill>
                <a:srgbClr val="015174"/>
              </a:solidFill>
            </a:endParaRPr>
          </a:p>
        </p:txBody>
      </p:sp>
      <p:sp>
        <p:nvSpPr>
          <p:cNvPr id="5" name="Title 1"/>
          <p:cNvSpPr txBox="1">
            <a:spLocks/>
          </p:cNvSpPr>
          <p:nvPr userDrawn="1"/>
        </p:nvSpPr>
        <p:spPr>
          <a:xfrm>
            <a:off x="696000" y="2489485"/>
            <a:ext cx="4608312" cy="143839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6400"/>
              <a:t>Thank you.</a:t>
            </a:r>
          </a:p>
        </p:txBody>
      </p:sp>
      <p:sp>
        <p:nvSpPr>
          <p:cNvPr id="7" name="Content Placeholder 2"/>
          <p:cNvSpPr>
            <a:spLocks noGrp="1"/>
          </p:cNvSpPr>
          <p:nvPr>
            <p:ph idx="1" hasCustomPrompt="1"/>
          </p:nvPr>
        </p:nvSpPr>
        <p:spPr bwMode="gray">
          <a:xfrm>
            <a:off x="695328" y="4658106"/>
            <a:ext cx="2819773"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a:effectLst/>
                <a:latin typeface="Arial" charset="0"/>
              </a:rPr>
              <a:t>Legal company name</a:t>
            </a:r>
            <a:br>
              <a:rPr lang="en-GB" noProof="0">
                <a:effectLst/>
                <a:latin typeface="Arial" charset="0"/>
              </a:rPr>
            </a:br>
            <a:r>
              <a:rPr lang="en-GB" noProof="0">
                <a:effectLst/>
                <a:latin typeface="Arial" charset="0"/>
              </a:rPr>
              <a:t>1234 Street </a:t>
            </a:r>
            <a:r>
              <a:rPr lang="en-GB" noProof="0" err="1">
                <a:effectLst/>
                <a:latin typeface="Arial" charset="0"/>
              </a:rPr>
              <a:t>Adrdress</a:t>
            </a:r>
            <a:br>
              <a:rPr lang="en-GB" noProof="0">
                <a:effectLst/>
                <a:latin typeface="Arial" charset="0"/>
              </a:rPr>
            </a:br>
            <a:r>
              <a:rPr lang="en-GB" noProof="0">
                <a:effectLst/>
                <a:latin typeface="Arial" charset="0"/>
              </a:rPr>
              <a:t>City, State and code</a:t>
            </a:r>
            <a:br>
              <a:rPr lang="en-GB" noProof="0">
                <a:effectLst/>
                <a:latin typeface="Arial" charset="0"/>
              </a:rPr>
            </a:br>
            <a:r>
              <a:rPr lang="en-GB" noProof="0">
                <a:effectLst/>
                <a:latin typeface="Arial" charset="0"/>
              </a:rPr>
              <a:t>Country</a:t>
            </a:r>
          </a:p>
        </p:txBody>
      </p:sp>
      <p:sp>
        <p:nvSpPr>
          <p:cNvPr id="13" name="Content Placeholder 2"/>
          <p:cNvSpPr>
            <a:spLocks noGrp="1"/>
          </p:cNvSpPr>
          <p:nvPr>
            <p:ph idx="10" hasCustomPrompt="1"/>
          </p:nvPr>
        </p:nvSpPr>
        <p:spPr bwMode="gray">
          <a:xfrm>
            <a:off x="3657606" y="4658106"/>
            <a:ext cx="2971801"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a:effectLst/>
                <a:latin typeface="Arial" charset="0"/>
              </a:rPr>
              <a:t>Phone: +12 1234 567 890</a:t>
            </a:r>
            <a:br>
              <a:rPr lang="en-GB" noProof="0">
                <a:effectLst/>
                <a:latin typeface="Arial" charset="0"/>
              </a:rPr>
            </a:br>
            <a:r>
              <a:rPr lang="en-GB" noProof="0">
                <a:effectLst/>
                <a:latin typeface="Arial" charset="0"/>
              </a:rPr>
              <a:t>Email: </a:t>
            </a:r>
            <a:r>
              <a:rPr lang="en-GB" noProof="0" err="1">
                <a:effectLst/>
                <a:latin typeface="Arial" charset="0"/>
              </a:rPr>
              <a:t>name@arjo.com</a:t>
            </a:r>
            <a:br>
              <a:rPr lang="en-GB" noProof="0">
                <a:effectLst/>
                <a:latin typeface="Arial" charset="0"/>
              </a:rPr>
            </a:br>
            <a:r>
              <a:rPr lang="en-GB" noProof="0" err="1">
                <a:effectLst/>
                <a:latin typeface="Arial" charset="0"/>
              </a:rPr>
              <a:t>www.arjo.com</a:t>
            </a:r>
            <a:endParaRPr lang="en-GB" noProof="0">
              <a:effectLst/>
              <a:latin typeface="Arial" charset="0"/>
            </a:endParaRP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a:p>
        </p:txBody>
      </p:sp>
      <p:sp>
        <p:nvSpPr>
          <p:cNvPr id="2" name="Rektangel 1"/>
          <p:cNvSpPr/>
          <p:nvPr userDrawn="1"/>
        </p:nvSpPr>
        <p:spPr>
          <a:xfrm>
            <a:off x="704471" y="3775412"/>
            <a:ext cx="8843789" cy="738664"/>
          </a:xfrm>
          <a:prstGeom prst="rect">
            <a:avLst/>
          </a:prstGeom>
        </p:spPr>
        <p:txBody>
          <a:bodyPr wrap="square" lIns="0" tIns="0" rIns="0" bIns="0">
            <a:spAutoFit/>
          </a:bodyPr>
          <a:lstStyle/>
          <a:p>
            <a:r>
              <a:rPr lang="en-US" sz="1200">
                <a:solidFill>
                  <a:schemeClr val="bg1"/>
                </a:solidFill>
              </a:rPr>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Tree>
    <p:extLst>
      <p:ext uri="{BB962C8B-B14F-4D97-AF65-F5344CB8AC3E}">
        <p14:creationId xmlns:p14="http://schemas.microsoft.com/office/powerpoint/2010/main" val="2291210551"/>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showMasterSp="0" preserve="1" userDrawn="1">
  <p:cSld name="16_ThankYou_slide">
    <p:spTree>
      <p:nvGrpSpPr>
        <p:cNvPr id="1" name=""/>
        <p:cNvGrpSpPr/>
        <p:nvPr/>
      </p:nvGrpSpPr>
      <p:grpSpPr>
        <a:xfrm>
          <a:off x="0" y="0"/>
          <a:ext cx="0" cy="0"/>
          <a:chOff x="0" y="0"/>
          <a:chExt cx="0" cy="0"/>
        </a:xfrm>
      </p:grpSpPr>
      <p:sp>
        <p:nvSpPr>
          <p:cNvPr id="3" name="Rectangle 6"/>
          <p:cNvSpPr/>
          <p:nvPr userDrawn="1"/>
        </p:nvSpPr>
        <p:spPr bwMode="gray">
          <a:xfrm>
            <a:off x="0" y="15"/>
            <a:ext cx="12192000" cy="61647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a:solidFill>
                <a:srgbClr val="015174"/>
              </a:solidFill>
            </a:endParaRPr>
          </a:p>
        </p:txBody>
      </p:sp>
      <p:sp>
        <p:nvSpPr>
          <p:cNvPr id="5" name="Title 1"/>
          <p:cNvSpPr txBox="1">
            <a:spLocks/>
          </p:cNvSpPr>
          <p:nvPr userDrawn="1"/>
        </p:nvSpPr>
        <p:spPr>
          <a:xfrm>
            <a:off x="696000" y="2489485"/>
            <a:ext cx="4608312" cy="143839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6400">
                <a:solidFill>
                  <a:schemeClr val="tx2"/>
                </a:solidFill>
              </a:rPr>
              <a:t>Thank you.</a:t>
            </a:r>
          </a:p>
        </p:txBody>
      </p:sp>
      <p:sp>
        <p:nvSpPr>
          <p:cNvPr id="7" name="Content Placeholder 2"/>
          <p:cNvSpPr>
            <a:spLocks noGrp="1"/>
          </p:cNvSpPr>
          <p:nvPr>
            <p:ph idx="1" hasCustomPrompt="1"/>
          </p:nvPr>
        </p:nvSpPr>
        <p:spPr bwMode="gray">
          <a:xfrm>
            <a:off x="695328" y="4658106"/>
            <a:ext cx="2819773"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a:effectLst/>
                <a:latin typeface="Arial" charset="0"/>
              </a:rPr>
              <a:t>Legal company name</a:t>
            </a:r>
            <a:br>
              <a:rPr lang="en-GB" noProof="0">
                <a:effectLst/>
                <a:latin typeface="Arial" charset="0"/>
              </a:rPr>
            </a:br>
            <a:r>
              <a:rPr lang="en-GB" noProof="0">
                <a:effectLst/>
                <a:latin typeface="Arial" charset="0"/>
              </a:rPr>
              <a:t>1234 Street </a:t>
            </a:r>
            <a:r>
              <a:rPr lang="en-GB" noProof="0" err="1">
                <a:effectLst/>
                <a:latin typeface="Arial" charset="0"/>
              </a:rPr>
              <a:t>Adrdress</a:t>
            </a:r>
            <a:br>
              <a:rPr lang="en-GB" noProof="0">
                <a:effectLst/>
                <a:latin typeface="Arial" charset="0"/>
              </a:rPr>
            </a:br>
            <a:r>
              <a:rPr lang="en-GB" noProof="0">
                <a:effectLst/>
                <a:latin typeface="Arial" charset="0"/>
              </a:rPr>
              <a:t>City, State and code</a:t>
            </a:r>
            <a:br>
              <a:rPr lang="en-GB" noProof="0">
                <a:effectLst/>
                <a:latin typeface="Arial" charset="0"/>
              </a:rPr>
            </a:br>
            <a:r>
              <a:rPr lang="en-GB" noProof="0">
                <a:effectLst/>
                <a:latin typeface="Arial" charset="0"/>
              </a:rPr>
              <a:t>Country</a:t>
            </a:r>
          </a:p>
        </p:txBody>
      </p:sp>
      <p:sp>
        <p:nvSpPr>
          <p:cNvPr id="13" name="Content Placeholder 2"/>
          <p:cNvSpPr>
            <a:spLocks noGrp="1"/>
          </p:cNvSpPr>
          <p:nvPr>
            <p:ph idx="10" hasCustomPrompt="1"/>
          </p:nvPr>
        </p:nvSpPr>
        <p:spPr bwMode="gray">
          <a:xfrm>
            <a:off x="3657606" y="4658106"/>
            <a:ext cx="2971801"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a:effectLst/>
                <a:latin typeface="Arial" charset="0"/>
              </a:rPr>
              <a:t>Phone: +12 1234 567 890</a:t>
            </a:r>
            <a:br>
              <a:rPr lang="en-GB" noProof="0">
                <a:effectLst/>
                <a:latin typeface="Arial" charset="0"/>
              </a:rPr>
            </a:br>
            <a:r>
              <a:rPr lang="en-GB" noProof="0">
                <a:effectLst/>
                <a:latin typeface="Arial" charset="0"/>
              </a:rPr>
              <a:t>Email: </a:t>
            </a:r>
            <a:r>
              <a:rPr lang="en-GB" noProof="0" err="1">
                <a:effectLst/>
                <a:latin typeface="Arial" charset="0"/>
              </a:rPr>
              <a:t>name@arjo.com</a:t>
            </a:r>
            <a:br>
              <a:rPr lang="en-GB" noProof="0">
                <a:effectLst/>
                <a:latin typeface="Arial" charset="0"/>
              </a:rPr>
            </a:br>
            <a:r>
              <a:rPr lang="en-GB" noProof="0" err="1">
                <a:effectLst/>
                <a:latin typeface="Arial" charset="0"/>
              </a:rPr>
              <a:t>www.arjo.com</a:t>
            </a:r>
            <a:endParaRPr lang="en-GB" noProof="0">
              <a:effectLst/>
              <a:latin typeface="Arial" charset="0"/>
            </a:endParaRP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a:p>
        </p:txBody>
      </p:sp>
      <p:sp>
        <p:nvSpPr>
          <p:cNvPr id="2" name="Rektangel 1"/>
          <p:cNvSpPr/>
          <p:nvPr userDrawn="1"/>
        </p:nvSpPr>
        <p:spPr>
          <a:xfrm>
            <a:off x="704471" y="3775412"/>
            <a:ext cx="8843789" cy="738664"/>
          </a:xfrm>
          <a:prstGeom prst="rect">
            <a:avLst/>
          </a:prstGeom>
        </p:spPr>
        <p:txBody>
          <a:bodyPr wrap="square" lIns="0" tIns="0" rIns="0" bIns="0">
            <a:spAutoFit/>
          </a:bodyPr>
          <a:lstStyle/>
          <a:p>
            <a:r>
              <a:rPr lang="en-US" sz="1200">
                <a:solidFill>
                  <a:schemeClr val="bg1"/>
                </a:solidFill>
              </a:rPr>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Tree>
    <p:extLst>
      <p:ext uri="{BB962C8B-B14F-4D97-AF65-F5344CB8AC3E}">
        <p14:creationId xmlns:p14="http://schemas.microsoft.com/office/powerpoint/2010/main" val="3716303008"/>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showMasterSp="0" preserve="1" userDrawn="1">
  <p:cSld name="17_ThankYou_slide">
    <p:spTree>
      <p:nvGrpSpPr>
        <p:cNvPr id="1" name=""/>
        <p:cNvGrpSpPr/>
        <p:nvPr/>
      </p:nvGrpSpPr>
      <p:grpSpPr>
        <a:xfrm>
          <a:off x="0" y="0"/>
          <a:ext cx="0" cy="0"/>
          <a:chOff x="0" y="0"/>
          <a:chExt cx="0" cy="0"/>
        </a:xfrm>
      </p:grpSpPr>
      <p:sp>
        <p:nvSpPr>
          <p:cNvPr id="3" name="Rectangle 6"/>
          <p:cNvSpPr/>
          <p:nvPr userDrawn="1"/>
        </p:nvSpPr>
        <p:spPr bwMode="gray">
          <a:xfrm>
            <a:off x="0" y="15"/>
            <a:ext cx="12192000" cy="61647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a:solidFill>
                <a:srgbClr val="015174"/>
              </a:solidFill>
            </a:endParaRPr>
          </a:p>
        </p:txBody>
      </p:sp>
      <p:sp>
        <p:nvSpPr>
          <p:cNvPr id="5" name="Title 1"/>
          <p:cNvSpPr txBox="1">
            <a:spLocks/>
          </p:cNvSpPr>
          <p:nvPr userDrawn="1"/>
        </p:nvSpPr>
        <p:spPr>
          <a:xfrm>
            <a:off x="696000" y="2489485"/>
            <a:ext cx="4608312" cy="143839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6400">
                <a:solidFill>
                  <a:schemeClr val="tx2"/>
                </a:solidFill>
              </a:rPr>
              <a:t>Thank you.</a:t>
            </a:r>
          </a:p>
        </p:txBody>
      </p:sp>
      <p:sp>
        <p:nvSpPr>
          <p:cNvPr id="7" name="Content Placeholder 2"/>
          <p:cNvSpPr>
            <a:spLocks noGrp="1"/>
          </p:cNvSpPr>
          <p:nvPr>
            <p:ph idx="1" hasCustomPrompt="1"/>
          </p:nvPr>
        </p:nvSpPr>
        <p:spPr bwMode="gray">
          <a:xfrm>
            <a:off x="695328" y="4658106"/>
            <a:ext cx="2819773" cy="1206353"/>
          </a:xfrm>
        </p:spPr>
        <p:txBody>
          <a:bodyPr/>
          <a:lstStyle>
            <a:lvl1pPr>
              <a:lnSpc>
                <a:spcPts val="1500"/>
              </a:lnSpc>
              <a:spcBef>
                <a:spcPts val="0"/>
              </a:spcBef>
              <a:spcAft>
                <a:spcPts val="600"/>
              </a:spcAft>
              <a:buFontTx/>
              <a:buNone/>
              <a:defRPr lang="en-GB" sz="1200" baseline="0" noProof="0" dirty="0">
                <a:solidFill>
                  <a:schemeClr val="tx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a:effectLst/>
                <a:latin typeface="Arial" charset="0"/>
              </a:rPr>
              <a:t>Legal company name</a:t>
            </a:r>
            <a:br>
              <a:rPr lang="en-GB" noProof="0">
                <a:effectLst/>
                <a:latin typeface="Arial" charset="0"/>
              </a:rPr>
            </a:br>
            <a:r>
              <a:rPr lang="en-GB" noProof="0">
                <a:effectLst/>
                <a:latin typeface="Arial" charset="0"/>
              </a:rPr>
              <a:t>1234 Street </a:t>
            </a:r>
            <a:r>
              <a:rPr lang="en-GB" noProof="0" err="1">
                <a:effectLst/>
                <a:latin typeface="Arial" charset="0"/>
              </a:rPr>
              <a:t>Adrdress</a:t>
            </a:r>
            <a:br>
              <a:rPr lang="en-GB" noProof="0">
                <a:effectLst/>
                <a:latin typeface="Arial" charset="0"/>
              </a:rPr>
            </a:br>
            <a:r>
              <a:rPr lang="en-GB" noProof="0">
                <a:effectLst/>
                <a:latin typeface="Arial" charset="0"/>
              </a:rPr>
              <a:t>City, State and code</a:t>
            </a:r>
            <a:br>
              <a:rPr lang="en-GB" noProof="0">
                <a:effectLst/>
                <a:latin typeface="Arial" charset="0"/>
              </a:rPr>
            </a:br>
            <a:r>
              <a:rPr lang="en-GB" noProof="0">
                <a:effectLst/>
                <a:latin typeface="Arial" charset="0"/>
              </a:rPr>
              <a:t>Country</a:t>
            </a:r>
          </a:p>
        </p:txBody>
      </p:sp>
      <p:sp>
        <p:nvSpPr>
          <p:cNvPr id="13" name="Content Placeholder 2"/>
          <p:cNvSpPr>
            <a:spLocks noGrp="1"/>
          </p:cNvSpPr>
          <p:nvPr>
            <p:ph idx="10" hasCustomPrompt="1"/>
          </p:nvPr>
        </p:nvSpPr>
        <p:spPr bwMode="gray">
          <a:xfrm>
            <a:off x="3657606" y="4658106"/>
            <a:ext cx="2971801" cy="1206353"/>
          </a:xfrm>
        </p:spPr>
        <p:txBody>
          <a:bodyPr/>
          <a:lstStyle>
            <a:lvl1pPr>
              <a:lnSpc>
                <a:spcPts val="1500"/>
              </a:lnSpc>
              <a:spcBef>
                <a:spcPts val="0"/>
              </a:spcBef>
              <a:spcAft>
                <a:spcPts val="600"/>
              </a:spcAft>
              <a:buFontTx/>
              <a:buNone/>
              <a:defRPr lang="en-GB" sz="1200" baseline="0" noProof="0" dirty="0">
                <a:solidFill>
                  <a:schemeClr val="tx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a:effectLst/>
                <a:latin typeface="Arial" charset="0"/>
              </a:rPr>
              <a:t>Phone: +12 1234 567 890</a:t>
            </a:r>
            <a:br>
              <a:rPr lang="en-GB" noProof="0">
                <a:effectLst/>
                <a:latin typeface="Arial" charset="0"/>
              </a:rPr>
            </a:br>
            <a:r>
              <a:rPr lang="en-GB" noProof="0">
                <a:effectLst/>
                <a:latin typeface="Arial" charset="0"/>
              </a:rPr>
              <a:t>Email: </a:t>
            </a:r>
            <a:r>
              <a:rPr lang="en-GB" noProof="0" err="1">
                <a:effectLst/>
                <a:latin typeface="Arial" charset="0"/>
              </a:rPr>
              <a:t>name@arjo.com</a:t>
            </a:r>
            <a:br>
              <a:rPr lang="en-GB" noProof="0">
                <a:effectLst/>
                <a:latin typeface="Arial" charset="0"/>
              </a:rPr>
            </a:br>
            <a:r>
              <a:rPr lang="en-GB" noProof="0" err="1">
                <a:effectLst/>
                <a:latin typeface="Arial" charset="0"/>
              </a:rPr>
              <a:t>www.arjo.com</a:t>
            </a:r>
            <a:endParaRPr lang="en-GB" noProof="0">
              <a:effectLst/>
              <a:latin typeface="Arial" charset="0"/>
            </a:endParaRP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a:p>
        </p:txBody>
      </p:sp>
      <p:sp>
        <p:nvSpPr>
          <p:cNvPr id="2" name="Rektangel 1"/>
          <p:cNvSpPr/>
          <p:nvPr userDrawn="1"/>
        </p:nvSpPr>
        <p:spPr>
          <a:xfrm>
            <a:off x="704471" y="3775412"/>
            <a:ext cx="8843789" cy="738664"/>
          </a:xfrm>
          <a:prstGeom prst="rect">
            <a:avLst/>
          </a:prstGeom>
        </p:spPr>
        <p:txBody>
          <a:bodyPr wrap="square" lIns="0" tIns="0" rIns="0" bIns="0">
            <a:spAutoFit/>
          </a:bodyPr>
          <a:lstStyle/>
          <a:p>
            <a:r>
              <a:rPr lang="en-US" sz="1200">
                <a:solidFill>
                  <a:schemeClr val="tx1"/>
                </a:solidFill>
              </a:rPr>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Tree>
    <p:extLst>
      <p:ext uri="{BB962C8B-B14F-4D97-AF65-F5344CB8AC3E}">
        <p14:creationId xmlns:p14="http://schemas.microsoft.com/office/powerpoint/2010/main" val="1707216297"/>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showMasterSp="0" userDrawn="1">
  <p:cSld name="2_Title/chapter_slide_with_image">
    <p:spTree>
      <p:nvGrpSpPr>
        <p:cNvPr id="1" name=""/>
        <p:cNvGrpSpPr/>
        <p:nvPr/>
      </p:nvGrpSpPr>
      <p:grpSpPr>
        <a:xfrm>
          <a:off x="0" y="0"/>
          <a:ext cx="0" cy="0"/>
          <a:chOff x="0" y="0"/>
          <a:chExt cx="0" cy="0"/>
        </a:xfrm>
      </p:grpSpPr>
      <p:sp>
        <p:nvSpPr>
          <p:cNvPr id="3" name="Platshållare för bild 2"/>
          <p:cNvSpPr>
            <a:spLocks noGrp="1" noChangeAspect="1"/>
          </p:cNvSpPr>
          <p:nvPr>
            <p:ph type="pic" sz="quarter" idx="10" hasCustomPrompt="1"/>
          </p:nvPr>
        </p:nvSpPr>
        <p:spPr>
          <a:xfrm>
            <a:off x="0" y="-1"/>
            <a:ext cx="12192000" cy="3434400"/>
          </a:xfrm>
          <a:prstGeom prst="rect">
            <a:avLst/>
          </a:prstGeom>
          <a:blipFill dpi="0" rotWithShape="1">
            <a:blip r:embed="rId2" cstate="print">
              <a:extLst>
                <a:ext uri="{28A0092B-C50C-407E-A947-70E740481C1C}">
                  <a14:useLocalDpi xmlns:a14="http://schemas.microsoft.com/office/drawing/2010/main"/>
                </a:ext>
              </a:extLst>
            </a:blip>
            <a:srcRect/>
            <a:stretch>
              <a:fillRect/>
            </a:stretch>
          </a:blipFill>
        </p:spPr>
        <p:txBody>
          <a:bodyPr anchor="ctr"/>
          <a:lstStyle>
            <a:lvl1pPr marL="0" indent="0" algn="ctr">
              <a:buNone/>
              <a:defRPr/>
            </a:lvl1pPr>
          </a:lstStyle>
          <a:p>
            <a:r>
              <a:rPr lang="en-GB" noProof="0"/>
              <a:t>Place image here</a:t>
            </a:r>
          </a:p>
        </p:txBody>
      </p:sp>
      <p:sp>
        <p:nvSpPr>
          <p:cNvPr id="4" name="Title 1"/>
          <p:cNvSpPr>
            <a:spLocks noGrp="1"/>
          </p:cNvSpPr>
          <p:nvPr>
            <p:ph type="ctrTitle" hasCustomPrompt="1"/>
          </p:nvPr>
        </p:nvSpPr>
        <p:spPr>
          <a:xfrm>
            <a:off x="695328" y="3451135"/>
            <a:ext cx="10800000" cy="1061119"/>
          </a:xfrm>
          <a:prstGeom prst="rect">
            <a:avLst/>
          </a:prstGeom>
        </p:spPr>
        <p:txBody>
          <a:bodyPr anchor="b"/>
          <a:lstStyle>
            <a:lvl1pPr algn="l">
              <a:lnSpc>
                <a:spcPct val="90000"/>
              </a:lnSpc>
              <a:defRPr sz="3200" baseline="0">
                <a:solidFill>
                  <a:schemeClr val="accent1"/>
                </a:solidFill>
              </a:defRPr>
            </a:lvl1pPr>
          </a:lstStyle>
          <a:p>
            <a:r>
              <a:rPr lang="en-GB" noProof="0"/>
              <a:t>Click to add title</a:t>
            </a:r>
          </a:p>
        </p:txBody>
      </p:sp>
      <p:sp>
        <p:nvSpPr>
          <p:cNvPr id="5" name="Subtitle 2"/>
          <p:cNvSpPr>
            <a:spLocks noGrp="1"/>
          </p:cNvSpPr>
          <p:nvPr>
            <p:ph type="subTitle" idx="1" hasCustomPrompt="1"/>
          </p:nvPr>
        </p:nvSpPr>
        <p:spPr>
          <a:xfrm>
            <a:off x="695328" y="4664407"/>
            <a:ext cx="10800000" cy="513348"/>
          </a:xfrm>
          <a:prstGeom prst="rect">
            <a:avLst/>
          </a:prstGeom>
        </p:spPr>
        <p:txBody>
          <a:bodyPr anchor="b" anchorCtr="0">
            <a:noAutofit/>
          </a:bodyPr>
          <a:lstStyle>
            <a:lvl1pPr marL="0" indent="0" algn="l">
              <a:buNone/>
              <a:defRPr sz="2000">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a:t>Medical affairs</a:t>
            </a:r>
          </a:p>
        </p:txBody>
      </p:sp>
      <p:sp>
        <p:nvSpPr>
          <p:cNvPr id="7" name="Text Placeholder 8"/>
          <p:cNvSpPr>
            <a:spLocks noGrp="1"/>
          </p:cNvSpPr>
          <p:nvPr>
            <p:ph type="body" sz="quarter" idx="11" hasCustomPrompt="1"/>
          </p:nvPr>
        </p:nvSpPr>
        <p:spPr>
          <a:xfrm>
            <a:off x="695328" y="5399320"/>
            <a:ext cx="7687200" cy="228600"/>
          </a:xfrm>
          <a:prstGeom prst="rect">
            <a:avLst/>
          </a:prstGeom>
        </p:spPr>
        <p:txBody>
          <a:bodyPr anchor="b" anchorCtr="0">
            <a:noAutofit/>
          </a:bodyPr>
          <a:lstStyle>
            <a:lvl1pPr marL="0" indent="0">
              <a:buNone/>
              <a:defRPr sz="1200">
                <a:solidFill>
                  <a:schemeClr val="tx1"/>
                </a:solidFill>
              </a:defRPr>
            </a:lvl1pPr>
          </a:lstStyle>
          <a:p>
            <a:pPr lvl="0"/>
            <a:r>
              <a:rPr lang="en-GB" noProof="0"/>
              <a:t>Click to add text</a:t>
            </a:r>
          </a:p>
        </p:txBody>
      </p:sp>
      <p:sp>
        <p:nvSpPr>
          <p:cNvPr id="10" name="Platshållare för text 9">
            <a:extLst>
              <a:ext uri="{FF2B5EF4-FFF2-40B4-BE49-F238E27FC236}">
                <a16:creationId xmlns:a16="http://schemas.microsoft.com/office/drawing/2014/main" id="{15D8E505-1C04-6349-8388-FC5DB68D432E}"/>
              </a:ext>
            </a:extLst>
          </p:cNvPr>
          <p:cNvSpPr>
            <a:spLocks noGrp="1" noChangeAspect="1"/>
          </p:cNvSpPr>
          <p:nvPr>
            <p:ph type="body" sz="quarter" idx="12"/>
          </p:nvPr>
        </p:nvSpPr>
        <p:spPr>
          <a:xfrm>
            <a:off x="8050438" y="2255992"/>
            <a:ext cx="2016000" cy="2016000"/>
          </a:xfrm>
          <a:prstGeom prst="ellipse">
            <a:avLst/>
          </a:prstGeom>
          <a:solidFill>
            <a:schemeClr val="accent1"/>
          </a:solidFill>
        </p:spPr>
        <p:txBody>
          <a:bodyPr lIns="0" tIns="0" rIns="0" bIns="0" anchor="ctr" anchorCtr="0"/>
          <a:lstStyle>
            <a:lvl1pPr marL="0" indent="0" algn="ctr">
              <a:buNone/>
              <a:defRPr>
                <a:solidFill>
                  <a:schemeClr val="bg1"/>
                </a:solidFill>
              </a:defRPr>
            </a:lvl1pPr>
            <a:lvl2pPr marL="178650" indent="0" algn="ctr">
              <a:buNone/>
              <a:defRPr>
                <a:solidFill>
                  <a:schemeClr val="bg1"/>
                </a:solidFill>
              </a:defRPr>
            </a:lvl2pPr>
            <a:lvl3pPr marL="357012" indent="0" algn="ctr">
              <a:buNone/>
              <a:defRPr>
                <a:solidFill>
                  <a:schemeClr val="bg1"/>
                </a:solidFill>
              </a:defRPr>
            </a:lvl3pPr>
            <a:lvl4pPr marL="536400" indent="0" algn="ctr">
              <a:buNone/>
              <a:defRPr>
                <a:solidFill>
                  <a:schemeClr val="bg1"/>
                </a:solidFill>
              </a:defRPr>
            </a:lvl4pPr>
            <a:lvl5pPr marL="709200" indent="0" algn="ctr">
              <a:buNone/>
              <a:defRPr>
                <a:solidFill>
                  <a:schemeClr val="bg1"/>
                </a:solidFill>
              </a:defRPr>
            </a:lvl5pPr>
          </a:lstStyle>
          <a:p>
            <a:pPr lvl="0"/>
            <a:r>
              <a:rPr lang="sv-SE"/>
              <a:t>Klicka här för att ändra format på bakgrundstexten</a:t>
            </a:r>
          </a:p>
        </p:txBody>
      </p:sp>
      <p:sp>
        <p:nvSpPr>
          <p:cNvPr id="11" name="Platshållare för text 9">
            <a:extLst>
              <a:ext uri="{FF2B5EF4-FFF2-40B4-BE49-F238E27FC236}">
                <a16:creationId xmlns:a16="http://schemas.microsoft.com/office/drawing/2014/main" id="{2E90D15C-7458-8446-843E-749F95436B64}"/>
              </a:ext>
            </a:extLst>
          </p:cNvPr>
          <p:cNvSpPr>
            <a:spLocks noGrp="1" noChangeAspect="1"/>
          </p:cNvSpPr>
          <p:nvPr>
            <p:ph type="body" sz="quarter" idx="13" hasCustomPrompt="1"/>
          </p:nvPr>
        </p:nvSpPr>
        <p:spPr>
          <a:xfrm>
            <a:off x="9576443" y="1380953"/>
            <a:ext cx="1368000" cy="1368000"/>
          </a:xfrm>
          <a:prstGeom prst="ellipse">
            <a:avLst/>
          </a:prstGeom>
          <a:solidFill>
            <a:schemeClr val="accent3"/>
          </a:solidFill>
        </p:spPr>
        <p:txBody>
          <a:bodyPr lIns="0" tIns="0" rIns="0" bIns="0" anchor="ctr" anchorCtr="0">
            <a:noAutofit/>
          </a:bodyPr>
          <a:lstStyle>
            <a:lvl1pPr marL="0" indent="0" algn="ctr">
              <a:buNone/>
              <a:defRPr sz="3600" b="1">
                <a:solidFill>
                  <a:schemeClr val="accent1"/>
                </a:solidFill>
              </a:defRPr>
            </a:lvl1pPr>
            <a:lvl2pPr marL="178650" indent="0" algn="ctr">
              <a:buNone/>
              <a:defRPr>
                <a:solidFill>
                  <a:schemeClr val="bg1"/>
                </a:solidFill>
              </a:defRPr>
            </a:lvl2pPr>
            <a:lvl3pPr marL="357012" indent="0" algn="ctr">
              <a:buNone/>
              <a:defRPr>
                <a:solidFill>
                  <a:schemeClr val="bg1"/>
                </a:solidFill>
              </a:defRPr>
            </a:lvl3pPr>
            <a:lvl4pPr marL="536400" indent="0" algn="ctr">
              <a:buNone/>
              <a:defRPr>
                <a:solidFill>
                  <a:schemeClr val="bg1"/>
                </a:solidFill>
              </a:defRPr>
            </a:lvl4pPr>
            <a:lvl5pPr marL="709200" indent="0" algn="ctr">
              <a:buNone/>
              <a:defRPr>
                <a:solidFill>
                  <a:schemeClr val="bg1"/>
                </a:solidFill>
              </a:defRPr>
            </a:lvl5pPr>
          </a:lstStyle>
          <a:p>
            <a:pPr lvl="0"/>
            <a:r>
              <a:rPr lang="sv-SE"/>
              <a:t>Text</a:t>
            </a:r>
          </a:p>
        </p:txBody>
      </p:sp>
      <p:sp>
        <p:nvSpPr>
          <p:cNvPr id="13" name="Platshållare för bild 12">
            <a:extLst>
              <a:ext uri="{FF2B5EF4-FFF2-40B4-BE49-F238E27FC236}">
                <a16:creationId xmlns:a16="http://schemas.microsoft.com/office/drawing/2014/main" id="{2A5C04E3-C91E-3A4F-9731-1835CDA120F8}"/>
              </a:ext>
            </a:extLst>
          </p:cNvPr>
          <p:cNvSpPr>
            <a:spLocks noGrp="1"/>
          </p:cNvSpPr>
          <p:nvPr>
            <p:ph type="pic" sz="quarter" idx="14"/>
          </p:nvPr>
        </p:nvSpPr>
        <p:spPr>
          <a:xfrm>
            <a:off x="10070340" y="2713122"/>
            <a:ext cx="979372" cy="981466"/>
          </a:xfrm>
          <a:prstGeom prst="ellipse">
            <a:avLst/>
          </a:prstGeom>
          <a:blipFill dpi="0" rotWithShape="1">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p:spPr>
        <p:txBody>
          <a:bodyPr anchor="ctr" anchorCtr="0">
            <a:normAutofit/>
          </a:bodyPr>
          <a:lstStyle>
            <a:lvl1pPr marL="0" indent="0">
              <a:buNone/>
              <a:defRPr sz="900"/>
            </a:lvl1pPr>
          </a:lstStyle>
          <a:p>
            <a:r>
              <a:rPr lang="sv-SE"/>
              <a:t>Klicka på ikonen för att lägga till en bild</a:t>
            </a:r>
            <a:endParaRPr lang="en-US"/>
          </a:p>
        </p:txBody>
      </p:sp>
    </p:spTree>
    <p:extLst>
      <p:ext uri="{BB962C8B-B14F-4D97-AF65-F5344CB8AC3E}">
        <p14:creationId xmlns:p14="http://schemas.microsoft.com/office/powerpoint/2010/main" val="51090591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userDrawn="1">
  <p:cSld name="6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a:t>Click to add title </a:t>
            </a:r>
            <a:br>
              <a:rPr lang="en-GB" noProof="0"/>
            </a:br>
            <a:r>
              <a:rPr lang="en-GB" noProof="0"/>
              <a:t>max two lines</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a:p>
        </p:txBody>
      </p:sp>
    </p:spTree>
    <p:extLst>
      <p:ext uri="{BB962C8B-B14F-4D97-AF65-F5344CB8AC3E}">
        <p14:creationId xmlns:p14="http://schemas.microsoft.com/office/powerpoint/2010/main" val="2400826707"/>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20" b="1" i="0">
                <a:solidFill>
                  <a:srgbClr val="005576"/>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451" b="0" i="0">
                <a:solidFill>
                  <a:srgbClr val="3B3D3E"/>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80354845"/>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56706254"/>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userDrawn="1">
  <p:cSld name="4 Content_slid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10800000" cy="684000"/>
          </a:xfrm>
          <a:prstGeom prst="rect">
            <a:avLst/>
          </a:prstGeom>
        </p:spPr>
        <p:txBody>
          <a:bodyPr tIns="0" anchor="t" anchorCtr="0"/>
          <a:lstStyle>
            <a:lvl1pPr>
              <a:defRPr sz="2400">
                <a:solidFill>
                  <a:schemeClr val="accent1"/>
                </a:solidFill>
              </a:defRPr>
            </a:lvl1pPr>
          </a:lstStyle>
          <a:p>
            <a:r>
              <a:rPr lang="en-GB" noProof="0"/>
              <a:t>Click to add title</a:t>
            </a:r>
            <a:br>
              <a:rPr lang="en-GB" noProof="0"/>
            </a:br>
            <a:r>
              <a:rPr lang="en-GB" noProof="0"/>
              <a:t>max two lines</a:t>
            </a: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1763860"/>
            <a:ext cx="8532000" cy="4010025"/>
          </a:xfrm>
        </p:spPr>
        <p:txBody>
          <a:bodyPr>
            <a:noAutofit/>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58611261"/>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userDrawn="1">
  <p:cSld name="Ace Module 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1" y="5"/>
            <a:ext cx="3386667" cy="6857995"/>
          </a:xfrm>
          <a:prstGeom prst="rect">
            <a:avLst/>
          </a:prstGeom>
          <a:solidFill>
            <a:schemeClr val="accent3"/>
          </a:solidFill>
        </p:spPr>
        <p:txBody>
          <a:bodyPr tIns="900000" anchor="t" anchorCtr="0">
            <a:noAutofit/>
          </a:bodyPr>
          <a:lstStyle>
            <a:lvl1pPr marL="0" indent="0" algn="ctr">
              <a:buNone/>
              <a:defRPr/>
            </a:lvl1pPr>
          </a:lstStyle>
          <a:p>
            <a:r>
              <a:rPr lang="en-GB" noProof="0"/>
              <a:t>Click to add an image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sv-SE" smtClean="0"/>
              <a:pPr/>
              <a:t>‹#›</a:t>
            </a:fld>
            <a:endParaRPr lang="sv-SE"/>
          </a:p>
        </p:txBody>
      </p:sp>
      <p:sp>
        <p:nvSpPr>
          <p:cNvPr id="5" name="Rubrik 1">
            <a:extLst>
              <a:ext uri="{FF2B5EF4-FFF2-40B4-BE49-F238E27FC236}">
                <a16:creationId xmlns:a16="http://schemas.microsoft.com/office/drawing/2014/main" id="{1B99B45E-86B3-A046-9751-ABB37AEF6448}"/>
              </a:ext>
            </a:extLst>
          </p:cNvPr>
          <p:cNvSpPr>
            <a:spLocks noGrp="1"/>
          </p:cNvSpPr>
          <p:nvPr>
            <p:ph type="title" hasCustomPrompt="1"/>
          </p:nvPr>
        </p:nvSpPr>
        <p:spPr>
          <a:xfrm>
            <a:off x="4048130" y="1318892"/>
            <a:ext cx="7200000" cy="1440000"/>
          </a:xfrm>
          <a:prstGeom prst="rect">
            <a:avLst/>
          </a:prstGeom>
        </p:spPr>
        <p:txBody>
          <a:bodyPr tIns="0" anchor="t" anchorCtr="0"/>
          <a:lstStyle>
            <a:lvl1pPr>
              <a:defRPr sz="4800">
                <a:solidFill>
                  <a:schemeClr val="accent1"/>
                </a:solidFill>
              </a:defRPr>
            </a:lvl1pPr>
          </a:lstStyle>
          <a:p>
            <a:r>
              <a:rPr lang="en-US"/>
              <a:t>Click</a:t>
            </a:r>
            <a:r>
              <a:rPr lang="en-GB" noProof="0"/>
              <a:t> to add title</a:t>
            </a:r>
          </a:p>
        </p:txBody>
      </p:sp>
      <p:sp>
        <p:nvSpPr>
          <p:cNvPr id="9" name="Subtitle 2">
            <a:extLst>
              <a:ext uri="{FF2B5EF4-FFF2-40B4-BE49-F238E27FC236}">
                <a16:creationId xmlns:a16="http://schemas.microsoft.com/office/drawing/2014/main" id="{82A0AC31-410A-8A4A-883F-82DDA7F6140A}"/>
              </a:ext>
            </a:extLst>
          </p:cNvPr>
          <p:cNvSpPr>
            <a:spLocks noGrp="1"/>
          </p:cNvSpPr>
          <p:nvPr>
            <p:ph type="subTitle" idx="1" hasCustomPrompt="1"/>
          </p:nvPr>
        </p:nvSpPr>
        <p:spPr>
          <a:xfrm>
            <a:off x="4048130" y="837003"/>
            <a:ext cx="5040000" cy="360000"/>
          </a:xfrm>
          <a:prstGeom prst="rect">
            <a:avLst/>
          </a:prstGeom>
        </p:spPr>
        <p:txBody>
          <a:bodyPr tIns="0" rIns="0" bIns="0" anchor="t" anchorCtr="0">
            <a:noAutofit/>
          </a:bodyPr>
          <a:lstStyle>
            <a:lvl1pPr marL="0" indent="0" algn="l">
              <a:buNone/>
              <a:defRPr sz="2400">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sv-SE" err="1"/>
              <a:t>Module</a:t>
            </a:r>
            <a:r>
              <a:rPr lang="sv-SE"/>
              <a:t> / </a:t>
            </a:r>
            <a:r>
              <a:rPr lang="sv-SE" err="1"/>
              <a:t>chapter</a:t>
            </a:r>
            <a:endParaRPr lang="sv-SE"/>
          </a:p>
        </p:txBody>
      </p:sp>
      <p:sp>
        <p:nvSpPr>
          <p:cNvPr id="15" name="Text Placeholder 8">
            <a:extLst>
              <a:ext uri="{FF2B5EF4-FFF2-40B4-BE49-F238E27FC236}">
                <a16:creationId xmlns:a16="http://schemas.microsoft.com/office/drawing/2014/main" id="{82194E52-6D88-6C43-B208-28CAA04A7BF3}"/>
              </a:ext>
            </a:extLst>
          </p:cNvPr>
          <p:cNvSpPr>
            <a:spLocks noGrp="1"/>
          </p:cNvSpPr>
          <p:nvPr>
            <p:ph type="body" sz="quarter" idx="19"/>
          </p:nvPr>
        </p:nvSpPr>
        <p:spPr>
          <a:xfrm>
            <a:off x="4058891" y="3499433"/>
            <a:ext cx="5040000" cy="2410547"/>
          </a:xfrm>
          <a:prstGeom prst="rect">
            <a:avLst/>
          </a:prstGeom>
        </p:spPr>
        <p:txBody>
          <a:bodyPr tIns="0" rIns="0" bIns="0" anchor="t" anchorCtr="0">
            <a:noAutofit/>
          </a:bodyPr>
          <a:lstStyle>
            <a:lvl1pPr marL="180000" indent="-180000">
              <a:lnSpc>
                <a:spcPct val="110000"/>
              </a:lnSpc>
              <a:spcBef>
                <a:spcPts val="0"/>
              </a:spcBef>
              <a:spcAft>
                <a:spcPts val="1200"/>
              </a:spcAft>
              <a:buClr>
                <a:schemeClr val="tx1"/>
              </a:buClr>
              <a:buFont typeface="Arial" panose="020B0604020202020204" pitchFamily="34" charset="0"/>
              <a:buChar char="•"/>
              <a:defRPr sz="1400">
                <a:solidFill>
                  <a:schemeClr val="tx1"/>
                </a:solidFill>
              </a:defRPr>
            </a:lvl1pPr>
          </a:lstStyle>
          <a:p>
            <a:pPr lvl="0"/>
            <a:endParaRPr lang="en-GB" noProof="0"/>
          </a:p>
        </p:txBody>
      </p:sp>
    </p:spTree>
    <p:extLst>
      <p:ext uri="{BB962C8B-B14F-4D97-AF65-F5344CB8AC3E}">
        <p14:creationId xmlns:p14="http://schemas.microsoft.com/office/powerpoint/2010/main" val="403989903"/>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userDrawn="1">
  <p:cSld name="13_Content_slide_with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105526" y="0"/>
            <a:ext cx="6084000" cy="6166800"/>
          </a:xfrm>
          <a:prstGeom prst="rect">
            <a:avLst/>
          </a:prstGeom>
          <a:ln>
            <a:noFill/>
          </a:ln>
        </p:spPr>
        <p:txBody>
          <a:bodyPr anchor="ctr"/>
          <a:lstStyle>
            <a:lvl1pPr marL="0" indent="0" algn="ctr">
              <a:buNone/>
              <a:defRPr/>
            </a:lvl1pPr>
          </a:lstStyle>
          <a:p>
            <a:r>
              <a:rPr lang="en-GB" noProof="0"/>
              <a:t>Click to add image</a:t>
            </a:r>
          </a:p>
        </p:txBody>
      </p:sp>
      <p:sp>
        <p:nvSpPr>
          <p:cNvPr id="10" name="Rubrik 1"/>
          <p:cNvSpPr>
            <a:spLocks noGrp="1"/>
          </p:cNvSpPr>
          <p:nvPr>
            <p:ph type="title" hasCustomPrompt="1"/>
          </p:nvPr>
        </p:nvSpPr>
        <p:spPr>
          <a:xfrm>
            <a:off x="695330" y="576000"/>
            <a:ext cx="5220673" cy="684000"/>
          </a:xfrm>
          <a:prstGeom prst="rect">
            <a:avLst/>
          </a:prstGeom>
        </p:spPr>
        <p:txBody>
          <a:bodyPr tIns="0" anchor="t" anchorCtr="0"/>
          <a:lstStyle>
            <a:lvl1pPr>
              <a:defRPr sz="2400">
                <a:solidFill>
                  <a:schemeClr val="accent1"/>
                </a:solidFill>
              </a:defRPr>
            </a:lvl1pPr>
          </a:lstStyle>
          <a:p>
            <a:r>
              <a:rPr lang="en-US"/>
              <a:t>Click</a:t>
            </a:r>
            <a:r>
              <a:rPr lang="en-GB" noProof="0"/>
              <a:t> to add title</a:t>
            </a:r>
            <a:br>
              <a:rPr lang="en-GB" noProof="0"/>
            </a:br>
            <a:r>
              <a:rPr lang="en-GB" noProof="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a:p>
        </p:txBody>
      </p:sp>
      <p:sp>
        <p:nvSpPr>
          <p:cNvPr id="3" name="Text Placeholder 2">
            <a:extLst>
              <a:ext uri="{FF2B5EF4-FFF2-40B4-BE49-F238E27FC236}">
                <a16:creationId xmlns:a16="http://schemas.microsoft.com/office/drawing/2014/main" id="{08B9B9B8-5EEB-4B41-B2FF-EDC996776341}"/>
              </a:ext>
            </a:extLst>
          </p:cNvPr>
          <p:cNvSpPr>
            <a:spLocks noGrp="1"/>
          </p:cNvSpPr>
          <p:nvPr>
            <p:ph type="body" sz="quarter" idx="18" hasCustomPrompt="1"/>
          </p:nvPr>
        </p:nvSpPr>
        <p:spPr>
          <a:xfrm>
            <a:off x="695330" y="1772710"/>
            <a:ext cx="5221288" cy="4394089"/>
          </a:xfrm>
        </p:spPr>
        <p:txBody>
          <a:bodyPr>
            <a:noAutofit/>
          </a:bodyPr>
          <a:lstStyle>
            <a:lvl1pPr marL="0" indent="0">
              <a:lnSpc>
                <a:spcPct val="100000"/>
              </a:lnSpc>
              <a:spcBef>
                <a:spcPts val="0"/>
              </a:spcBef>
              <a:spcAft>
                <a:spcPts val="1000"/>
              </a:spcAft>
              <a:buNone/>
              <a:defRPr/>
            </a:lvl1pPr>
          </a:lstStyle>
          <a:p>
            <a:pPr lvl="0"/>
            <a:r>
              <a:rPr lang="en-US"/>
              <a:t>Click to add text</a:t>
            </a:r>
          </a:p>
        </p:txBody>
      </p:sp>
    </p:spTree>
    <p:extLst>
      <p:ext uri="{BB962C8B-B14F-4D97-AF65-F5344CB8AC3E}">
        <p14:creationId xmlns:p14="http://schemas.microsoft.com/office/powerpoint/2010/main" val="1572855808"/>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showMasterSp="0" userDrawn="1">
  <p:cSld name="28. End slid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a:solidFill>
                <a:schemeClr val="tx1"/>
              </a:solidFill>
            </a:endParaRP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a:p>
        </p:txBody>
      </p:sp>
      <p:pic>
        <p:nvPicPr>
          <p:cNvPr id="8" name="Bildobjekt 7">
            <a:extLst>
              <a:ext uri="{FF2B5EF4-FFF2-40B4-BE49-F238E27FC236}">
                <a16:creationId xmlns:a16="http://schemas.microsoft.com/office/drawing/2014/main" id="{50F0BD56-C568-0E2E-D21B-652F16C7022D}"/>
              </a:ext>
            </a:extLst>
          </p:cNvPr>
          <p:cNvPicPr>
            <a:picLocks noChangeAspect="1"/>
          </p:cNvPicPr>
          <p:nvPr userDrawn="1"/>
        </p:nvPicPr>
        <p:blipFill>
          <a:blip r:embed="rId2"/>
          <a:stretch>
            <a:fillRect/>
          </a:stretch>
        </p:blipFill>
        <p:spPr>
          <a:xfrm>
            <a:off x="3936000" y="2493974"/>
            <a:ext cx="4320105" cy="1592459"/>
          </a:xfrm>
          <a:prstGeom prst="rect">
            <a:avLst/>
          </a:prstGeom>
        </p:spPr>
      </p:pic>
    </p:spTree>
    <p:extLst>
      <p:ext uri="{BB962C8B-B14F-4D97-AF65-F5344CB8AC3E}">
        <p14:creationId xmlns:p14="http://schemas.microsoft.com/office/powerpoint/2010/main" val="2935579159"/>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showMasterSp="0" type="obj">
  <p:cSld name="Title Slide">
    <p:spTree>
      <p:nvGrpSpPr>
        <p:cNvPr id="1" name=""/>
        <p:cNvGrpSpPr/>
        <p:nvPr/>
      </p:nvGrpSpPr>
      <p:grpSpPr>
        <a:xfrm>
          <a:off x="0" y="0"/>
          <a:ext cx="0" cy="0"/>
          <a:chOff x="0" y="0"/>
          <a:chExt cx="0" cy="0"/>
        </a:xfrm>
      </p:grpSpPr>
      <p:sp>
        <p:nvSpPr>
          <p:cNvPr id="16" name="bk object 16"/>
          <p:cNvSpPr/>
          <p:nvPr/>
        </p:nvSpPr>
        <p:spPr>
          <a:xfrm>
            <a:off x="0" y="0"/>
            <a:ext cx="12192000" cy="6166485"/>
          </a:xfrm>
          <a:custGeom>
            <a:avLst/>
            <a:gdLst/>
            <a:ahLst/>
            <a:cxnLst/>
            <a:rect l="l" t="t" r="r" b="b"/>
            <a:pathLst>
              <a:path w="12192000" h="6166485">
                <a:moveTo>
                  <a:pt x="0" y="6166104"/>
                </a:moveTo>
                <a:lnTo>
                  <a:pt x="12192000" y="6166104"/>
                </a:lnTo>
                <a:lnTo>
                  <a:pt x="12192000" y="0"/>
                </a:lnTo>
                <a:lnTo>
                  <a:pt x="0" y="0"/>
                </a:lnTo>
                <a:lnTo>
                  <a:pt x="0" y="6166104"/>
                </a:lnTo>
                <a:close/>
              </a:path>
            </a:pathLst>
          </a:custGeom>
          <a:solidFill>
            <a:srgbClr val="F7F4F3"/>
          </a:solidFill>
        </p:spPr>
        <p:txBody>
          <a:bodyPr wrap="square" lIns="0" tIns="0" rIns="0" bIns="0" rtlCol="0"/>
          <a:lstStyle/>
          <a:p>
            <a:endParaRPr/>
          </a:p>
        </p:txBody>
      </p:sp>
      <p:sp>
        <p:nvSpPr>
          <p:cNvPr id="2" name="Holder 2"/>
          <p:cNvSpPr>
            <a:spLocks noGrp="1"/>
          </p:cNvSpPr>
          <p:nvPr>
            <p:ph type="ctrTitle"/>
          </p:nvPr>
        </p:nvSpPr>
        <p:spPr>
          <a:xfrm>
            <a:off x="755841" y="2076188"/>
            <a:ext cx="10680316" cy="1795145"/>
          </a:xfrm>
          <a:prstGeom prst="rect">
            <a:avLst/>
          </a:prstGeom>
        </p:spPr>
        <p:txBody>
          <a:bodyPr wrap="square" lIns="0" tIns="0" rIns="0" bIns="0">
            <a:spAutoFit/>
          </a:bodyPr>
          <a:lstStyle>
            <a:lvl1pPr>
              <a:defRPr sz="4000" b="1" i="0">
                <a:solidFill>
                  <a:srgbClr val="015174"/>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defRPr sz="900" b="0" i="0">
                <a:solidFill>
                  <a:srgbClr val="434342"/>
                </a:solidFill>
                <a:latin typeface="Arial"/>
                <a:cs typeface="Arial"/>
              </a:defRPr>
            </a:lvl1pPr>
          </a:lstStyle>
          <a:p>
            <a:pPr marL="25400">
              <a:lnSpc>
                <a:spcPct val="100000"/>
              </a:lnSpc>
              <a:spcBef>
                <a:spcPts val="25"/>
              </a:spcBef>
            </a:pPr>
            <a:fld id="{81D60167-4931-47E6-BA6A-407CBD079E47}" type="slidenum">
              <a:rPr spc="5" dirty="0"/>
              <a:t>‹#›</a:t>
            </a:fld>
            <a:endParaRPr spc="5"/>
          </a:p>
        </p:txBody>
      </p:sp>
    </p:spTree>
    <p:extLst>
      <p:ext uri="{BB962C8B-B14F-4D97-AF65-F5344CB8AC3E}">
        <p14:creationId xmlns:p14="http://schemas.microsoft.com/office/powerpoint/2010/main" val="3207675179"/>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showMasterSp="0"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15174"/>
                </a:solidFill>
                <a:latin typeface="Arial"/>
                <a:cs typeface="Arial"/>
              </a:defRPr>
            </a:lvl1pPr>
          </a:lstStyle>
          <a:p>
            <a:endParaRPr/>
          </a:p>
        </p:txBody>
      </p:sp>
      <p:sp>
        <p:nvSpPr>
          <p:cNvPr id="3" name="Holder 3"/>
          <p:cNvSpPr>
            <a:spLocks noGrp="1"/>
          </p:cNvSpPr>
          <p:nvPr>
            <p:ph sz="half" idx="2"/>
          </p:nvPr>
        </p:nvSpPr>
        <p:spPr>
          <a:xfrm>
            <a:off x="682628" y="1367472"/>
            <a:ext cx="3437254" cy="3463290"/>
          </a:xfrm>
          <a:prstGeom prst="rect">
            <a:avLst/>
          </a:prstGeom>
        </p:spPr>
        <p:txBody>
          <a:bodyPr wrap="square" lIns="0" tIns="0" rIns="0" bIns="0">
            <a:spAutoFit/>
          </a:bodyPr>
          <a:lstStyle>
            <a:lvl1pPr>
              <a:defRPr sz="2000" b="0" i="0">
                <a:solidFill>
                  <a:srgbClr val="434342"/>
                </a:solidFill>
                <a:latin typeface="Arial"/>
                <a:cs typeface="Arial"/>
              </a:defRPr>
            </a:lvl1pPr>
          </a:lstStyle>
          <a:p>
            <a:endParaRPr/>
          </a:p>
        </p:txBody>
      </p:sp>
      <p:sp>
        <p:nvSpPr>
          <p:cNvPr id="4" name="Holder 4"/>
          <p:cNvSpPr>
            <a:spLocks noGrp="1"/>
          </p:cNvSpPr>
          <p:nvPr>
            <p:ph sz="half" idx="3"/>
          </p:nvPr>
        </p:nvSpPr>
        <p:spPr>
          <a:xfrm>
            <a:off x="7252818" y="1052893"/>
            <a:ext cx="4299584" cy="3835400"/>
          </a:xfrm>
          <a:prstGeom prst="rect">
            <a:avLst/>
          </a:prstGeom>
        </p:spPr>
        <p:txBody>
          <a:bodyPr wrap="square" lIns="0" tIns="0" rIns="0" bIns="0">
            <a:spAutoFit/>
          </a:bodyPr>
          <a:lstStyle>
            <a:lvl1pPr>
              <a:defRPr sz="2500" b="1" i="0">
                <a:solidFill>
                  <a:srgbClr val="015174"/>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7" name="Holder 7"/>
          <p:cNvSpPr>
            <a:spLocks noGrp="1"/>
          </p:cNvSpPr>
          <p:nvPr>
            <p:ph type="sldNum" sz="quarter" idx="7"/>
          </p:nvPr>
        </p:nvSpPr>
        <p:spPr/>
        <p:txBody>
          <a:bodyPr lIns="0" tIns="0" rIns="0" bIns="0"/>
          <a:lstStyle>
            <a:lvl1pPr>
              <a:defRPr sz="900" b="0" i="0">
                <a:solidFill>
                  <a:srgbClr val="434342"/>
                </a:solidFill>
                <a:latin typeface="Arial"/>
                <a:cs typeface="Arial"/>
              </a:defRPr>
            </a:lvl1pPr>
          </a:lstStyle>
          <a:p>
            <a:pPr marL="25400">
              <a:lnSpc>
                <a:spcPct val="100000"/>
              </a:lnSpc>
              <a:spcBef>
                <a:spcPts val="25"/>
              </a:spcBef>
            </a:pPr>
            <a:fld id="{81D60167-4931-47E6-BA6A-407CBD079E47}" type="slidenum">
              <a:rPr spc="5" dirty="0"/>
              <a:t>‹#›</a:t>
            </a:fld>
            <a:endParaRPr spc="5"/>
          </a:p>
        </p:txBody>
      </p:sp>
    </p:spTree>
    <p:extLst>
      <p:ext uri="{BB962C8B-B14F-4D97-AF65-F5344CB8AC3E}">
        <p14:creationId xmlns:p14="http://schemas.microsoft.com/office/powerpoint/2010/main" val="2705582754"/>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showMasterSp="0" type="tx">
  <p:cSld name="11_Content_slide_with_cut-out_image">
    <p:spTree>
      <p:nvGrpSpPr>
        <p:cNvPr id="1" name=""/>
        <p:cNvGrpSpPr/>
        <p:nvPr/>
      </p:nvGrpSpPr>
      <p:grpSpPr>
        <a:xfrm>
          <a:off x="0" y="0"/>
          <a:ext cx="0" cy="0"/>
          <a:chOff x="0" y="0"/>
          <a:chExt cx="0" cy="0"/>
        </a:xfrm>
      </p:grpSpPr>
      <p:sp>
        <p:nvSpPr>
          <p:cNvPr id="132" name="Platshållare för bild 4"/>
          <p:cNvSpPr>
            <a:spLocks noGrp="1"/>
          </p:cNvSpPr>
          <p:nvPr>
            <p:ph type="pic" idx="13"/>
          </p:nvPr>
        </p:nvSpPr>
        <p:spPr>
          <a:xfrm>
            <a:off x="6096001" y="0"/>
            <a:ext cx="6096001" cy="6159833"/>
          </a:xfrm>
          <a:prstGeom prst="rect">
            <a:avLst/>
          </a:prstGeom>
        </p:spPr>
        <p:txBody>
          <a:bodyPr lIns="91439" tIns="45719" rIns="91439" bIns="45719"/>
          <a:lstStyle/>
          <a:p>
            <a:endParaRPr/>
          </a:p>
        </p:txBody>
      </p:sp>
      <p:sp>
        <p:nvSpPr>
          <p:cNvPr id="133" name="Body Level One…"/>
          <p:cNvSpPr txBox="1">
            <a:spLocks noGrp="1"/>
          </p:cNvSpPr>
          <p:nvPr>
            <p:ph type="body" sz="half" idx="1"/>
          </p:nvPr>
        </p:nvSpPr>
        <p:spPr>
          <a:xfrm>
            <a:off x="695325" y="1773240"/>
            <a:ext cx="5220676" cy="4009872"/>
          </a:xfrm>
          <a:prstGeom prst="rect">
            <a:avLst/>
          </a:prstGeom>
        </p:spPr>
        <p:txBody>
          <a:bodyPr>
            <a:normAutofit/>
          </a:bodyPr>
          <a:lstStyle>
            <a:lvl1pPr>
              <a:lnSpc>
                <a:spcPts val="2000"/>
              </a:lnSpc>
              <a:spcBef>
                <a:spcPts val="1000"/>
              </a:spcBef>
            </a:lvl1pPr>
            <a:lvl2pPr marL="0" indent="0">
              <a:lnSpc>
                <a:spcPts val="2000"/>
              </a:lnSpc>
              <a:spcBef>
                <a:spcPts val="1000"/>
              </a:spcBef>
              <a:buSzTx/>
              <a:buNone/>
            </a:lvl2pPr>
            <a:lvl3pPr marL="0" indent="215978">
              <a:lnSpc>
                <a:spcPts val="2000"/>
              </a:lnSpc>
              <a:spcBef>
                <a:spcPts val="1000"/>
              </a:spcBef>
              <a:buSzTx/>
              <a:buNone/>
            </a:lvl3pPr>
            <a:lvl4pPr marL="0" indent="431957">
              <a:lnSpc>
                <a:spcPts val="2000"/>
              </a:lnSpc>
              <a:spcBef>
                <a:spcPts val="1000"/>
              </a:spcBef>
              <a:buSzTx/>
              <a:buNone/>
            </a:lvl4pPr>
            <a:lvl5pPr marL="0" indent="647935">
              <a:lnSpc>
                <a:spcPts val="2000"/>
              </a:lnSpc>
              <a:spcBef>
                <a:spcPts val="1000"/>
              </a:spcBef>
              <a:buSzTx/>
              <a:buNone/>
            </a:lvl5pPr>
          </a:lstStyle>
          <a:p>
            <a:r>
              <a:t>Body Level One</a:t>
            </a:r>
          </a:p>
          <a:p>
            <a:pPr lvl="1"/>
            <a:r>
              <a:t>Body Level Two</a:t>
            </a:r>
          </a:p>
          <a:p>
            <a:pPr lvl="2"/>
            <a:r>
              <a:t>Body Level Three</a:t>
            </a:r>
          </a:p>
          <a:p>
            <a:pPr lvl="3"/>
            <a:r>
              <a:t>Body Level Four</a:t>
            </a:r>
          </a:p>
          <a:p>
            <a:pPr lvl="4"/>
            <a:r>
              <a:t>Body Level Five</a:t>
            </a:r>
          </a:p>
        </p:txBody>
      </p:sp>
      <p:sp>
        <p:nvSpPr>
          <p:cNvPr id="134" name="Title Text"/>
          <p:cNvSpPr txBox="1">
            <a:spLocks noGrp="1"/>
          </p:cNvSpPr>
          <p:nvPr>
            <p:ph type="title"/>
          </p:nvPr>
        </p:nvSpPr>
        <p:spPr>
          <a:xfrm>
            <a:off x="695329" y="576000"/>
            <a:ext cx="5220674" cy="684001"/>
          </a:xfrm>
          <a:prstGeom prst="rect">
            <a:avLst/>
          </a:prstGeom>
        </p:spPr>
        <p:txBody>
          <a:bodyPr>
            <a:normAutofit/>
          </a:bodyPr>
          <a:lstStyle>
            <a:lvl1pPr>
              <a:defRPr sz="2400"/>
            </a:lvl1pPr>
          </a:lstStyle>
          <a:p>
            <a:r>
              <a:t>Title Text</a:t>
            </a:r>
          </a:p>
        </p:txBody>
      </p:sp>
      <p:sp>
        <p:nvSpPr>
          <p:cNvPr id="135" name="Slide Number"/>
          <p:cNvSpPr txBox="1">
            <a:spLocks noGrp="1"/>
          </p:cNvSpPr>
          <p:nvPr>
            <p:ph type="sldNum" sz="quarter" idx="2"/>
          </p:nvPr>
        </p:nvSpPr>
        <p:spPr>
          <a:prstGeom prst="rect">
            <a:avLst/>
          </a:prstGeom>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fld id="{86CB4B4D-7CA3-9044-876B-883B54F8677D}" type="slidenum">
              <a:rPr kumimoji="0" lang="en-GB" sz="900" b="0" i="0" u="none" strike="noStrike" kern="1200" cap="none" spc="0" normalizeH="0" baseline="0" noProof="0" smtClean="0">
                <a:ln>
                  <a:noFill/>
                </a:ln>
                <a:solidFill>
                  <a:srgbClr val="434342">
                    <a:alpha val="0"/>
                  </a:srgbClr>
                </a:solidFill>
                <a:effectLst/>
                <a:uLnTx/>
                <a:uFillTx/>
                <a:latin typeface="Arial"/>
                <a:ea typeface="+mn-ea"/>
                <a:cs typeface="+mn-cs"/>
              </a:rPr>
              <a:pPr marL="0" marR="0" lvl="0" indent="0" algn="l" defTabSz="914264" rtl="0" eaLnBrk="1" fontAlgn="auto" latinLnBrk="0" hangingPunct="1">
                <a:lnSpc>
                  <a:spcPct val="100000"/>
                </a:lnSpc>
                <a:spcBef>
                  <a:spcPts val="0"/>
                </a:spcBef>
                <a:spcAft>
                  <a:spcPts val="0"/>
                </a:spcAft>
                <a:buClrTx/>
                <a:buSzTx/>
                <a:buFontTx/>
                <a:buNone/>
                <a:tabLst/>
                <a:defRPr/>
              </a:pPr>
              <a:t>‹#›</a:t>
            </a:fld>
            <a:endParaRPr kumimoji="0" lang="en-GB" sz="900" b="0" i="0" u="none" strike="noStrike" kern="1200" cap="none" spc="0" normalizeH="0" baseline="0" noProof="0">
              <a:ln>
                <a:noFill/>
              </a:ln>
              <a:solidFill>
                <a:srgbClr val="434342">
                  <a:alpha val="0"/>
                </a:srgbClr>
              </a:solidFill>
              <a:effectLst/>
              <a:uLnTx/>
              <a:uFillTx/>
              <a:latin typeface="Arial"/>
              <a:ea typeface="+mn-ea"/>
              <a:cs typeface="+mn-cs"/>
            </a:endParaRPr>
          </a:p>
        </p:txBody>
      </p:sp>
    </p:spTree>
    <p:extLst>
      <p:ext uri="{BB962C8B-B14F-4D97-AF65-F5344CB8AC3E}">
        <p14:creationId xmlns:p14="http://schemas.microsoft.com/office/powerpoint/2010/main" val="755493284"/>
      </p:ext>
    </p:extLst>
  </p:cSld>
  <p:clrMapOvr>
    <a:masterClrMapping/>
  </p:clrMapOvr>
  <p:transition spd="med"/>
</p:sldLayout>
</file>

<file path=ppt/slideLayouts/slideLayout298.xml><?xml version="1.0" encoding="utf-8"?>
<p:sldLayout xmlns:a="http://schemas.openxmlformats.org/drawingml/2006/main" xmlns:r="http://schemas.openxmlformats.org/officeDocument/2006/relationships" xmlns:p="http://schemas.openxmlformats.org/presentationml/2006/main" showMasterSp="0" userDrawn="1">
  <p:cSld name="ACE Chapter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8" y="730380"/>
            <a:ext cx="10800000" cy="1979908"/>
          </a:xfrm>
          <a:prstGeom prst="rect">
            <a:avLst/>
          </a:prstGeom>
        </p:spPr>
        <p:txBody>
          <a:bodyPr tIns="0" anchor="b" anchorCtr="0"/>
          <a:lstStyle>
            <a:lvl1pPr algn="l">
              <a:lnSpc>
                <a:spcPct val="90000"/>
              </a:lnSpc>
              <a:defRPr sz="4800">
                <a:solidFill>
                  <a:schemeClr val="accent1"/>
                </a:solidFill>
              </a:defRPr>
            </a:lvl1pPr>
          </a:lstStyle>
          <a:p>
            <a:r>
              <a:rPr lang="en-GB" noProof="0"/>
              <a:t>Click to add title</a:t>
            </a:r>
            <a:br>
              <a:rPr lang="en-GB" noProof="0"/>
            </a:br>
            <a:r>
              <a:rPr lang="en-GB" noProof="0"/>
              <a:t>max two lines</a:t>
            </a:r>
          </a:p>
        </p:txBody>
      </p:sp>
      <p:sp>
        <p:nvSpPr>
          <p:cNvPr id="3" name="Subtitle 2"/>
          <p:cNvSpPr>
            <a:spLocks noGrp="1"/>
          </p:cNvSpPr>
          <p:nvPr>
            <p:ph type="subTitle" idx="1" hasCustomPrompt="1"/>
          </p:nvPr>
        </p:nvSpPr>
        <p:spPr>
          <a:xfrm>
            <a:off x="695328" y="2852615"/>
            <a:ext cx="10800000" cy="723600"/>
          </a:xfrm>
          <a:prstGeom prst="rect">
            <a:avLst/>
          </a:prstGeom>
        </p:spPr>
        <p:txBody>
          <a:bodyPr/>
          <a:lstStyle>
            <a:lvl1pPr marL="0" indent="0" algn="l">
              <a:buNone/>
              <a:defRPr sz="2400">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a:t>Click to add subtitle</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pPr marL="0" marR="0" lvl="0" indent="0" algn="l" defTabSz="914264" rtl="0" eaLnBrk="1" fontAlgn="auto" latinLnBrk="0" hangingPunct="1">
              <a:lnSpc>
                <a:spcPct val="100000"/>
              </a:lnSpc>
              <a:spcBef>
                <a:spcPts val="0"/>
              </a:spcBef>
              <a:spcAft>
                <a:spcPts val="0"/>
              </a:spcAft>
              <a:buClrTx/>
              <a:buSzTx/>
              <a:buFontTx/>
              <a:buNone/>
              <a:tabLst/>
              <a:defRPr/>
            </a:pPr>
            <a:fld id="{44885375-241E-884B-B5CC-0E856F89762A}" type="slidenum">
              <a:rPr kumimoji="0" lang="en-GB" sz="900" b="0" i="0" u="none" strike="noStrike" kern="1200" cap="none" spc="0" normalizeH="0" baseline="0" noProof="0" smtClean="0">
                <a:ln>
                  <a:noFill/>
                </a:ln>
                <a:solidFill>
                  <a:srgbClr val="434342"/>
                </a:solidFill>
                <a:effectLst/>
                <a:uLnTx/>
                <a:uFillTx/>
                <a:latin typeface="Arial"/>
                <a:ea typeface="+mn-ea"/>
                <a:cs typeface="+mn-cs"/>
              </a:rPr>
              <a:pPr marL="0" marR="0" lvl="0" indent="0" algn="l" defTabSz="914264" rtl="0" eaLnBrk="1" fontAlgn="auto" latinLnBrk="0" hangingPunct="1">
                <a:lnSpc>
                  <a:spcPct val="100000"/>
                </a:lnSpc>
                <a:spcBef>
                  <a:spcPts val="0"/>
                </a:spcBef>
                <a:spcAft>
                  <a:spcPts val="0"/>
                </a:spcAft>
                <a:buClrTx/>
                <a:buSzTx/>
                <a:buFontTx/>
                <a:buNone/>
                <a:tabLst/>
                <a:defRPr/>
              </a:pPr>
              <a:t>‹#›</a:t>
            </a:fld>
            <a:endParaRPr kumimoji="0" lang="en-GB" sz="900" b="0" i="0" u="none" strike="noStrike" kern="1200" cap="none" spc="0" normalizeH="0" baseline="0" noProof="0">
              <a:ln>
                <a:noFill/>
              </a:ln>
              <a:solidFill>
                <a:srgbClr val="434342"/>
              </a:solidFill>
              <a:effectLst/>
              <a:uLnTx/>
              <a:uFillTx/>
              <a:latin typeface="Arial"/>
              <a:ea typeface="+mn-ea"/>
              <a:cs typeface="+mn-cs"/>
            </a:endParaRPr>
          </a:p>
        </p:txBody>
      </p:sp>
    </p:spTree>
    <p:extLst>
      <p:ext uri="{BB962C8B-B14F-4D97-AF65-F5344CB8AC3E}">
        <p14:creationId xmlns:p14="http://schemas.microsoft.com/office/powerpoint/2010/main" val="3965562686"/>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showMasterSp="0" userDrawn="1">
  <p:cSld name="9_Content_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a:t>Click to add title</a:t>
            </a:r>
            <a:br>
              <a:rPr lang="en-GB" noProof="0"/>
            </a:br>
            <a:r>
              <a:rPr lang="en-GB" noProof="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pPr marL="0" marR="0" lvl="0" indent="0" algn="l" defTabSz="914264" rtl="0" eaLnBrk="1" fontAlgn="auto" latinLnBrk="0" hangingPunct="1">
              <a:lnSpc>
                <a:spcPct val="100000"/>
              </a:lnSpc>
              <a:spcBef>
                <a:spcPts val="0"/>
              </a:spcBef>
              <a:spcAft>
                <a:spcPts val="0"/>
              </a:spcAft>
              <a:buClrTx/>
              <a:buSzTx/>
              <a:buFontTx/>
              <a:buNone/>
              <a:tabLst/>
              <a:defRPr/>
            </a:pPr>
            <a:fld id="{44885375-241E-884B-B5CC-0E856F89762A}" type="slidenum">
              <a:rPr kumimoji="0" lang="en-GB" sz="900" b="0" i="0" u="none" strike="noStrike" kern="1200" cap="none" spc="0" normalizeH="0" baseline="0" noProof="0" smtClean="0">
                <a:ln>
                  <a:noFill/>
                </a:ln>
                <a:solidFill>
                  <a:srgbClr val="434342"/>
                </a:solidFill>
                <a:effectLst/>
                <a:uLnTx/>
                <a:uFillTx/>
                <a:latin typeface="Arial"/>
                <a:ea typeface="+mn-ea"/>
                <a:cs typeface="+mn-cs"/>
              </a:rPr>
              <a:pPr marL="0" marR="0" lvl="0" indent="0" algn="l" defTabSz="914264" rtl="0" eaLnBrk="1" fontAlgn="auto" latinLnBrk="0" hangingPunct="1">
                <a:lnSpc>
                  <a:spcPct val="100000"/>
                </a:lnSpc>
                <a:spcBef>
                  <a:spcPts val="0"/>
                </a:spcBef>
                <a:spcAft>
                  <a:spcPts val="0"/>
                </a:spcAft>
                <a:buClrTx/>
                <a:buSzTx/>
                <a:buFontTx/>
                <a:buNone/>
                <a:tabLst/>
                <a:defRPr/>
              </a:pPr>
              <a:t>‹#›</a:t>
            </a:fld>
            <a:endParaRPr kumimoji="0" lang="en-GB" sz="900" b="0" i="0" u="none" strike="noStrike" kern="1200" cap="none" spc="0" normalizeH="0" baseline="0" noProof="0">
              <a:ln>
                <a:noFill/>
              </a:ln>
              <a:solidFill>
                <a:srgbClr val="434342"/>
              </a:solidFill>
              <a:effectLst/>
              <a:uLnTx/>
              <a:uFillTx/>
              <a:latin typeface="Arial"/>
              <a:ea typeface="+mn-ea"/>
              <a:cs typeface="+mn-cs"/>
            </a:endParaRPr>
          </a:p>
        </p:txBody>
      </p:sp>
      <p:sp>
        <p:nvSpPr>
          <p:cNvPr id="8" name="Platshållare för text 10"/>
          <p:cNvSpPr>
            <a:spLocks noGrp="1"/>
          </p:cNvSpPr>
          <p:nvPr>
            <p:ph type="body" sz="quarter" idx="10" hasCustomPrompt="1"/>
          </p:nvPr>
        </p:nvSpPr>
        <p:spPr>
          <a:xfrm>
            <a:off x="6275996" y="1773239"/>
            <a:ext cx="5218803" cy="4009870"/>
          </a:xfrm>
          <a:prstGeom prst="rect">
            <a:avLst/>
          </a:prstGeom>
        </p:spPr>
        <p:txBody>
          <a:bodyPr/>
          <a:lstStyle>
            <a:lvl1pPr marL="0" indent="0">
              <a:buNone/>
              <a:defRPr lang="en-GB" noProof="0" dirty="0">
                <a:effectLst/>
                <a:latin typeface="Arial" charset="0"/>
              </a:defRPr>
            </a:lvl1pPr>
          </a:lstStyle>
          <a:p>
            <a:pPr marL="270000" lvl="0" indent="-270000">
              <a:lnSpc>
                <a:spcPct val="110000"/>
              </a:lnSpc>
              <a:spcBef>
                <a:spcPts val="0"/>
              </a:spcBef>
              <a:spcAft>
                <a:spcPts val="1000"/>
              </a:spcAft>
              <a:buFontTx/>
            </a:pPr>
            <a:r>
              <a:rPr lang="en-GB" noProof="0">
                <a:effectLst/>
                <a:latin typeface="Arial" charset="0"/>
              </a:rPr>
              <a:t> </a:t>
            </a:r>
          </a:p>
        </p:txBody>
      </p:sp>
      <p:sp>
        <p:nvSpPr>
          <p:cNvPr id="4" name="Content Placeholder 3">
            <a:extLst>
              <a:ext uri="{FF2B5EF4-FFF2-40B4-BE49-F238E27FC236}">
                <a16:creationId xmlns:a16="http://schemas.microsoft.com/office/drawing/2014/main" id="{EED55FF7-DD17-4A5D-A08E-D4E134360129}"/>
              </a:ext>
            </a:extLst>
          </p:cNvPr>
          <p:cNvSpPr>
            <a:spLocks noGrp="1"/>
          </p:cNvSpPr>
          <p:nvPr>
            <p:ph sz="quarter" idx="11" hasCustomPrompt="1"/>
          </p:nvPr>
        </p:nvSpPr>
        <p:spPr>
          <a:xfrm>
            <a:off x="694800" y="1773239"/>
            <a:ext cx="5220000" cy="4010025"/>
          </a:xfrm>
          <a:prstGeom prst="rect">
            <a:avLst/>
          </a:prstGeom>
        </p:spPr>
        <p:txBody>
          <a:bodyPr>
            <a:noAutofit/>
          </a:bodyPr>
          <a:lstStyle>
            <a:lvl1pPr marL="285750" indent="-285750">
              <a:lnSpc>
                <a:spcPct val="100000"/>
              </a:lnSpc>
              <a:spcBef>
                <a:spcPts val="600"/>
              </a:spcBef>
              <a:spcAft>
                <a:spcPts val="0"/>
              </a:spcAft>
              <a:buFont typeface="Arial" panose="020B0604020202020204" pitchFamily="34" charset="0"/>
              <a:buChar char="•"/>
              <a:defRPr/>
            </a:lvl1pPr>
            <a:lvl2pPr marL="464400">
              <a:defRPr/>
            </a:lvl2pPr>
            <a:lvl3pPr marL="536400">
              <a:defRPr/>
            </a:lvl3pPr>
            <a:lvl4pPr marL="712800" indent="-176400">
              <a:defRPr/>
            </a:lvl4pPr>
          </a:lstStyle>
          <a:p>
            <a:pPr lvl="0"/>
            <a:r>
              <a:rPr lang="en-US"/>
              <a:t>Click to add text</a:t>
            </a:r>
          </a:p>
          <a:p>
            <a:pPr lvl="1"/>
            <a:r>
              <a:rPr lang="en-US"/>
              <a:t>Second level</a:t>
            </a:r>
          </a:p>
          <a:p>
            <a:pPr lvl="2"/>
            <a:r>
              <a:rPr lang="en-US"/>
              <a:t>Third level</a:t>
            </a:r>
          </a:p>
          <a:p>
            <a:pPr lvl="3"/>
            <a:r>
              <a:rPr lang="en-US"/>
              <a:t>Fourth level</a:t>
            </a:r>
          </a:p>
        </p:txBody>
      </p:sp>
      <p:sp>
        <p:nvSpPr>
          <p:cNvPr id="10" name="Content Placeholder 3">
            <a:extLst>
              <a:ext uri="{FF2B5EF4-FFF2-40B4-BE49-F238E27FC236}">
                <a16:creationId xmlns:a16="http://schemas.microsoft.com/office/drawing/2014/main" id="{07904A03-4E62-46C3-8D5F-F189A19F9CCC}"/>
              </a:ext>
            </a:extLst>
          </p:cNvPr>
          <p:cNvSpPr>
            <a:spLocks noGrp="1"/>
          </p:cNvSpPr>
          <p:nvPr>
            <p:ph sz="quarter" idx="13" hasCustomPrompt="1"/>
          </p:nvPr>
        </p:nvSpPr>
        <p:spPr>
          <a:xfrm>
            <a:off x="6275996" y="1773239"/>
            <a:ext cx="5220000" cy="4010025"/>
          </a:xfrm>
          <a:prstGeom prst="rect">
            <a:avLst/>
          </a:prstGeom>
        </p:spPr>
        <p:txBody>
          <a:bodyPr>
            <a:noAutofit/>
          </a:bodyPr>
          <a:lstStyle>
            <a:lvl1pPr marL="285750" indent="-285750">
              <a:lnSpc>
                <a:spcPct val="100000"/>
              </a:lnSpc>
              <a:spcBef>
                <a:spcPts val="600"/>
              </a:spcBef>
              <a:spcAft>
                <a:spcPts val="0"/>
              </a:spcAft>
              <a:buFont typeface="Arial" panose="020B0604020202020204" pitchFamily="34" charset="0"/>
              <a:buChar char="•"/>
              <a:defRPr/>
            </a:lvl1pPr>
            <a:lvl2pPr marL="464400">
              <a:defRPr/>
            </a:lvl2pPr>
            <a:lvl3pPr marL="536400">
              <a:defRPr/>
            </a:lvl3pPr>
            <a:lvl4pPr marL="712800" indent="-176400">
              <a:defRPr/>
            </a:lvl4pPr>
          </a:lstStyle>
          <a:p>
            <a:pPr lvl="0"/>
            <a:r>
              <a:rPr lang="en-US"/>
              <a:t>Click to add text</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286110748"/>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userDrawn="1">
  <p:cSld name="12. Content 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a:t>Click to add title</a:t>
            </a:r>
            <a:br>
              <a:rPr lang="en-GB" noProof="0"/>
            </a:br>
            <a:r>
              <a:rPr lang="en-GB" noProof="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
        <p:nvSpPr>
          <p:cNvPr id="8" name="Platshållare för text 10"/>
          <p:cNvSpPr>
            <a:spLocks noGrp="1"/>
          </p:cNvSpPr>
          <p:nvPr>
            <p:ph type="body" sz="quarter" idx="10" hasCustomPrompt="1"/>
          </p:nvPr>
        </p:nvSpPr>
        <p:spPr>
          <a:xfrm>
            <a:off x="6275996" y="1773239"/>
            <a:ext cx="5218803" cy="4009870"/>
          </a:xfrm>
          <a:prstGeom prst="rect">
            <a:avLst/>
          </a:prstGeom>
        </p:spPr>
        <p:txBody>
          <a:bodyPr/>
          <a:lstStyle>
            <a:lvl1pPr marL="0" indent="0">
              <a:buNone/>
              <a:defRPr lang="en-GB" noProof="0" dirty="0">
                <a:effectLst/>
                <a:latin typeface="Arial" charset="0"/>
              </a:defRPr>
            </a:lvl1pPr>
          </a:lstStyle>
          <a:p>
            <a:pPr marL="270000" lvl="0" indent="-270000">
              <a:lnSpc>
                <a:spcPct val="110000"/>
              </a:lnSpc>
              <a:spcBef>
                <a:spcPts val="0"/>
              </a:spcBef>
              <a:spcAft>
                <a:spcPts val="1000"/>
              </a:spcAft>
              <a:buFontTx/>
            </a:pPr>
            <a:r>
              <a:rPr lang="en-GB" noProof="0">
                <a:effectLst/>
                <a:latin typeface="Arial" charset="0"/>
              </a:rPr>
              <a:t> </a:t>
            </a:r>
          </a:p>
        </p:txBody>
      </p:sp>
      <p:sp>
        <p:nvSpPr>
          <p:cNvPr id="4" name="Content Placeholder 3">
            <a:extLst>
              <a:ext uri="{FF2B5EF4-FFF2-40B4-BE49-F238E27FC236}">
                <a16:creationId xmlns:a16="http://schemas.microsoft.com/office/drawing/2014/main" id="{EED55FF7-DD17-4A5D-A08E-D4E134360129}"/>
              </a:ext>
            </a:extLst>
          </p:cNvPr>
          <p:cNvSpPr>
            <a:spLocks noGrp="1"/>
          </p:cNvSpPr>
          <p:nvPr>
            <p:ph sz="quarter" idx="11" hasCustomPrompt="1"/>
          </p:nvPr>
        </p:nvSpPr>
        <p:spPr>
          <a:xfrm>
            <a:off x="694800" y="1773239"/>
            <a:ext cx="5220000" cy="4010025"/>
          </a:xfrm>
          <a:prstGeom prst="rect">
            <a:avLst/>
          </a:prstGeom>
        </p:spPr>
        <p:txBody>
          <a:bodyPr>
            <a:noAutofit/>
          </a:bodyPr>
          <a:lstStyle>
            <a:lvl1pPr marL="0" indent="0">
              <a:lnSpc>
                <a:spcPct val="100000"/>
              </a:lnSpc>
              <a:spcBef>
                <a:spcPts val="600"/>
              </a:spcBef>
              <a:spcAft>
                <a:spcPts val="0"/>
              </a:spcAft>
              <a:buFont typeface="Arial" panose="020B0604020202020204" pitchFamily="34" charset="0"/>
              <a:buNone/>
              <a:defRPr>
                <a:solidFill>
                  <a:schemeClr val="tx1"/>
                </a:solidFill>
              </a:defRPr>
            </a:lvl1pPr>
            <a:lvl2pPr marL="464400">
              <a:defRPr>
                <a:solidFill>
                  <a:schemeClr val="tx1"/>
                </a:solidFill>
              </a:defRPr>
            </a:lvl2pPr>
            <a:lvl3pPr marL="536400">
              <a:defRPr>
                <a:solidFill>
                  <a:schemeClr val="tx1"/>
                </a:solidFill>
              </a:defRPr>
            </a:lvl3pPr>
            <a:lvl4pPr marL="712800" indent="-176400">
              <a:defRPr>
                <a:solidFill>
                  <a:schemeClr val="tx1"/>
                </a:solidFill>
              </a:defRPr>
            </a:lvl4pPr>
          </a:lstStyle>
          <a:p>
            <a:pPr lvl="0"/>
            <a:r>
              <a:rPr lang="en-US"/>
              <a:t>Click to add text</a:t>
            </a:r>
          </a:p>
        </p:txBody>
      </p:sp>
      <p:sp>
        <p:nvSpPr>
          <p:cNvPr id="10" name="Content Placeholder 3">
            <a:extLst>
              <a:ext uri="{FF2B5EF4-FFF2-40B4-BE49-F238E27FC236}">
                <a16:creationId xmlns:a16="http://schemas.microsoft.com/office/drawing/2014/main" id="{07904A03-4E62-46C3-8D5F-F189A19F9CCC}"/>
              </a:ext>
            </a:extLst>
          </p:cNvPr>
          <p:cNvSpPr>
            <a:spLocks noGrp="1"/>
          </p:cNvSpPr>
          <p:nvPr>
            <p:ph sz="quarter" idx="13" hasCustomPrompt="1"/>
          </p:nvPr>
        </p:nvSpPr>
        <p:spPr>
          <a:xfrm>
            <a:off x="6275996" y="1773239"/>
            <a:ext cx="5220000" cy="4010025"/>
          </a:xfrm>
          <a:prstGeom prst="rect">
            <a:avLst/>
          </a:prstGeom>
        </p:spPr>
        <p:txBody>
          <a:bodyPr>
            <a:noAutofit/>
          </a:bodyPr>
          <a:lstStyle>
            <a:lvl1pPr marL="0" indent="0">
              <a:lnSpc>
                <a:spcPct val="100000"/>
              </a:lnSpc>
              <a:spcBef>
                <a:spcPts val="600"/>
              </a:spcBef>
              <a:spcAft>
                <a:spcPts val="0"/>
              </a:spcAft>
              <a:buFont typeface="Arial" panose="020B0604020202020204" pitchFamily="34" charset="0"/>
              <a:buNone/>
              <a:defRPr/>
            </a:lvl1pPr>
            <a:lvl2pPr marL="464400">
              <a:defRPr/>
            </a:lvl2pPr>
            <a:lvl3pPr marL="536400">
              <a:defRPr/>
            </a:lvl3pPr>
            <a:lvl4pPr marL="712800" indent="-176400">
              <a:defRPr/>
            </a:lvl4pPr>
          </a:lstStyle>
          <a:p>
            <a:pPr lvl="0"/>
            <a:r>
              <a:rPr lang="en-US"/>
              <a:t>Click to add text</a:t>
            </a:r>
          </a:p>
        </p:txBody>
      </p:sp>
    </p:spTree>
    <p:extLst>
      <p:ext uri="{BB962C8B-B14F-4D97-AF65-F5344CB8AC3E}">
        <p14:creationId xmlns:p14="http://schemas.microsoft.com/office/powerpoint/2010/main" val="2677363120"/>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16" name="bk object 16"/>
          <p:cNvSpPr/>
          <p:nvPr/>
        </p:nvSpPr>
        <p:spPr>
          <a:xfrm>
            <a:off x="0" y="0"/>
            <a:ext cx="12192000" cy="6166485"/>
          </a:xfrm>
          <a:custGeom>
            <a:avLst/>
            <a:gdLst/>
            <a:ahLst/>
            <a:cxnLst/>
            <a:rect l="l" t="t" r="r" b="b"/>
            <a:pathLst>
              <a:path w="12192000" h="6166485">
                <a:moveTo>
                  <a:pt x="0" y="6166104"/>
                </a:moveTo>
                <a:lnTo>
                  <a:pt x="12192000" y="6166104"/>
                </a:lnTo>
                <a:lnTo>
                  <a:pt x="12192000" y="0"/>
                </a:lnTo>
                <a:lnTo>
                  <a:pt x="0" y="0"/>
                </a:lnTo>
                <a:lnTo>
                  <a:pt x="0" y="6166104"/>
                </a:lnTo>
                <a:close/>
              </a:path>
            </a:pathLst>
          </a:custGeom>
          <a:solidFill>
            <a:srgbClr val="F7F4F3"/>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400" b="1" i="0">
                <a:solidFill>
                  <a:srgbClr val="015174"/>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5" name="Holder 5"/>
          <p:cNvSpPr>
            <a:spLocks noGrp="1"/>
          </p:cNvSpPr>
          <p:nvPr>
            <p:ph type="sldNum" sz="quarter" idx="7"/>
          </p:nvPr>
        </p:nvSpPr>
        <p:spPr/>
        <p:txBody>
          <a:bodyPr lIns="0" tIns="0" rIns="0" bIns="0"/>
          <a:lstStyle>
            <a:lvl1pPr>
              <a:defRPr sz="900" b="0" i="0">
                <a:solidFill>
                  <a:srgbClr val="434342"/>
                </a:solidFill>
                <a:latin typeface="Arial"/>
                <a:cs typeface="Arial"/>
              </a:defRPr>
            </a:lvl1pPr>
          </a:lstStyle>
          <a:p>
            <a:pPr marL="25400">
              <a:lnSpc>
                <a:spcPct val="100000"/>
              </a:lnSpc>
              <a:spcBef>
                <a:spcPts val="25"/>
              </a:spcBef>
            </a:pPr>
            <a:fld id="{81D60167-4931-47E6-BA6A-407CBD079E47}" type="slidenum">
              <a:rPr spc="5" dirty="0"/>
              <a:t>‹#›</a:t>
            </a:fld>
            <a:endParaRPr spc="5"/>
          </a:p>
        </p:txBody>
      </p:sp>
    </p:spTree>
    <p:extLst>
      <p:ext uri="{BB962C8B-B14F-4D97-AF65-F5344CB8AC3E}">
        <p14:creationId xmlns:p14="http://schemas.microsoft.com/office/powerpoint/2010/main" val="2454761586"/>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4_Title/chapter_slide_with_image">
    <p:spTree>
      <p:nvGrpSpPr>
        <p:cNvPr id="1" name=""/>
        <p:cNvGrpSpPr/>
        <p:nvPr/>
      </p:nvGrpSpPr>
      <p:grpSpPr>
        <a:xfrm>
          <a:off x="0" y="0"/>
          <a:ext cx="0" cy="0"/>
          <a:chOff x="0" y="0"/>
          <a:chExt cx="0" cy="0"/>
        </a:xfrm>
      </p:grpSpPr>
      <p:sp>
        <p:nvSpPr>
          <p:cNvPr id="3" name="Platshållare för bild 2"/>
          <p:cNvSpPr>
            <a:spLocks noGrp="1"/>
          </p:cNvSpPr>
          <p:nvPr>
            <p:ph type="pic" sz="quarter" idx="10" hasCustomPrompt="1"/>
          </p:nvPr>
        </p:nvSpPr>
        <p:spPr>
          <a:xfrm>
            <a:off x="0" y="4"/>
            <a:ext cx="12192000" cy="3432517"/>
          </a:xfrm>
        </p:spPr>
        <p:txBody>
          <a:bodyPr anchor="ctr"/>
          <a:lstStyle>
            <a:lvl1pPr algn="ctr">
              <a:defRPr/>
            </a:lvl1pPr>
          </a:lstStyle>
          <a:p>
            <a:r>
              <a:rPr lang="en-GB" noProof="0"/>
              <a:t>Place image here</a:t>
            </a:r>
          </a:p>
        </p:txBody>
      </p:sp>
      <p:sp>
        <p:nvSpPr>
          <p:cNvPr id="4" name="Title 1"/>
          <p:cNvSpPr>
            <a:spLocks noGrp="1"/>
          </p:cNvSpPr>
          <p:nvPr>
            <p:ph type="ctrTitle" hasCustomPrompt="1"/>
          </p:nvPr>
        </p:nvSpPr>
        <p:spPr>
          <a:xfrm>
            <a:off x="695328" y="3451135"/>
            <a:ext cx="10800000" cy="1061119"/>
          </a:xfrm>
          <a:prstGeom prst="rect">
            <a:avLst/>
          </a:prstGeom>
        </p:spPr>
        <p:txBody>
          <a:bodyPr anchor="b"/>
          <a:lstStyle>
            <a:lvl1pPr algn="l">
              <a:lnSpc>
                <a:spcPct val="90000"/>
              </a:lnSpc>
              <a:defRPr sz="3200" baseline="0">
                <a:solidFill>
                  <a:schemeClr val="tx2"/>
                </a:solidFill>
              </a:defRPr>
            </a:lvl1pPr>
          </a:lstStyle>
          <a:p>
            <a:r>
              <a:rPr lang="en-GB" noProof="0"/>
              <a:t>Heading in Arial Bold on max two lines</a:t>
            </a:r>
          </a:p>
        </p:txBody>
      </p:sp>
      <p:sp>
        <p:nvSpPr>
          <p:cNvPr id="5" name="Subtitle 2"/>
          <p:cNvSpPr>
            <a:spLocks noGrp="1"/>
          </p:cNvSpPr>
          <p:nvPr>
            <p:ph type="subTitle" idx="1" hasCustomPrompt="1"/>
          </p:nvPr>
        </p:nvSpPr>
        <p:spPr>
          <a:xfrm>
            <a:off x="695328" y="4664407"/>
            <a:ext cx="10800000" cy="513348"/>
          </a:xfrm>
        </p:spPr>
        <p:txBody>
          <a:bodyPr/>
          <a:lstStyle>
            <a:lvl1pPr marL="0" indent="0" algn="l">
              <a:buNone/>
              <a:defRPr sz="2000">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a:t>Optional sub-heading in Arial Regular</a:t>
            </a:r>
          </a:p>
        </p:txBody>
      </p:sp>
      <p:sp>
        <p:nvSpPr>
          <p:cNvPr id="7" name="Text Placeholder 8"/>
          <p:cNvSpPr>
            <a:spLocks noGrp="1"/>
          </p:cNvSpPr>
          <p:nvPr>
            <p:ph type="body" sz="quarter" idx="11" hasCustomPrompt="1"/>
          </p:nvPr>
        </p:nvSpPr>
        <p:spPr>
          <a:xfrm>
            <a:off x="695328" y="5399320"/>
            <a:ext cx="7687200" cy="228600"/>
          </a:xfrm>
        </p:spPr>
        <p:txBody>
          <a:bodyPr anchor="ctr"/>
          <a:lstStyle>
            <a:lvl1pPr>
              <a:defRPr sz="1200">
                <a:solidFill>
                  <a:schemeClr val="tx1"/>
                </a:solidFill>
              </a:defRPr>
            </a:lvl1pPr>
          </a:lstStyle>
          <a:p>
            <a:pPr lvl="0"/>
            <a:r>
              <a:rPr lang="en-GB" noProof="0"/>
              <a:t>Optional text, date of document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a:p>
        </p:txBody>
      </p:sp>
    </p:spTree>
    <p:extLst>
      <p:ext uri="{BB962C8B-B14F-4D97-AF65-F5344CB8AC3E}">
        <p14:creationId xmlns:p14="http://schemas.microsoft.com/office/powerpoint/2010/main" val="844287931"/>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9_Title/chapter_slide_alternative">
    <p:spTree>
      <p:nvGrpSpPr>
        <p:cNvPr id="1" name=""/>
        <p:cNvGrpSpPr/>
        <p:nvPr/>
      </p:nvGrpSpPr>
      <p:grpSpPr>
        <a:xfrm>
          <a:off x="0" y="0"/>
          <a:ext cx="0" cy="0"/>
          <a:chOff x="0" y="0"/>
          <a:chExt cx="0" cy="0"/>
        </a:xfrm>
      </p:grpSpPr>
      <p:sp>
        <p:nvSpPr>
          <p:cNvPr id="7" name="Rectangle 6"/>
          <p:cNvSpPr/>
          <p:nvPr/>
        </p:nvSpPr>
        <p:spPr bwMode="gray">
          <a:xfrm>
            <a:off x="0" y="15"/>
            <a:ext cx="12192000" cy="61647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a:solidFill>
                <a:srgbClr val="015174"/>
              </a:solidFill>
            </a:endParaRPr>
          </a:p>
        </p:txBody>
      </p:sp>
      <p:sp>
        <p:nvSpPr>
          <p:cNvPr id="2"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tx2"/>
                </a:solidFill>
              </a:defRPr>
            </a:lvl1pPr>
          </a:lstStyle>
          <a:p>
            <a:r>
              <a:rPr lang="en-GB" noProof="0"/>
              <a:t>Heading in Arial Bold</a:t>
            </a:r>
            <a:br>
              <a:rPr lang="en-GB" noProof="0"/>
            </a:br>
            <a:r>
              <a:rPr lang="en-GB" noProof="0"/>
              <a:t>on max two lines</a:t>
            </a:r>
          </a:p>
        </p:txBody>
      </p:sp>
      <p:sp>
        <p:nvSpPr>
          <p:cNvPr id="3"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a:t>Optional sub-heading in Arial Regular</a:t>
            </a:r>
          </a:p>
        </p:txBody>
      </p:sp>
      <p:sp>
        <p:nvSpPr>
          <p:cNvPr id="13" name="Text Placeholder 8"/>
          <p:cNvSpPr>
            <a:spLocks noGrp="1"/>
          </p:cNvSpPr>
          <p:nvPr>
            <p:ph type="body" sz="quarter" idx="11" hasCustomPrompt="1"/>
          </p:nvPr>
        </p:nvSpPr>
        <p:spPr>
          <a:xfrm>
            <a:off x="694800" y="3831812"/>
            <a:ext cx="7687200" cy="228600"/>
          </a:xfrm>
        </p:spPr>
        <p:txBody>
          <a:bodyPr anchor="ctr"/>
          <a:lstStyle>
            <a:lvl1pPr>
              <a:defRPr sz="1200">
                <a:solidFill>
                  <a:schemeClr val="bg1"/>
                </a:solidFill>
              </a:defRPr>
            </a:lvl1pPr>
          </a:lstStyle>
          <a:p>
            <a:pPr lvl="0"/>
            <a:r>
              <a:rPr lang="en-GB" noProof="0"/>
              <a:t>Optional text, date of document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2951242278"/>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8_Title/chapter_slide_alternative">
    <p:spTree>
      <p:nvGrpSpPr>
        <p:cNvPr id="1" name=""/>
        <p:cNvGrpSpPr/>
        <p:nvPr/>
      </p:nvGrpSpPr>
      <p:grpSpPr>
        <a:xfrm>
          <a:off x="0" y="0"/>
          <a:ext cx="0" cy="0"/>
          <a:chOff x="0" y="0"/>
          <a:chExt cx="0" cy="0"/>
        </a:xfrm>
      </p:grpSpPr>
      <p:sp>
        <p:nvSpPr>
          <p:cNvPr id="6" name="Rectangle 6"/>
          <p:cNvSpPr/>
          <p:nvPr userDrawn="1"/>
        </p:nvSpPr>
        <p:spPr bwMode="gray">
          <a:xfrm>
            <a:off x="0" y="15"/>
            <a:ext cx="12192000" cy="61647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a:solidFill>
                <a:srgbClr val="015174"/>
              </a:solidFill>
            </a:endParaRPr>
          </a:p>
        </p:txBody>
      </p:sp>
      <p:sp>
        <p:nvSpPr>
          <p:cNvPr id="7"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accent1"/>
                </a:solidFill>
              </a:defRPr>
            </a:lvl1pPr>
          </a:lstStyle>
          <a:p>
            <a:r>
              <a:rPr lang="en-GB" noProof="0"/>
              <a:t>Heading in Arial Bold</a:t>
            </a:r>
            <a:br>
              <a:rPr lang="en-GB" noProof="0"/>
            </a:br>
            <a:r>
              <a:rPr lang="en-GB" noProof="0"/>
              <a:t>on max two lines</a:t>
            </a:r>
          </a:p>
        </p:txBody>
      </p:sp>
      <p:sp>
        <p:nvSpPr>
          <p:cNvPr id="8"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a:t>Optional sub-heading in Arial Regular</a:t>
            </a:r>
          </a:p>
        </p:txBody>
      </p:sp>
      <p:sp>
        <p:nvSpPr>
          <p:cNvPr id="9" name="Text Placeholder 8"/>
          <p:cNvSpPr>
            <a:spLocks noGrp="1"/>
          </p:cNvSpPr>
          <p:nvPr>
            <p:ph type="body" sz="quarter" idx="13" hasCustomPrompt="1"/>
          </p:nvPr>
        </p:nvSpPr>
        <p:spPr>
          <a:xfrm>
            <a:off x="694800" y="3831812"/>
            <a:ext cx="7687200" cy="228600"/>
          </a:xfrm>
        </p:spPr>
        <p:txBody>
          <a:bodyPr anchor="ctr"/>
          <a:lstStyle>
            <a:lvl1pPr>
              <a:defRPr sz="1200">
                <a:solidFill>
                  <a:schemeClr val="bg1"/>
                </a:solidFill>
              </a:defRPr>
            </a:lvl1pPr>
          </a:lstStyle>
          <a:p>
            <a:pPr lvl="0"/>
            <a:r>
              <a:rPr lang="en-GB" noProof="0"/>
              <a:t>Optional text, date of document</a:t>
            </a:r>
          </a:p>
        </p:txBody>
      </p:sp>
      <p:sp>
        <p:nvSpPr>
          <p:cNvPr id="10"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2827892588"/>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7_Title/chapter_slide_alternative">
    <p:spTree>
      <p:nvGrpSpPr>
        <p:cNvPr id="1" name=""/>
        <p:cNvGrpSpPr/>
        <p:nvPr/>
      </p:nvGrpSpPr>
      <p:grpSpPr>
        <a:xfrm>
          <a:off x="0" y="0"/>
          <a:ext cx="0" cy="0"/>
          <a:chOff x="0" y="0"/>
          <a:chExt cx="0" cy="0"/>
        </a:xfrm>
      </p:grpSpPr>
      <p:sp>
        <p:nvSpPr>
          <p:cNvPr id="6" name="Rectangle 6"/>
          <p:cNvSpPr/>
          <p:nvPr userDrawn="1"/>
        </p:nvSpPr>
        <p:spPr bwMode="gray">
          <a:xfrm>
            <a:off x="0" y="15"/>
            <a:ext cx="12192000" cy="6164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a:solidFill>
                <a:schemeClr val="accent5"/>
              </a:solidFill>
            </a:endParaRPr>
          </a:p>
        </p:txBody>
      </p:sp>
      <p:sp>
        <p:nvSpPr>
          <p:cNvPr id="7" name="Title 1"/>
          <p:cNvSpPr>
            <a:spLocks noGrp="1"/>
          </p:cNvSpPr>
          <p:nvPr>
            <p:ph type="ctrTitle" hasCustomPrompt="1"/>
          </p:nvPr>
        </p:nvSpPr>
        <p:spPr>
          <a:xfrm>
            <a:off x="696000" y="828000"/>
            <a:ext cx="10800000" cy="1584000"/>
          </a:xfrm>
          <a:prstGeom prst="rect">
            <a:avLst/>
          </a:prstGeom>
        </p:spPr>
        <p:txBody>
          <a:bodyPr tIns="0" anchor="t" anchorCtr="0"/>
          <a:lstStyle>
            <a:lvl1pPr algn="l">
              <a:lnSpc>
                <a:spcPct val="90000"/>
              </a:lnSpc>
              <a:defRPr sz="6400">
                <a:solidFill>
                  <a:schemeClr val="accent3"/>
                </a:solidFill>
              </a:defRPr>
            </a:lvl1pPr>
          </a:lstStyle>
          <a:p>
            <a:r>
              <a:rPr lang="en-GB" noProof="0"/>
              <a:t>Heading in Arial Bold</a:t>
            </a:r>
            <a:br>
              <a:rPr lang="en-GB" noProof="0"/>
            </a:br>
            <a:r>
              <a:rPr lang="en-GB" noProof="0"/>
              <a:t>on max two lines</a:t>
            </a:r>
          </a:p>
        </p:txBody>
      </p:sp>
      <p:sp>
        <p:nvSpPr>
          <p:cNvPr id="8"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a:t>Optional sub-heading in Arial Regular</a:t>
            </a:r>
          </a:p>
        </p:txBody>
      </p:sp>
      <p:sp>
        <p:nvSpPr>
          <p:cNvPr id="9" name="Text Placeholder 8"/>
          <p:cNvSpPr>
            <a:spLocks noGrp="1"/>
          </p:cNvSpPr>
          <p:nvPr>
            <p:ph type="body" sz="quarter" idx="13" hasCustomPrompt="1"/>
          </p:nvPr>
        </p:nvSpPr>
        <p:spPr>
          <a:xfrm>
            <a:off x="694800" y="3831812"/>
            <a:ext cx="7687200" cy="228600"/>
          </a:xfrm>
        </p:spPr>
        <p:txBody>
          <a:bodyPr anchor="ctr"/>
          <a:lstStyle>
            <a:lvl1pPr>
              <a:defRPr sz="1200">
                <a:solidFill>
                  <a:schemeClr val="bg1"/>
                </a:solidFill>
              </a:defRPr>
            </a:lvl1pPr>
          </a:lstStyle>
          <a:p>
            <a:pPr lvl="0"/>
            <a:r>
              <a:rPr lang="en-GB" noProof="0"/>
              <a:t>Optional text, date of document</a:t>
            </a:r>
          </a:p>
        </p:txBody>
      </p:sp>
      <p:sp>
        <p:nvSpPr>
          <p:cNvPr id="10"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985564010"/>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6_Title/chapter_slide_alternative">
    <p:spTree>
      <p:nvGrpSpPr>
        <p:cNvPr id="1" name=""/>
        <p:cNvGrpSpPr/>
        <p:nvPr/>
      </p:nvGrpSpPr>
      <p:grpSpPr>
        <a:xfrm>
          <a:off x="0" y="0"/>
          <a:ext cx="0" cy="0"/>
          <a:chOff x="0" y="0"/>
          <a:chExt cx="0" cy="0"/>
        </a:xfrm>
      </p:grpSpPr>
      <p:sp>
        <p:nvSpPr>
          <p:cNvPr id="6" name="Rectangle 6"/>
          <p:cNvSpPr/>
          <p:nvPr userDrawn="1"/>
        </p:nvSpPr>
        <p:spPr bwMode="gray">
          <a:xfrm>
            <a:off x="0" y="15"/>
            <a:ext cx="12192000" cy="61647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a:solidFill>
                <a:schemeClr val="accent5"/>
              </a:solidFill>
            </a:endParaRPr>
          </a:p>
        </p:txBody>
      </p:sp>
      <p:sp>
        <p:nvSpPr>
          <p:cNvPr id="7" name="Title 1"/>
          <p:cNvSpPr>
            <a:spLocks noGrp="1"/>
          </p:cNvSpPr>
          <p:nvPr>
            <p:ph type="ctrTitle" hasCustomPrompt="1"/>
          </p:nvPr>
        </p:nvSpPr>
        <p:spPr>
          <a:xfrm>
            <a:off x="696000" y="828000"/>
            <a:ext cx="10800000" cy="1584000"/>
          </a:xfrm>
          <a:prstGeom prst="rect">
            <a:avLst/>
          </a:prstGeom>
        </p:spPr>
        <p:txBody>
          <a:bodyPr tIns="0" anchor="t" anchorCtr="0"/>
          <a:lstStyle>
            <a:lvl1pPr algn="l">
              <a:lnSpc>
                <a:spcPct val="90000"/>
              </a:lnSpc>
              <a:defRPr sz="6400">
                <a:solidFill>
                  <a:schemeClr val="tx2"/>
                </a:solidFill>
              </a:defRPr>
            </a:lvl1pPr>
          </a:lstStyle>
          <a:p>
            <a:r>
              <a:rPr lang="en-GB" noProof="0"/>
              <a:t>Heading in Arial Bold</a:t>
            </a:r>
            <a:br>
              <a:rPr lang="en-GB" noProof="0"/>
            </a:br>
            <a:r>
              <a:rPr lang="en-GB" noProof="0"/>
              <a:t>on max two lines</a:t>
            </a:r>
          </a:p>
        </p:txBody>
      </p:sp>
      <p:sp>
        <p:nvSpPr>
          <p:cNvPr id="8" name="Subtitle 2"/>
          <p:cNvSpPr>
            <a:spLocks noGrp="1"/>
          </p:cNvSpPr>
          <p:nvPr>
            <p:ph type="subTitle" idx="1" hasCustomPrompt="1"/>
          </p:nvPr>
        </p:nvSpPr>
        <p:spPr>
          <a:xfrm>
            <a:off x="694800" y="2930603"/>
            <a:ext cx="10800000" cy="723600"/>
          </a:xfrm>
        </p:spPr>
        <p:txBody>
          <a:bodyPr/>
          <a:lstStyle>
            <a:lvl1pPr marL="0" indent="0" algn="l">
              <a:buNone/>
              <a:defRPr sz="2667">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a:t>Optional sub-heading in Arial Regular</a:t>
            </a:r>
          </a:p>
        </p:txBody>
      </p:sp>
      <p:sp>
        <p:nvSpPr>
          <p:cNvPr id="9" name="Text Placeholder 8"/>
          <p:cNvSpPr>
            <a:spLocks noGrp="1"/>
          </p:cNvSpPr>
          <p:nvPr>
            <p:ph type="body" sz="quarter" idx="13" hasCustomPrompt="1"/>
          </p:nvPr>
        </p:nvSpPr>
        <p:spPr>
          <a:xfrm>
            <a:off x="694800" y="3831812"/>
            <a:ext cx="7687200" cy="228600"/>
          </a:xfrm>
        </p:spPr>
        <p:txBody>
          <a:bodyPr anchor="ctr"/>
          <a:lstStyle>
            <a:lvl1pPr>
              <a:defRPr sz="1200">
                <a:solidFill>
                  <a:schemeClr val="tx1"/>
                </a:solidFill>
              </a:defRPr>
            </a:lvl1pPr>
          </a:lstStyle>
          <a:p>
            <a:pPr lvl="0"/>
            <a:r>
              <a:rPr lang="en-GB" noProof="0"/>
              <a:t>Optional text, date of document</a:t>
            </a:r>
          </a:p>
        </p:txBody>
      </p:sp>
      <p:sp>
        <p:nvSpPr>
          <p:cNvPr id="10"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3000661490"/>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13_Content_slid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10800000" cy="684000"/>
          </a:xfrm>
        </p:spPr>
        <p:txBody>
          <a:bodyPr tIns="0" anchor="t" anchorCtr="0"/>
          <a:lstStyle>
            <a:lvl1pPr>
              <a:defRPr sz="2400">
                <a:solidFill>
                  <a:schemeClr val="tx2"/>
                </a:solidFill>
              </a:defRPr>
            </a:lvl1pPr>
          </a:lstStyle>
          <a:p>
            <a:r>
              <a:rPr lang="en-GB" noProof="0"/>
              <a:t>Heading in Arial Bold on max </a:t>
            </a:r>
            <a:br>
              <a:rPr lang="en-GB" noProof="0"/>
            </a:br>
            <a:r>
              <a:rPr lang="en-GB" noProof="0"/>
              <a:t>two lines</a:t>
            </a: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
        <p:nvSpPr>
          <p:cNvPr id="14" name="Platshållare för text 10"/>
          <p:cNvSpPr>
            <a:spLocks noGrp="1"/>
          </p:cNvSpPr>
          <p:nvPr>
            <p:ph type="body" sz="quarter" idx="11"/>
          </p:nvPr>
        </p:nvSpPr>
        <p:spPr>
          <a:xfrm>
            <a:off x="695335" y="1773239"/>
            <a:ext cx="8530711"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6598074"/>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12_Content_slid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err="1">
                <a:effectLst/>
                <a:latin typeface="Arial" charset="0"/>
              </a:rPr>
              <a:t>Cume</a:t>
            </a:r>
            <a:r>
              <a:rPr lang="en-GB" noProof="0">
                <a:effectLst/>
                <a:latin typeface="Arial" charset="0"/>
              </a:rPr>
              <a:t> </a:t>
            </a:r>
            <a:r>
              <a:rPr lang="en-GB" noProof="0" err="1">
                <a:effectLst/>
                <a:latin typeface="Arial" charset="0"/>
              </a:rPr>
              <a:t>hinc</a:t>
            </a:r>
            <a:r>
              <a:rPr lang="en-GB" noProof="0">
                <a:effectLst/>
                <a:latin typeface="Arial" charset="0"/>
              </a:rPr>
              <a:t> </a:t>
            </a:r>
            <a:r>
              <a:rPr lang="en-GB" noProof="0" err="1">
                <a:effectLst/>
                <a:latin typeface="Arial" charset="0"/>
              </a:rPr>
              <a:t>insolens</a:t>
            </a:r>
            <a:r>
              <a:rPr lang="en-GB" noProof="0">
                <a:effectLst/>
                <a:latin typeface="Arial" charset="0"/>
              </a:rPr>
              <a:t> </a:t>
            </a:r>
            <a:r>
              <a:rPr lang="en-GB" noProof="0" err="1">
                <a:effectLst/>
                <a:latin typeface="Arial" charset="0"/>
              </a:rPr>
              <a:t>delicata</a:t>
            </a:r>
            <a:r>
              <a:rPr lang="en-GB" noProof="0">
                <a:effectLst/>
                <a:latin typeface="Arial" charset="0"/>
              </a:rPr>
              <a:t>, duo ad modus </a:t>
            </a:r>
            <a:r>
              <a:rPr lang="en-GB" noProof="0" err="1">
                <a:effectLst/>
                <a:latin typeface="Arial" charset="0"/>
              </a:rPr>
              <a:t>putant</a:t>
            </a:r>
            <a:r>
              <a:rPr lang="en-GB" noProof="0">
                <a:effectLst/>
                <a:latin typeface="Arial" charset="0"/>
              </a:rPr>
              <a:t> </a:t>
            </a:r>
            <a:r>
              <a:rPr lang="en-GB" noProof="0" err="1">
                <a:effectLst/>
                <a:latin typeface="Arial" charset="0"/>
              </a:rPr>
              <a:t>nonumes</a:t>
            </a:r>
            <a:r>
              <a:rPr lang="en-GB" noProof="0">
                <a:effectLst/>
                <a:latin typeface="Arial" charset="0"/>
              </a:rPr>
              <a:t>, cu </a:t>
            </a:r>
            <a:r>
              <a:rPr lang="en-GB" noProof="0" err="1">
                <a:effectLst/>
                <a:latin typeface="Arial" charset="0"/>
              </a:rPr>
              <a:t>numquam</a:t>
            </a:r>
            <a:r>
              <a:rPr lang="en-GB" noProof="0">
                <a:effectLst/>
                <a:latin typeface="Arial" charset="0"/>
              </a:rPr>
              <a:t> </a:t>
            </a:r>
            <a:r>
              <a:rPr lang="en-GB" noProof="0" err="1">
                <a:effectLst/>
                <a:latin typeface="Arial" charset="0"/>
              </a:rPr>
              <a:t>scaevola</a:t>
            </a:r>
            <a:r>
              <a:rPr lang="en-GB" noProof="0">
                <a:effectLst/>
                <a:latin typeface="Arial" charset="0"/>
              </a:rPr>
              <a:t> </a:t>
            </a:r>
            <a:r>
              <a:rPr lang="en-GB" noProof="0" err="1">
                <a:effectLst/>
                <a:latin typeface="Arial" charset="0"/>
              </a:rPr>
              <a:t>mnesar</a:t>
            </a:r>
            <a:r>
              <a:rPr lang="en-GB" noProof="0">
                <a:effectLst/>
                <a:latin typeface="Arial" charset="0"/>
              </a:rPr>
              <a:t> chum sea. </a:t>
            </a:r>
          </a:p>
          <a:p>
            <a:r>
              <a:rPr lang="en-GB" noProof="0" err="1">
                <a:effectLst/>
                <a:latin typeface="Arial" charset="0"/>
              </a:rPr>
              <a:t>Nonumy</a:t>
            </a:r>
            <a:r>
              <a:rPr lang="en-GB" noProof="0">
                <a:effectLst/>
                <a:latin typeface="Arial" charset="0"/>
              </a:rPr>
              <a:t> </a:t>
            </a:r>
            <a:r>
              <a:rPr lang="en-GB" noProof="0" err="1">
                <a:effectLst/>
                <a:latin typeface="Arial" charset="0"/>
              </a:rPr>
              <a:t>iisque</a:t>
            </a:r>
            <a:r>
              <a:rPr lang="en-GB" noProof="0">
                <a:effectLst/>
                <a:latin typeface="Arial" charset="0"/>
              </a:rPr>
              <a:t> </a:t>
            </a:r>
            <a:r>
              <a:rPr lang="en-GB" noProof="0" err="1">
                <a:effectLst/>
                <a:latin typeface="Arial" charset="0"/>
              </a:rPr>
              <a:t>accusamus</a:t>
            </a:r>
            <a:r>
              <a:rPr lang="en-GB" noProof="0">
                <a:effectLst/>
                <a:latin typeface="Arial" charset="0"/>
              </a:rPr>
              <a:t> quo cu, </a:t>
            </a:r>
            <a:r>
              <a:rPr lang="en-GB" noProof="0" err="1">
                <a:effectLst/>
                <a:latin typeface="Arial" charset="0"/>
              </a:rPr>
              <a:t>pericula</a:t>
            </a:r>
            <a:r>
              <a:rPr lang="en-GB" noProof="0">
                <a:effectLst/>
                <a:latin typeface="Arial" charset="0"/>
              </a:rPr>
              <a:t> </a:t>
            </a:r>
            <a:r>
              <a:rPr lang="en-GB" noProof="0" err="1">
                <a:effectLst/>
                <a:latin typeface="Arial" charset="0"/>
              </a:rPr>
              <a:t>evertitur</a:t>
            </a:r>
            <a:r>
              <a:rPr lang="en-GB" noProof="0">
                <a:effectLst/>
                <a:latin typeface="Arial" charset="0"/>
              </a:rPr>
              <a:t> </a:t>
            </a:r>
            <a:r>
              <a:rPr lang="en-GB" noProof="0" err="1">
                <a:effectLst/>
                <a:latin typeface="Arial" charset="0"/>
              </a:rPr>
              <a:t>eu</a:t>
            </a:r>
            <a:r>
              <a:rPr lang="en-GB" noProof="0">
                <a:effectLst/>
                <a:latin typeface="Arial" charset="0"/>
              </a:rPr>
              <a:t> quo, </a:t>
            </a:r>
            <a:r>
              <a:rPr lang="en-GB" noProof="0" err="1">
                <a:effectLst/>
                <a:latin typeface="Arial" charset="0"/>
              </a:rPr>
              <a:t>accommodare</a:t>
            </a:r>
            <a:r>
              <a:rPr lang="en-GB" noProof="0">
                <a:effectLst/>
                <a:latin typeface="Arial" charset="0"/>
              </a:rPr>
              <a:t> </a:t>
            </a:r>
            <a:r>
              <a:rPr lang="en-GB" noProof="0" err="1">
                <a:effectLst/>
                <a:latin typeface="Arial" charset="0"/>
              </a:rPr>
              <a:t>delicatissimi</a:t>
            </a:r>
            <a:r>
              <a:rPr lang="en-GB" noProof="0">
                <a:effectLst/>
                <a:latin typeface="Arial" charset="0"/>
              </a:rPr>
              <a:t>.</a:t>
            </a:r>
          </a:p>
          <a:p>
            <a:r>
              <a:rPr lang="en-GB" noProof="0">
                <a:effectLst/>
                <a:latin typeface="Arial" charset="0"/>
              </a:rPr>
              <a:t>Sit </a:t>
            </a:r>
            <a:r>
              <a:rPr lang="en-GB" noProof="0" err="1">
                <a:effectLst/>
                <a:latin typeface="Arial" charset="0"/>
              </a:rPr>
              <a:t>sonet</a:t>
            </a:r>
            <a:r>
              <a:rPr lang="en-GB" noProof="0">
                <a:effectLst/>
                <a:latin typeface="Arial" charset="0"/>
              </a:rPr>
              <a:t> animal </a:t>
            </a:r>
            <a:r>
              <a:rPr lang="en-GB" noProof="0" err="1">
                <a:effectLst/>
                <a:latin typeface="Arial" charset="0"/>
              </a:rPr>
              <a:t>phaedrum</a:t>
            </a:r>
            <a:r>
              <a:rPr lang="en-GB" noProof="0">
                <a:effectLst/>
                <a:latin typeface="Arial" charset="0"/>
              </a:rPr>
              <a:t> </a:t>
            </a:r>
            <a:r>
              <a:rPr lang="en-GB" noProof="0" err="1">
                <a:effectLst/>
                <a:latin typeface="Arial" charset="0"/>
              </a:rPr>
              <a:t>ut.</a:t>
            </a:r>
            <a:r>
              <a:rPr lang="en-GB" noProof="0">
                <a:effectLst/>
                <a:latin typeface="Arial" charset="0"/>
              </a:rPr>
              <a:t> Ne nostrum </a:t>
            </a:r>
            <a:r>
              <a:rPr lang="en-GB" noProof="0" err="1">
                <a:effectLst/>
                <a:latin typeface="Arial" charset="0"/>
              </a:rPr>
              <a:t>recteque</a:t>
            </a:r>
            <a:r>
              <a:rPr lang="en-GB" noProof="0">
                <a:effectLst/>
                <a:latin typeface="Arial" charset="0"/>
              </a:rPr>
              <a:t> vim, </a:t>
            </a:r>
            <a:r>
              <a:rPr lang="en-GB" noProof="0" err="1">
                <a:effectLst/>
                <a:latin typeface="Arial" charset="0"/>
              </a:rPr>
              <a:t>placerat</a:t>
            </a:r>
            <a:r>
              <a:rPr lang="en-GB" noProof="0">
                <a:effectLst/>
                <a:latin typeface="Arial" charset="0"/>
              </a:rPr>
              <a:t> </a:t>
            </a:r>
            <a:r>
              <a:rPr lang="en-GB" noProof="0" err="1">
                <a:effectLst/>
                <a:latin typeface="Arial" charset="0"/>
              </a:rPr>
              <a:t>invenire</a:t>
            </a:r>
            <a:r>
              <a:rPr lang="en-GB" noProof="0">
                <a:effectLst/>
                <a:latin typeface="Arial" charset="0"/>
              </a:rPr>
              <a:t> </a:t>
            </a:r>
            <a:r>
              <a:rPr lang="en-GB" noProof="0" err="1">
                <a:effectLst/>
                <a:latin typeface="Arial" charset="0"/>
              </a:rPr>
              <a:t>assueverit</a:t>
            </a:r>
            <a:r>
              <a:rPr lang="en-GB" noProof="0">
                <a:effectLst/>
                <a:latin typeface="Arial" charset="0"/>
              </a:rPr>
              <a:t>. </a:t>
            </a:r>
          </a:p>
        </p:txBody>
      </p:sp>
      <p:sp>
        <p:nvSpPr>
          <p:cNvPr id="9" name="Rubrik 1"/>
          <p:cNvSpPr>
            <a:spLocks noGrp="1"/>
          </p:cNvSpPr>
          <p:nvPr>
            <p:ph type="title" hasCustomPrompt="1"/>
          </p:nvPr>
        </p:nvSpPr>
        <p:spPr>
          <a:xfrm>
            <a:off x="694800" y="576000"/>
            <a:ext cx="10800000" cy="684000"/>
          </a:xfrm>
        </p:spPr>
        <p:txBody>
          <a:bodyPr wrap="square" tIns="0" anchor="t" anchorCtr="0"/>
          <a:lstStyle>
            <a:lvl1pPr>
              <a:defRPr sz="2400" baseline="0">
                <a:solidFill>
                  <a:schemeClr val="tx2"/>
                </a:solidFill>
              </a:defRPr>
            </a:lvl1pPr>
          </a:lstStyle>
          <a:p>
            <a:r>
              <a:rPr lang="en-GB" noProof="0"/>
              <a:t>Heading in Arial Bold on max </a:t>
            </a:r>
            <a:br>
              <a:rPr lang="en-GB" noProof="0"/>
            </a:br>
            <a:r>
              <a:rPr lang="en-GB" noProof="0"/>
              <a:t>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
        <p:nvSpPr>
          <p:cNvPr id="8" name="Platshållare för text 10"/>
          <p:cNvSpPr>
            <a:spLocks noGrp="1"/>
          </p:cNvSpPr>
          <p:nvPr>
            <p:ph type="body" sz="quarter" idx="10"/>
          </p:nvPr>
        </p:nvSpPr>
        <p:spPr>
          <a:xfrm>
            <a:off x="6275996" y="1773239"/>
            <a:ext cx="5218803"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21426596"/>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11_Content_slid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95334" y="1773240"/>
            <a:ext cx="3400017" cy="4009871"/>
          </a:xfrm>
        </p:spPr>
        <p:txBody>
          <a:bodyPr/>
          <a:lstStyle>
            <a:lvl1pPr>
              <a:lnSpc>
                <a:spcPts val="2000"/>
              </a:lnSpc>
              <a:spcBef>
                <a:spcPts val="0"/>
              </a:spcBef>
              <a:spcAft>
                <a:spcPts val="1000"/>
              </a:spcAft>
              <a:buFontTx/>
              <a:buNone/>
              <a:defRPr lang="en-GB" sz="1600" noProof="0" dirty="0"/>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err="1">
                <a:effectLst/>
                <a:latin typeface="Arial" charset="0"/>
              </a:rPr>
              <a:t>Cume</a:t>
            </a:r>
            <a:r>
              <a:rPr lang="en-GB" noProof="0">
                <a:effectLst/>
                <a:latin typeface="Arial" charset="0"/>
              </a:rPr>
              <a:t> </a:t>
            </a:r>
            <a:r>
              <a:rPr lang="en-GB" noProof="0" err="1">
                <a:effectLst/>
                <a:latin typeface="Arial" charset="0"/>
              </a:rPr>
              <a:t>hinc</a:t>
            </a:r>
            <a:r>
              <a:rPr lang="en-GB" noProof="0">
                <a:effectLst/>
                <a:latin typeface="Arial" charset="0"/>
              </a:rPr>
              <a:t> </a:t>
            </a:r>
            <a:r>
              <a:rPr lang="en-GB" noProof="0" err="1">
                <a:effectLst/>
                <a:latin typeface="Arial" charset="0"/>
              </a:rPr>
              <a:t>insolens</a:t>
            </a:r>
            <a:r>
              <a:rPr lang="en-GB" noProof="0">
                <a:effectLst/>
                <a:latin typeface="Arial" charset="0"/>
              </a:rPr>
              <a:t> </a:t>
            </a:r>
            <a:r>
              <a:rPr lang="en-GB" noProof="0" err="1">
                <a:effectLst/>
                <a:latin typeface="Arial" charset="0"/>
              </a:rPr>
              <a:t>delicata</a:t>
            </a:r>
            <a:r>
              <a:rPr lang="en-GB" noProof="0">
                <a:effectLst/>
                <a:latin typeface="Arial" charset="0"/>
              </a:rPr>
              <a:t>, </a:t>
            </a:r>
            <a:r>
              <a:rPr lang="en-GB" noProof="0" err="1">
                <a:effectLst/>
                <a:latin typeface="Arial" charset="0"/>
              </a:rPr>
              <a:t>numquam</a:t>
            </a:r>
            <a:r>
              <a:rPr lang="en-GB" noProof="0">
                <a:effectLst/>
                <a:latin typeface="Arial" charset="0"/>
              </a:rPr>
              <a:t> </a:t>
            </a:r>
            <a:r>
              <a:rPr lang="en-GB" noProof="0" err="1">
                <a:effectLst/>
                <a:latin typeface="Arial" charset="0"/>
              </a:rPr>
              <a:t>scaevola</a:t>
            </a:r>
            <a:r>
              <a:rPr lang="en-GB" noProof="0">
                <a:effectLst/>
                <a:latin typeface="Arial" charset="0"/>
              </a:rPr>
              <a:t> </a:t>
            </a:r>
            <a:r>
              <a:rPr lang="en-GB" noProof="0" err="1">
                <a:effectLst/>
                <a:latin typeface="Arial" charset="0"/>
              </a:rPr>
              <a:t>mnesar</a:t>
            </a:r>
            <a:r>
              <a:rPr lang="en-GB" noProof="0">
                <a:effectLst/>
                <a:latin typeface="Arial" charset="0"/>
              </a:rPr>
              <a:t> chum sea. </a:t>
            </a:r>
          </a:p>
          <a:p>
            <a:r>
              <a:rPr lang="en-GB" noProof="0" err="1">
                <a:effectLst/>
                <a:latin typeface="Arial" charset="0"/>
              </a:rPr>
              <a:t>Nonumy</a:t>
            </a:r>
            <a:r>
              <a:rPr lang="en-GB" noProof="0">
                <a:effectLst/>
                <a:latin typeface="Arial" charset="0"/>
              </a:rPr>
              <a:t> </a:t>
            </a:r>
            <a:r>
              <a:rPr lang="en-GB" noProof="0" err="1">
                <a:effectLst/>
                <a:latin typeface="Arial" charset="0"/>
              </a:rPr>
              <a:t>iisque</a:t>
            </a:r>
            <a:r>
              <a:rPr lang="en-GB" noProof="0">
                <a:effectLst/>
                <a:latin typeface="Arial" charset="0"/>
              </a:rPr>
              <a:t> </a:t>
            </a:r>
            <a:r>
              <a:rPr lang="en-GB" noProof="0" err="1">
                <a:effectLst/>
                <a:latin typeface="Arial" charset="0"/>
              </a:rPr>
              <a:t>accusamus</a:t>
            </a:r>
            <a:r>
              <a:rPr lang="en-GB" noProof="0">
                <a:effectLst/>
                <a:latin typeface="Arial" charset="0"/>
              </a:rPr>
              <a:t> quo cu, </a:t>
            </a:r>
            <a:r>
              <a:rPr lang="en-GB" noProof="0" err="1">
                <a:effectLst/>
                <a:latin typeface="Arial" charset="0"/>
              </a:rPr>
              <a:t>pericula</a:t>
            </a:r>
            <a:r>
              <a:rPr lang="en-GB" noProof="0">
                <a:effectLst/>
                <a:latin typeface="Arial" charset="0"/>
              </a:rPr>
              <a:t> </a:t>
            </a:r>
            <a:r>
              <a:rPr lang="en-GB" noProof="0" err="1">
                <a:effectLst/>
                <a:latin typeface="Arial" charset="0"/>
              </a:rPr>
              <a:t>evertitur</a:t>
            </a:r>
            <a:r>
              <a:rPr lang="en-GB" noProof="0">
                <a:effectLst/>
                <a:latin typeface="Arial" charset="0"/>
              </a:rPr>
              <a:t> </a:t>
            </a:r>
            <a:r>
              <a:rPr lang="en-GB" noProof="0" err="1">
                <a:effectLst/>
                <a:latin typeface="Arial" charset="0"/>
              </a:rPr>
              <a:t>eu</a:t>
            </a:r>
            <a:r>
              <a:rPr lang="en-GB" noProof="0">
                <a:effectLst/>
                <a:latin typeface="Arial" charset="0"/>
              </a:rPr>
              <a:t> quo, </a:t>
            </a:r>
            <a:r>
              <a:rPr lang="en-GB" noProof="0" err="1">
                <a:effectLst/>
                <a:latin typeface="Arial" charset="0"/>
              </a:rPr>
              <a:t>accommodare</a:t>
            </a:r>
            <a:r>
              <a:rPr lang="en-GB" noProof="0">
                <a:effectLst/>
                <a:latin typeface="Arial" charset="0"/>
              </a:rPr>
              <a:t> </a:t>
            </a:r>
            <a:r>
              <a:rPr lang="en-GB" noProof="0" err="1">
                <a:effectLst/>
                <a:latin typeface="Arial" charset="0"/>
              </a:rPr>
              <a:t>delicatissimi</a:t>
            </a:r>
            <a:r>
              <a:rPr lang="en-GB" noProof="0">
                <a:effectLst/>
                <a:latin typeface="Arial" charset="0"/>
              </a:rPr>
              <a:t>.</a:t>
            </a:r>
          </a:p>
          <a:p>
            <a:r>
              <a:rPr lang="en-GB" noProof="0">
                <a:effectLst/>
                <a:latin typeface="Arial" charset="0"/>
              </a:rPr>
              <a:t>Sit </a:t>
            </a:r>
            <a:r>
              <a:rPr lang="en-GB" noProof="0" err="1">
                <a:effectLst/>
                <a:latin typeface="Arial" charset="0"/>
              </a:rPr>
              <a:t>sonet</a:t>
            </a:r>
            <a:r>
              <a:rPr lang="en-GB" noProof="0">
                <a:effectLst/>
                <a:latin typeface="Arial" charset="0"/>
              </a:rPr>
              <a:t> animal </a:t>
            </a:r>
            <a:r>
              <a:rPr lang="en-GB" noProof="0" err="1">
                <a:effectLst/>
                <a:latin typeface="Arial" charset="0"/>
              </a:rPr>
              <a:t>phaedrum</a:t>
            </a:r>
            <a:r>
              <a:rPr lang="en-GB" noProof="0">
                <a:effectLst/>
                <a:latin typeface="Arial" charset="0"/>
              </a:rPr>
              <a:t> </a:t>
            </a:r>
            <a:r>
              <a:rPr lang="en-GB" noProof="0" err="1">
                <a:effectLst/>
                <a:latin typeface="Arial" charset="0"/>
              </a:rPr>
              <a:t>ut.</a:t>
            </a:r>
            <a:r>
              <a:rPr lang="en-GB" noProof="0">
                <a:effectLst/>
                <a:latin typeface="Arial" charset="0"/>
              </a:rPr>
              <a:t> Ne </a:t>
            </a:r>
            <a:r>
              <a:rPr lang="en-GB" noProof="0" err="1">
                <a:effectLst/>
                <a:latin typeface="Arial" charset="0"/>
              </a:rPr>
              <a:t>placerat</a:t>
            </a:r>
            <a:r>
              <a:rPr lang="en-GB" noProof="0">
                <a:effectLst/>
                <a:latin typeface="Arial" charset="0"/>
              </a:rPr>
              <a:t> </a:t>
            </a:r>
            <a:r>
              <a:rPr lang="en-GB" noProof="0" err="1">
                <a:effectLst/>
                <a:latin typeface="Arial" charset="0"/>
              </a:rPr>
              <a:t>invenire</a:t>
            </a:r>
            <a:r>
              <a:rPr lang="en-GB" noProof="0">
                <a:effectLst/>
                <a:latin typeface="Arial" charset="0"/>
              </a:rPr>
              <a:t> </a:t>
            </a:r>
            <a:r>
              <a:rPr lang="en-GB" noProof="0" err="1">
                <a:effectLst/>
                <a:latin typeface="Arial" charset="0"/>
              </a:rPr>
              <a:t>assueverit</a:t>
            </a:r>
            <a:r>
              <a:rPr lang="en-GB" noProof="0">
                <a:effectLst/>
                <a:latin typeface="Arial" charset="0"/>
              </a:rPr>
              <a:t> </a:t>
            </a:r>
            <a:r>
              <a:rPr lang="en-GB" noProof="0" err="1">
                <a:effectLst/>
                <a:latin typeface="Arial" charset="0"/>
              </a:rPr>
              <a:t>te</a:t>
            </a:r>
            <a:r>
              <a:rPr lang="en-GB" noProof="0">
                <a:effectLst/>
                <a:latin typeface="Arial" charset="0"/>
              </a:rPr>
              <a:t>. </a:t>
            </a:r>
          </a:p>
        </p:txBody>
      </p:sp>
      <p:sp>
        <p:nvSpPr>
          <p:cNvPr id="9" name="Rubrik 1"/>
          <p:cNvSpPr>
            <a:spLocks noGrp="1"/>
          </p:cNvSpPr>
          <p:nvPr>
            <p:ph type="title" hasCustomPrompt="1"/>
          </p:nvPr>
        </p:nvSpPr>
        <p:spPr>
          <a:xfrm>
            <a:off x="694800" y="576000"/>
            <a:ext cx="10800000" cy="684000"/>
          </a:xfrm>
        </p:spPr>
        <p:txBody>
          <a:bodyPr wrap="square" tIns="0" anchor="t" anchorCtr="0"/>
          <a:lstStyle>
            <a:lvl1pPr>
              <a:defRPr sz="2400" baseline="0">
                <a:solidFill>
                  <a:schemeClr val="tx2"/>
                </a:solidFill>
              </a:defRPr>
            </a:lvl1pPr>
          </a:lstStyle>
          <a:p>
            <a:r>
              <a:rPr lang="en-GB" noProof="0"/>
              <a:t>Heading in Arial Bold on max </a:t>
            </a:r>
            <a:br>
              <a:rPr lang="en-GB" noProof="0"/>
            </a:br>
            <a:r>
              <a:rPr lang="en-GB" noProof="0"/>
              <a:t>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
        <p:nvSpPr>
          <p:cNvPr id="11" name="Platshållare för text 10"/>
          <p:cNvSpPr>
            <a:spLocks noGrp="1"/>
          </p:cNvSpPr>
          <p:nvPr>
            <p:ph type="body" sz="quarter" idx="10"/>
          </p:nvPr>
        </p:nvSpPr>
        <p:spPr>
          <a:xfrm>
            <a:off x="4395064" y="1773239"/>
            <a:ext cx="3400017"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tshållare för text 10"/>
          <p:cNvSpPr>
            <a:spLocks noGrp="1"/>
          </p:cNvSpPr>
          <p:nvPr>
            <p:ph type="body" sz="quarter" idx="17"/>
          </p:nvPr>
        </p:nvSpPr>
        <p:spPr>
          <a:xfrm>
            <a:off x="8094791" y="1773239"/>
            <a:ext cx="3400015" cy="4009870"/>
          </a:xfrm>
        </p:spPr>
        <p:txBody>
          <a:bodyPr/>
          <a:lstStyle>
            <a:lvl1pPr marL="177800" indent="-177800">
              <a:buFont typeface="Arial" charset="0"/>
              <a:buChar char="•"/>
              <a:tabLst/>
              <a:defRPr/>
            </a:lvl1pPr>
            <a:lvl2pPr marL="358775" indent="-179388">
              <a:tabLst/>
              <a:defRPr sz="1400"/>
            </a:lvl2pPr>
            <a:lvl3pPr marL="533400" indent="-173038">
              <a:tabLst/>
              <a:defRPr/>
            </a:lvl3pPr>
            <a:lvl4pPr marL="712788" indent="-179388">
              <a:tabLst/>
              <a:defRPr sz="1200"/>
            </a:lvl4pPr>
            <a:lvl5pPr marL="893763" indent="-180975">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23659606"/>
      </p:ext>
    </p:extLst>
  </p:cSld>
  <p:clrMapOvr>
    <a:masterClrMapping/>
  </p:clrMapOvr>
  <p:extLst>
    <p:ext uri="{DCECCB84-F9BA-43D5-87BE-67443E8EF086}">
      <p15:sldGuideLst xmlns:p15="http://schemas.microsoft.com/office/powerpoint/2012/main"/>
    </p:ext>
  </p:extLst>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10_Content_slide_with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096001" y="0"/>
            <a:ext cx="6096000" cy="6159832"/>
          </a:xfrm>
        </p:spPr>
        <p:txBody>
          <a:bodyPr anchor="ctr"/>
          <a:lstStyle>
            <a:lvl1pPr algn="ctr">
              <a:defRPr/>
            </a:lvl1pPr>
          </a:lstStyle>
          <a:p>
            <a:r>
              <a:rPr lang="en-GB" noProof="0"/>
              <a:t>Place image here</a:t>
            </a:r>
          </a:p>
        </p:txBody>
      </p:sp>
      <p:sp>
        <p:nvSpPr>
          <p:cNvPr id="9"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err="1">
                <a:effectLst/>
                <a:latin typeface="Arial" charset="0"/>
              </a:rPr>
              <a:t>Cume</a:t>
            </a:r>
            <a:r>
              <a:rPr lang="en-GB" noProof="0">
                <a:effectLst/>
                <a:latin typeface="Arial" charset="0"/>
              </a:rPr>
              <a:t> </a:t>
            </a:r>
            <a:r>
              <a:rPr lang="en-GB" noProof="0" err="1">
                <a:effectLst/>
                <a:latin typeface="Arial" charset="0"/>
              </a:rPr>
              <a:t>hinc</a:t>
            </a:r>
            <a:r>
              <a:rPr lang="en-GB" noProof="0">
                <a:effectLst/>
                <a:latin typeface="Arial" charset="0"/>
              </a:rPr>
              <a:t> </a:t>
            </a:r>
            <a:r>
              <a:rPr lang="en-GB" noProof="0" err="1">
                <a:effectLst/>
                <a:latin typeface="Arial" charset="0"/>
              </a:rPr>
              <a:t>insolens</a:t>
            </a:r>
            <a:r>
              <a:rPr lang="en-GB" noProof="0">
                <a:effectLst/>
                <a:latin typeface="Arial" charset="0"/>
              </a:rPr>
              <a:t> </a:t>
            </a:r>
            <a:r>
              <a:rPr lang="en-GB" noProof="0" err="1">
                <a:effectLst/>
                <a:latin typeface="Arial" charset="0"/>
              </a:rPr>
              <a:t>delicata</a:t>
            </a:r>
            <a:r>
              <a:rPr lang="en-GB" noProof="0">
                <a:effectLst/>
                <a:latin typeface="Arial" charset="0"/>
              </a:rPr>
              <a:t>, duo ad modus </a:t>
            </a:r>
            <a:r>
              <a:rPr lang="en-GB" noProof="0" err="1">
                <a:effectLst/>
                <a:latin typeface="Arial" charset="0"/>
              </a:rPr>
              <a:t>putant</a:t>
            </a:r>
            <a:r>
              <a:rPr lang="en-GB" noProof="0">
                <a:effectLst/>
                <a:latin typeface="Arial" charset="0"/>
              </a:rPr>
              <a:t> </a:t>
            </a:r>
            <a:r>
              <a:rPr lang="en-GB" noProof="0" err="1">
                <a:effectLst/>
                <a:latin typeface="Arial" charset="0"/>
              </a:rPr>
              <a:t>nonumes</a:t>
            </a:r>
            <a:r>
              <a:rPr lang="en-GB" noProof="0">
                <a:effectLst/>
                <a:latin typeface="Arial" charset="0"/>
              </a:rPr>
              <a:t>, cu </a:t>
            </a:r>
            <a:r>
              <a:rPr lang="en-GB" noProof="0" err="1">
                <a:effectLst/>
                <a:latin typeface="Arial" charset="0"/>
              </a:rPr>
              <a:t>numquam</a:t>
            </a:r>
            <a:r>
              <a:rPr lang="en-GB" noProof="0">
                <a:effectLst/>
                <a:latin typeface="Arial" charset="0"/>
              </a:rPr>
              <a:t> </a:t>
            </a:r>
            <a:r>
              <a:rPr lang="en-GB" noProof="0" err="1">
                <a:effectLst/>
                <a:latin typeface="Arial" charset="0"/>
              </a:rPr>
              <a:t>scaevola</a:t>
            </a:r>
            <a:r>
              <a:rPr lang="en-GB" noProof="0">
                <a:effectLst/>
                <a:latin typeface="Arial" charset="0"/>
              </a:rPr>
              <a:t> </a:t>
            </a:r>
            <a:r>
              <a:rPr lang="en-GB" noProof="0" err="1">
                <a:effectLst/>
                <a:latin typeface="Arial" charset="0"/>
              </a:rPr>
              <a:t>mnesar</a:t>
            </a:r>
            <a:r>
              <a:rPr lang="en-GB" noProof="0">
                <a:effectLst/>
                <a:latin typeface="Arial" charset="0"/>
              </a:rPr>
              <a:t> chum sea. </a:t>
            </a:r>
          </a:p>
          <a:p>
            <a:r>
              <a:rPr lang="en-GB" noProof="0" err="1">
                <a:effectLst/>
                <a:latin typeface="Arial" charset="0"/>
              </a:rPr>
              <a:t>Nonumy</a:t>
            </a:r>
            <a:r>
              <a:rPr lang="en-GB" noProof="0">
                <a:effectLst/>
                <a:latin typeface="Arial" charset="0"/>
              </a:rPr>
              <a:t> </a:t>
            </a:r>
            <a:r>
              <a:rPr lang="en-GB" noProof="0" err="1">
                <a:effectLst/>
                <a:latin typeface="Arial" charset="0"/>
              </a:rPr>
              <a:t>iisque</a:t>
            </a:r>
            <a:r>
              <a:rPr lang="en-GB" noProof="0">
                <a:effectLst/>
                <a:latin typeface="Arial" charset="0"/>
              </a:rPr>
              <a:t> </a:t>
            </a:r>
            <a:r>
              <a:rPr lang="en-GB" noProof="0" err="1">
                <a:effectLst/>
                <a:latin typeface="Arial" charset="0"/>
              </a:rPr>
              <a:t>accusamus</a:t>
            </a:r>
            <a:r>
              <a:rPr lang="en-GB" noProof="0">
                <a:effectLst/>
                <a:latin typeface="Arial" charset="0"/>
              </a:rPr>
              <a:t> quo cu, </a:t>
            </a:r>
            <a:r>
              <a:rPr lang="en-GB" noProof="0" err="1">
                <a:effectLst/>
                <a:latin typeface="Arial" charset="0"/>
              </a:rPr>
              <a:t>pericula</a:t>
            </a:r>
            <a:r>
              <a:rPr lang="en-GB" noProof="0">
                <a:effectLst/>
                <a:latin typeface="Arial" charset="0"/>
              </a:rPr>
              <a:t> </a:t>
            </a:r>
            <a:r>
              <a:rPr lang="en-GB" noProof="0" err="1">
                <a:effectLst/>
                <a:latin typeface="Arial" charset="0"/>
              </a:rPr>
              <a:t>evertitur</a:t>
            </a:r>
            <a:r>
              <a:rPr lang="en-GB" noProof="0">
                <a:effectLst/>
                <a:latin typeface="Arial" charset="0"/>
              </a:rPr>
              <a:t> </a:t>
            </a:r>
            <a:r>
              <a:rPr lang="en-GB" noProof="0" err="1">
                <a:effectLst/>
                <a:latin typeface="Arial" charset="0"/>
              </a:rPr>
              <a:t>eu</a:t>
            </a:r>
            <a:r>
              <a:rPr lang="en-GB" noProof="0">
                <a:effectLst/>
                <a:latin typeface="Arial" charset="0"/>
              </a:rPr>
              <a:t> quo, </a:t>
            </a:r>
            <a:r>
              <a:rPr lang="en-GB" noProof="0" err="1">
                <a:effectLst/>
                <a:latin typeface="Arial" charset="0"/>
              </a:rPr>
              <a:t>accommodare</a:t>
            </a:r>
            <a:r>
              <a:rPr lang="en-GB" noProof="0">
                <a:effectLst/>
                <a:latin typeface="Arial" charset="0"/>
              </a:rPr>
              <a:t> </a:t>
            </a:r>
            <a:r>
              <a:rPr lang="en-GB" noProof="0" err="1">
                <a:effectLst/>
                <a:latin typeface="Arial" charset="0"/>
              </a:rPr>
              <a:t>delicatissimi</a:t>
            </a:r>
            <a:r>
              <a:rPr lang="en-GB" noProof="0">
                <a:effectLst/>
                <a:latin typeface="Arial" charset="0"/>
              </a:rPr>
              <a:t>.</a:t>
            </a:r>
          </a:p>
          <a:p>
            <a:r>
              <a:rPr lang="en-GB" noProof="0">
                <a:effectLst/>
                <a:latin typeface="Arial" charset="0"/>
              </a:rPr>
              <a:t>Sit </a:t>
            </a:r>
            <a:r>
              <a:rPr lang="en-GB" noProof="0" err="1">
                <a:effectLst/>
                <a:latin typeface="Arial" charset="0"/>
              </a:rPr>
              <a:t>sonet</a:t>
            </a:r>
            <a:r>
              <a:rPr lang="en-GB" noProof="0">
                <a:effectLst/>
                <a:latin typeface="Arial" charset="0"/>
              </a:rPr>
              <a:t> animal </a:t>
            </a:r>
            <a:r>
              <a:rPr lang="en-GB" noProof="0" err="1">
                <a:effectLst/>
                <a:latin typeface="Arial" charset="0"/>
              </a:rPr>
              <a:t>phaedrum</a:t>
            </a:r>
            <a:r>
              <a:rPr lang="en-GB" noProof="0">
                <a:effectLst/>
                <a:latin typeface="Arial" charset="0"/>
              </a:rPr>
              <a:t> </a:t>
            </a:r>
            <a:r>
              <a:rPr lang="en-GB" noProof="0" err="1">
                <a:effectLst/>
                <a:latin typeface="Arial" charset="0"/>
              </a:rPr>
              <a:t>ut.</a:t>
            </a:r>
            <a:r>
              <a:rPr lang="en-GB" noProof="0">
                <a:effectLst/>
                <a:latin typeface="Arial" charset="0"/>
              </a:rPr>
              <a:t> Ne nostrum </a:t>
            </a:r>
            <a:r>
              <a:rPr lang="en-GB" noProof="0" err="1">
                <a:effectLst/>
                <a:latin typeface="Arial" charset="0"/>
              </a:rPr>
              <a:t>recteque</a:t>
            </a:r>
            <a:r>
              <a:rPr lang="en-GB" noProof="0">
                <a:effectLst/>
                <a:latin typeface="Arial" charset="0"/>
              </a:rPr>
              <a:t> vim, </a:t>
            </a:r>
            <a:r>
              <a:rPr lang="en-GB" noProof="0" err="1">
                <a:effectLst/>
                <a:latin typeface="Arial" charset="0"/>
              </a:rPr>
              <a:t>placerat</a:t>
            </a:r>
            <a:r>
              <a:rPr lang="en-GB" noProof="0">
                <a:effectLst/>
                <a:latin typeface="Arial" charset="0"/>
              </a:rPr>
              <a:t> </a:t>
            </a:r>
            <a:r>
              <a:rPr lang="en-GB" noProof="0" err="1">
                <a:effectLst/>
                <a:latin typeface="Arial" charset="0"/>
              </a:rPr>
              <a:t>invenire</a:t>
            </a:r>
            <a:r>
              <a:rPr lang="en-GB" noProof="0">
                <a:effectLst/>
                <a:latin typeface="Arial" charset="0"/>
              </a:rPr>
              <a:t> </a:t>
            </a:r>
            <a:r>
              <a:rPr lang="en-GB" noProof="0" err="1">
                <a:effectLst/>
                <a:latin typeface="Arial" charset="0"/>
              </a:rPr>
              <a:t>assueverit</a:t>
            </a:r>
            <a:r>
              <a:rPr lang="en-GB" noProof="0">
                <a:effectLst/>
                <a:latin typeface="Arial" charset="0"/>
              </a:rPr>
              <a:t>. </a:t>
            </a:r>
          </a:p>
        </p:txBody>
      </p:sp>
      <p:sp>
        <p:nvSpPr>
          <p:cNvPr id="10" name="Rubrik 1"/>
          <p:cNvSpPr>
            <a:spLocks noGrp="1"/>
          </p:cNvSpPr>
          <p:nvPr>
            <p:ph type="title" hasCustomPrompt="1"/>
          </p:nvPr>
        </p:nvSpPr>
        <p:spPr>
          <a:xfrm>
            <a:off x="695337" y="576000"/>
            <a:ext cx="5220673" cy="684000"/>
          </a:xfrm>
        </p:spPr>
        <p:txBody>
          <a:bodyPr tIns="0" anchor="t" anchorCtr="0"/>
          <a:lstStyle>
            <a:lvl1pPr>
              <a:defRPr sz="2400">
                <a:solidFill>
                  <a:schemeClr val="tx2"/>
                </a:solidFill>
              </a:defRPr>
            </a:lvl1pPr>
          </a:lstStyle>
          <a:p>
            <a:r>
              <a:rPr lang="en-GB" noProof="0"/>
              <a:t>Heading in Arial Bold on </a:t>
            </a:r>
            <a:br>
              <a:rPr lang="en-GB" noProof="0"/>
            </a:br>
            <a:r>
              <a:rPr lang="en-GB" noProof="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592957644"/>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13_Content_slide_with_cut-out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096001" y="0"/>
            <a:ext cx="6096000" cy="6159832"/>
          </a:xfrm>
        </p:spPr>
        <p:txBody>
          <a:bodyPr anchor="ctr"/>
          <a:lstStyle>
            <a:lvl1pPr algn="ctr">
              <a:defRPr/>
            </a:lvl1pPr>
          </a:lstStyle>
          <a:p>
            <a:r>
              <a:rPr lang="en-GB" noProof="0"/>
              <a:t>Place cut-out image here</a:t>
            </a:r>
          </a:p>
        </p:txBody>
      </p:sp>
      <p:sp>
        <p:nvSpPr>
          <p:cNvPr id="9"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err="1">
                <a:effectLst/>
                <a:latin typeface="Arial" charset="0"/>
              </a:rPr>
              <a:t>Cume</a:t>
            </a:r>
            <a:r>
              <a:rPr lang="en-GB" noProof="0">
                <a:effectLst/>
                <a:latin typeface="Arial" charset="0"/>
              </a:rPr>
              <a:t> </a:t>
            </a:r>
            <a:r>
              <a:rPr lang="en-GB" noProof="0" err="1">
                <a:effectLst/>
                <a:latin typeface="Arial" charset="0"/>
              </a:rPr>
              <a:t>hinc</a:t>
            </a:r>
            <a:r>
              <a:rPr lang="en-GB" noProof="0">
                <a:effectLst/>
                <a:latin typeface="Arial" charset="0"/>
              </a:rPr>
              <a:t> </a:t>
            </a:r>
            <a:r>
              <a:rPr lang="en-GB" noProof="0" err="1">
                <a:effectLst/>
                <a:latin typeface="Arial" charset="0"/>
              </a:rPr>
              <a:t>insolens</a:t>
            </a:r>
            <a:r>
              <a:rPr lang="en-GB" noProof="0">
                <a:effectLst/>
                <a:latin typeface="Arial" charset="0"/>
              </a:rPr>
              <a:t> </a:t>
            </a:r>
            <a:r>
              <a:rPr lang="en-GB" noProof="0" err="1">
                <a:effectLst/>
                <a:latin typeface="Arial" charset="0"/>
              </a:rPr>
              <a:t>delicata</a:t>
            </a:r>
            <a:r>
              <a:rPr lang="en-GB" noProof="0">
                <a:effectLst/>
                <a:latin typeface="Arial" charset="0"/>
              </a:rPr>
              <a:t>, duo ad modus </a:t>
            </a:r>
            <a:r>
              <a:rPr lang="en-GB" noProof="0" err="1">
                <a:effectLst/>
                <a:latin typeface="Arial" charset="0"/>
              </a:rPr>
              <a:t>putant</a:t>
            </a:r>
            <a:r>
              <a:rPr lang="en-GB" noProof="0">
                <a:effectLst/>
                <a:latin typeface="Arial" charset="0"/>
              </a:rPr>
              <a:t> </a:t>
            </a:r>
            <a:r>
              <a:rPr lang="en-GB" noProof="0" err="1">
                <a:effectLst/>
                <a:latin typeface="Arial" charset="0"/>
              </a:rPr>
              <a:t>nonumes</a:t>
            </a:r>
            <a:r>
              <a:rPr lang="en-GB" noProof="0">
                <a:effectLst/>
                <a:latin typeface="Arial" charset="0"/>
              </a:rPr>
              <a:t>, cu </a:t>
            </a:r>
            <a:r>
              <a:rPr lang="en-GB" noProof="0" err="1">
                <a:effectLst/>
                <a:latin typeface="Arial" charset="0"/>
              </a:rPr>
              <a:t>numquam</a:t>
            </a:r>
            <a:r>
              <a:rPr lang="en-GB" noProof="0">
                <a:effectLst/>
                <a:latin typeface="Arial" charset="0"/>
              </a:rPr>
              <a:t> </a:t>
            </a:r>
            <a:r>
              <a:rPr lang="en-GB" noProof="0" err="1">
                <a:effectLst/>
                <a:latin typeface="Arial" charset="0"/>
              </a:rPr>
              <a:t>scaevola</a:t>
            </a:r>
            <a:r>
              <a:rPr lang="en-GB" noProof="0">
                <a:effectLst/>
                <a:latin typeface="Arial" charset="0"/>
              </a:rPr>
              <a:t> </a:t>
            </a:r>
            <a:r>
              <a:rPr lang="en-GB" noProof="0" err="1">
                <a:effectLst/>
                <a:latin typeface="Arial" charset="0"/>
              </a:rPr>
              <a:t>mnesar</a:t>
            </a:r>
            <a:r>
              <a:rPr lang="en-GB" noProof="0">
                <a:effectLst/>
                <a:latin typeface="Arial" charset="0"/>
              </a:rPr>
              <a:t> chum sea. </a:t>
            </a:r>
          </a:p>
          <a:p>
            <a:r>
              <a:rPr lang="en-GB" noProof="0" err="1">
                <a:effectLst/>
                <a:latin typeface="Arial" charset="0"/>
              </a:rPr>
              <a:t>Nonumy</a:t>
            </a:r>
            <a:r>
              <a:rPr lang="en-GB" noProof="0">
                <a:effectLst/>
                <a:latin typeface="Arial" charset="0"/>
              </a:rPr>
              <a:t> </a:t>
            </a:r>
            <a:r>
              <a:rPr lang="en-GB" noProof="0" err="1">
                <a:effectLst/>
                <a:latin typeface="Arial" charset="0"/>
              </a:rPr>
              <a:t>iisque</a:t>
            </a:r>
            <a:r>
              <a:rPr lang="en-GB" noProof="0">
                <a:effectLst/>
                <a:latin typeface="Arial" charset="0"/>
              </a:rPr>
              <a:t> </a:t>
            </a:r>
            <a:r>
              <a:rPr lang="en-GB" noProof="0" err="1">
                <a:effectLst/>
                <a:latin typeface="Arial" charset="0"/>
              </a:rPr>
              <a:t>accusamus</a:t>
            </a:r>
            <a:r>
              <a:rPr lang="en-GB" noProof="0">
                <a:effectLst/>
                <a:latin typeface="Arial" charset="0"/>
              </a:rPr>
              <a:t> quo cu, </a:t>
            </a:r>
            <a:r>
              <a:rPr lang="en-GB" noProof="0" err="1">
                <a:effectLst/>
                <a:latin typeface="Arial" charset="0"/>
              </a:rPr>
              <a:t>pericula</a:t>
            </a:r>
            <a:r>
              <a:rPr lang="en-GB" noProof="0">
                <a:effectLst/>
                <a:latin typeface="Arial" charset="0"/>
              </a:rPr>
              <a:t> </a:t>
            </a:r>
            <a:r>
              <a:rPr lang="en-GB" noProof="0" err="1">
                <a:effectLst/>
                <a:latin typeface="Arial" charset="0"/>
              </a:rPr>
              <a:t>evertitur</a:t>
            </a:r>
            <a:r>
              <a:rPr lang="en-GB" noProof="0">
                <a:effectLst/>
                <a:latin typeface="Arial" charset="0"/>
              </a:rPr>
              <a:t> </a:t>
            </a:r>
            <a:r>
              <a:rPr lang="en-GB" noProof="0" err="1">
                <a:effectLst/>
                <a:latin typeface="Arial" charset="0"/>
              </a:rPr>
              <a:t>eu</a:t>
            </a:r>
            <a:r>
              <a:rPr lang="en-GB" noProof="0">
                <a:effectLst/>
                <a:latin typeface="Arial" charset="0"/>
              </a:rPr>
              <a:t> quo, </a:t>
            </a:r>
            <a:r>
              <a:rPr lang="en-GB" noProof="0" err="1">
                <a:effectLst/>
                <a:latin typeface="Arial" charset="0"/>
              </a:rPr>
              <a:t>accommodare</a:t>
            </a:r>
            <a:r>
              <a:rPr lang="en-GB" noProof="0">
                <a:effectLst/>
                <a:latin typeface="Arial" charset="0"/>
              </a:rPr>
              <a:t> </a:t>
            </a:r>
            <a:r>
              <a:rPr lang="en-GB" noProof="0" err="1">
                <a:effectLst/>
                <a:latin typeface="Arial" charset="0"/>
              </a:rPr>
              <a:t>delicatissimi</a:t>
            </a:r>
            <a:r>
              <a:rPr lang="en-GB" noProof="0">
                <a:effectLst/>
                <a:latin typeface="Arial" charset="0"/>
              </a:rPr>
              <a:t>.</a:t>
            </a:r>
          </a:p>
          <a:p>
            <a:r>
              <a:rPr lang="en-GB" noProof="0">
                <a:effectLst/>
                <a:latin typeface="Arial" charset="0"/>
              </a:rPr>
              <a:t>Sit </a:t>
            </a:r>
            <a:r>
              <a:rPr lang="en-GB" noProof="0" err="1">
                <a:effectLst/>
                <a:latin typeface="Arial" charset="0"/>
              </a:rPr>
              <a:t>sonet</a:t>
            </a:r>
            <a:r>
              <a:rPr lang="en-GB" noProof="0">
                <a:effectLst/>
                <a:latin typeface="Arial" charset="0"/>
              </a:rPr>
              <a:t> animal </a:t>
            </a:r>
            <a:r>
              <a:rPr lang="en-GB" noProof="0" err="1">
                <a:effectLst/>
                <a:latin typeface="Arial" charset="0"/>
              </a:rPr>
              <a:t>phaedrum</a:t>
            </a:r>
            <a:r>
              <a:rPr lang="en-GB" noProof="0">
                <a:effectLst/>
                <a:latin typeface="Arial" charset="0"/>
              </a:rPr>
              <a:t> </a:t>
            </a:r>
            <a:r>
              <a:rPr lang="en-GB" noProof="0" err="1">
                <a:effectLst/>
                <a:latin typeface="Arial" charset="0"/>
              </a:rPr>
              <a:t>ut.</a:t>
            </a:r>
            <a:r>
              <a:rPr lang="en-GB" noProof="0">
                <a:effectLst/>
                <a:latin typeface="Arial" charset="0"/>
              </a:rPr>
              <a:t> Ne nostrum </a:t>
            </a:r>
            <a:r>
              <a:rPr lang="en-GB" noProof="0" err="1">
                <a:effectLst/>
                <a:latin typeface="Arial" charset="0"/>
              </a:rPr>
              <a:t>recteque</a:t>
            </a:r>
            <a:r>
              <a:rPr lang="en-GB" noProof="0">
                <a:effectLst/>
                <a:latin typeface="Arial" charset="0"/>
              </a:rPr>
              <a:t> vim, </a:t>
            </a:r>
            <a:r>
              <a:rPr lang="en-GB" noProof="0" err="1">
                <a:effectLst/>
                <a:latin typeface="Arial" charset="0"/>
              </a:rPr>
              <a:t>placerat</a:t>
            </a:r>
            <a:r>
              <a:rPr lang="en-GB" noProof="0">
                <a:effectLst/>
                <a:latin typeface="Arial" charset="0"/>
              </a:rPr>
              <a:t> </a:t>
            </a:r>
            <a:r>
              <a:rPr lang="en-GB" noProof="0" err="1">
                <a:effectLst/>
                <a:latin typeface="Arial" charset="0"/>
              </a:rPr>
              <a:t>invenire</a:t>
            </a:r>
            <a:r>
              <a:rPr lang="en-GB" noProof="0">
                <a:effectLst/>
                <a:latin typeface="Arial" charset="0"/>
              </a:rPr>
              <a:t> </a:t>
            </a:r>
            <a:r>
              <a:rPr lang="en-GB" noProof="0" err="1">
                <a:effectLst/>
                <a:latin typeface="Arial" charset="0"/>
              </a:rPr>
              <a:t>assueverit</a:t>
            </a:r>
            <a:r>
              <a:rPr lang="en-GB" noProof="0">
                <a:effectLst/>
                <a:latin typeface="Arial" charset="0"/>
              </a:rPr>
              <a:t>. </a:t>
            </a:r>
          </a:p>
        </p:txBody>
      </p:sp>
      <p:sp>
        <p:nvSpPr>
          <p:cNvPr id="10" name="Rubrik 1"/>
          <p:cNvSpPr>
            <a:spLocks noGrp="1"/>
          </p:cNvSpPr>
          <p:nvPr>
            <p:ph type="title" hasCustomPrompt="1"/>
          </p:nvPr>
        </p:nvSpPr>
        <p:spPr>
          <a:xfrm>
            <a:off x="695337" y="576000"/>
            <a:ext cx="5220673" cy="684000"/>
          </a:xfrm>
        </p:spPr>
        <p:txBody>
          <a:bodyPr tIns="0" anchor="t" anchorCtr="0"/>
          <a:lstStyle>
            <a:lvl1pPr>
              <a:defRPr sz="2400">
                <a:solidFill>
                  <a:schemeClr val="tx2"/>
                </a:solidFill>
              </a:defRPr>
            </a:lvl1pPr>
          </a:lstStyle>
          <a:p>
            <a:r>
              <a:rPr lang="en-GB" noProof="0"/>
              <a:t>Heading in Arial Bold on </a:t>
            </a:r>
            <a:br>
              <a:rPr lang="en-GB" noProof="0"/>
            </a:br>
            <a:r>
              <a:rPr lang="en-GB" noProof="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2332388208"/>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12_Content_slide_with_circular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7054283" y="1260000"/>
            <a:ext cx="3926231" cy="3967342"/>
          </a:xfrm>
          <a:prstGeom prst="ellipse">
            <a:avLst/>
          </a:prstGeom>
        </p:spPr>
        <p:txBody>
          <a:bodyPr anchor="ctr"/>
          <a:lstStyle>
            <a:lvl1pPr algn="ctr">
              <a:spcBef>
                <a:spcPts val="0"/>
              </a:spcBef>
              <a:defRPr lang="en-GB" b="0" i="0" smtClean="0">
                <a:effectLst/>
              </a:defRPr>
            </a:lvl1pPr>
          </a:lstStyle>
          <a:p>
            <a:r>
              <a:rPr lang="en-GB" noProof="0"/>
              <a:t>Place image here.</a:t>
            </a:r>
            <a:br>
              <a:rPr lang="en-GB" noProof="0"/>
            </a:br>
            <a:r>
              <a:rPr lang="en-GB" b="0" i="0">
                <a:solidFill>
                  <a:srgbClr val="434342"/>
                </a:solidFill>
                <a:effectLst/>
                <a:latin typeface="Arial" charset="0"/>
              </a:rPr>
              <a:t>Always make sure the most important focal point is in the centre of the circle. </a:t>
            </a:r>
            <a:r>
              <a:rPr lang="en-GB" noProof="0"/>
              <a:t>Use the crop tool to move or resize </a:t>
            </a:r>
            <a:br>
              <a:rPr lang="en-GB" noProof="0"/>
            </a:br>
            <a:r>
              <a:rPr lang="en-GB" noProof="0"/>
              <a:t>the image.</a:t>
            </a:r>
          </a:p>
        </p:txBody>
      </p:sp>
      <p:sp>
        <p:nvSpPr>
          <p:cNvPr id="9" name="Content Placeholder 2"/>
          <p:cNvSpPr>
            <a:spLocks noGrp="1"/>
          </p:cNvSpPr>
          <p:nvPr>
            <p:ph idx="1" hasCustomPrompt="1"/>
          </p:nvPr>
        </p:nvSpPr>
        <p:spPr bwMode="gray">
          <a:xfrm>
            <a:off x="695325" y="1773240"/>
            <a:ext cx="5220675" cy="4009871"/>
          </a:xfrm>
        </p:spPr>
        <p:txBody>
          <a:bodyPr/>
          <a:lstStyle>
            <a:lvl1pPr>
              <a:lnSpc>
                <a:spcPts val="2000"/>
              </a:lnSpc>
              <a:spcBef>
                <a:spcPts val="0"/>
              </a:spcBef>
              <a:spcAft>
                <a:spcPts val="1000"/>
              </a:spcAft>
              <a:buFontTx/>
              <a:buNone/>
              <a:defRPr lang="sv-SE" sz="16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err="1">
                <a:effectLst/>
                <a:latin typeface="Arial" charset="0"/>
              </a:rPr>
              <a:t>Cume</a:t>
            </a:r>
            <a:r>
              <a:rPr lang="en-GB" noProof="0">
                <a:effectLst/>
                <a:latin typeface="Arial" charset="0"/>
              </a:rPr>
              <a:t> </a:t>
            </a:r>
            <a:r>
              <a:rPr lang="en-GB" noProof="0" err="1">
                <a:effectLst/>
                <a:latin typeface="Arial" charset="0"/>
              </a:rPr>
              <a:t>hinc</a:t>
            </a:r>
            <a:r>
              <a:rPr lang="en-GB" noProof="0">
                <a:effectLst/>
                <a:latin typeface="Arial" charset="0"/>
              </a:rPr>
              <a:t> </a:t>
            </a:r>
            <a:r>
              <a:rPr lang="en-GB" noProof="0" err="1">
                <a:effectLst/>
                <a:latin typeface="Arial" charset="0"/>
              </a:rPr>
              <a:t>insolens</a:t>
            </a:r>
            <a:r>
              <a:rPr lang="en-GB" noProof="0">
                <a:effectLst/>
                <a:latin typeface="Arial" charset="0"/>
              </a:rPr>
              <a:t> </a:t>
            </a:r>
            <a:r>
              <a:rPr lang="en-GB" noProof="0" err="1">
                <a:effectLst/>
                <a:latin typeface="Arial" charset="0"/>
              </a:rPr>
              <a:t>delicata</a:t>
            </a:r>
            <a:r>
              <a:rPr lang="en-GB" noProof="0">
                <a:effectLst/>
                <a:latin typeface="Arial" charset="0"/>
              </a:rPr>
              <a:t>, duo ad modus </a:t>
            </a:r>
            <a:r>
              <a:rPr lang="en-GB" noProof="0" err="1">
                <a:effectLst/>
                <a:latin typeface="Arial" charset="0"/>
              </a:rPr>
              <a:t>putant</a:t>
            </a:r>
            <a:r>
              <a:rPr lang="en-GB" noProof="0">
                <a:effectLst/>
                <a:latin typeface="Arial" charset="0"/>
              </a:rPr>
              <a:t> </a:t>
            </a:r>
            <a:r>
              <a:rPr lang="en-GB" noProof="0" err="1">
                <a:effectLst/>
                <a:latin typeface="Arial" charset="0"/>
              </a:rPr>
              <a:t>nonumes</a:t>
            </a:r>
            <a:r>
              <a:rPr lang="en-GB" noProof="0">
                <a:effectLst/>
                <a:latin typeface="Arial" charset="0"/>
              </a:rPr>
              <a:t>, cu </a:t>
            </a:r>
            <a:r>
              <a:rPr lang="en-GB" noProof="0" err="1">
                <a:effectLst/>
                <a:latin typeface="Arial" charset="0"/>
              </a:rPr>
              <a:t>numquam</a:t>
            </a:r>
            <a:r>
              <a:rPr lang="en-GB" noProof="0">
                <a:effectLst/>
                <a:latin typeface="Arial" charset="0"/>
              </a:rPr>
              <a:t> </a:t>
            </a:r>
            <a:r>
              <a:rPr lang="en-GB" noProof="0" err="1">
                <a:effectLst/>
                <a:latin typeface="Arial" charset="0"/>
              </a:rPr>
              <a:t>scaevola</a:t>
            </a:r>
            <a:r>
              <a:rPr lang="en-GB" noProof="0">
                <a:effectLst/>
                <a:latin typeface="Arial" charset="0"/>
              </a:rPr>
              <a:t> </a:t>
            </a:r>
            <a:r>
              <a:rPr lang="en-GB" noProof="0" err="1">
                <a:effectLst/>
                <a:latin typeface="Arial" charset="0"/>
              </a:rPr>
              <a:t>mnesar</a:t>
            </a:r>
            <a:r>
              <a:rPr lang="en-GB" noProof="0">
                <a:effectLst/>
                <a:latin typeface="Arial" charset="0"/>
              </a:rPr>
              <a:t> chum sea. </a:t>
            </a:r>
          </a:p>
          <a:p>
            <a:r>
              <a:rPr lang="en-GB" noProof="0" err="1">
                <a:effectLst/>
                <a:latin typeface="Arial" charset="0"/>
              </a:rPr>
              <a:t>Nonumy</a:t>
            </a:r>
            <a:r>
              <a:rPr lang="en-GB" noProof="0">
                <a:effectLst/>
                <a:latin typeface="Arial" charset="0"/>
              </a:rPr>
              <a:t> </a:t>
            </a:r>
            <a:r>
              <a:rPr lang="en-GB" noProof="0" err="1">
                <a:effectLst/>
                <a:latin typeface="Arial" charset="0"/>
              </a:rPr>
              <a:t>iisque</a:t>
            </a:r>
            <a:r>
              <a:rPr lang="en-GB" noProof="0">
                <a:effectLst/>
                <a:latin typeface="Arial" charset="0"/>
              </a:rPr>
              <a:t> </a:t>
            </a:r>
            <a:r>
              <a:rPr lang="en-GB" noProof="0" err="1">
                <a:effectLst/>
                <a:latin typeface="Arial" charset="0"/>
              </a:rPr>
              <a:t>accusamus</a:t>
            </a:r>
            <a:r>
              <a:rPr lang="en-GB" noProof="0">
                <a:effectLst/>
                <a:latin typeface="Arial" charset="0"/>
              </a:rPr>
              <a:t> quo cu, </a:t>
            </a:r>
            <a:r>
              <a:rPr lang="en-GB" noProof="0" err="1">
                <a:effectLst/>
                <a:latin typeface="Arial" charset="0"/>
              </a:rPr>
              <a:t>pericula</a:t>
            </a:r>
            <a:r>
              <a:rPr lang="en-GB" noProof="0">
                <a:effectLst/>
                <a:latin typeface="Arial" charset="0"/>
              </a:rPr>
              <a:t> </a:t>
            </a:r>
            <a:r>
              <a:rPr lang="en-GB" noProof="0" err="1">
                <a:effectLst/>
                <a:latin typeface="Arial" charset="0"/>
              </a:rPr>
              <a:t>evertitur</a:t>
            </a:r>
            <a:r>
              <a:rPr lang="en-GB" noProof="0">
                <a:effectLst/>
                <a:latin typeface="Arial" charset="0"/>
              </a:rPr>
              <a:t> </a:t>
            </a:r>
            <a:r>
              <a:rPr lang="en-GB" noProof="0" err="1">
                <a:effectLst/>
                <a:latin typeface="Arial" charset="0"/>
              </a:rPr>
              <a:t>eu</a:t>
            </a:r>
            <a:r>
              <a:rPr lang="en-GB" noProof="0">
                <a:effectLst/>
                <a:latin typeface="Arial" charset="0"/>
              </a:rPr>
              <a:t> quo, </a:t>
            </a:r>
            <a:r>
              <a:rPr lang="en-GB" noProof="0" err="1">
                <a:effectLst/>
                <a:latin typeface="Arial" charset="0"/>
              </a:rPr>
              <a:t>accommodare</a:t>
            </a:r>
            <a:r>
              <a:rPr lang="en-GB" noProof="0">
                <a:effectLst/>
                <a:latin typeface="Arial" charset="0"/>
              </a:rPr>
              <a:t> </a:t>
            </a:r>
            <a:r>
              <a:rPr lang="en-GB" noProof="0" err="1">
                <a:effectLst/>
                <a:latin typeface="Arial" charset="0"/>
              </a:rPr>
              <a:t>delicatissimi</a:t>
            </a:r>
            <a:r>
              <a:rPr lang="en-GB" noProof="0">
                <a:effectLst/>
                <a:latin typeface="Arial" charset="0"/>
              </a:rPr>
              <a:t>.</a:t>
            </a:r>
          </a:p>
          <a:p>
            <a:r>
              <a:rPr lang="en-GB" noProof="0">
                <a:effectLst/>
                <a:latin typeface="Arial" charset="0"/>
              </a:rPr>
              <a:t>Sit </a:t>
            </a:r>
            <a:r>
              <a:rPr lang="en-GB" noProof="0" err="1">
                <a:effectLst/>
                <a:latin typeface="Arial" charset="0"/>
              </a:rPr>
              <a:t>sonet</a:t>
            </a:r>
            <a:r>
              <a:rPr lang="en-GB" noProof="0">
                <a:effectLst/>
                <a:latin typeface="Arial" charset="0"/>
              </a:rPr>
              <a:t> animal </a:t>
            </a:r>
            <a:r>
              <a:rPr lang="en-GB" noProof="0" err="1">
                <a:effectLst/>
                <a:latin typeface="Arial" charset="0"/>
              </a:rPr>
              <a:t>phaedrum</a:t>
            </a:r>
            <a:r>
              <a:rPr lang="en-GB" noProof="0">
                <a:effectLst/>
                <a:latin typeface="Arial" charset="0"/>
              </a:rPr>
              <a:t> </a:t>
            </a:r>
            <a:r>
              <a:rPr lang="en-GB" noProof="0" err="1">
                <a:effectLst/>
                <a:latin typeface="Arial" charset="0"/>
              </a:rPr>
              <a:t>ut.</a:t>
            </a:r>
            <a:r>
              <a:rPr lang="en-GB" noProof="0">
                <a:effectLst/>
                <a:latin typeface="Arial" charset="0"/>
              </a:rPr>
              <a:t> Ne nostrum </a:t>
            </a:r>
            <a:r>
              <a:rPr lang="en-GB" noProof="0" err="1">
                <a:effectLst/>
                <a:latin typeface="Arial" charset="0"/>
              </a:rPr>
              <a:t>recteque</a:t>
            </a:r>
            <a:r>
              <a:rPr lang="en-GB" noProof="0">
                <a:effectLst/>
                <a:latin typeface="Arial" charset="0"/>
              </a:rPr>
              <a:t> vim, </a:t>
            </a:r>
            <a:r>
              <a:rPr lang="en-GB" noProof="0" err="1">
                <a:effectLst/>
                <a:latin typeface="Arial" charset="0"/>
              </a:rPr>
              <a:t>placerat</a:t>
            </a:r>
            <a:r>
              <a:rPr lang="en-GB" noProof="0">
                <a:effectLst/>
                <a:latin typeface="Arial" charset="0"/>
              </a:rPr>
              <a:t> </a:t>
            </a:r>
            <a:r>
              <a:rPr lang="en-GB" noProof="0" err="1">
                <a:effectLst/>
                <a:latin typeface="Arial" charset="0"/>
              </a:rPr>
              <a:t>invenire</a:t>
            </a:r>
            <a:r>
              <a:rPr lang="en-GB" noProof="0">
                <a:effectLst/>
                <a:latin typeface="Arial" charset="0"/>
              </a:rPr>
              <a:t> </a:t>
            </a:r>
            <a:r>
              <a:rPr lang="en-GB" noProof="0" err="1">
                <a:effectLst/>
                <a:latin typeface="Arial" charset="0"/>
              </a:rPr>
              <a:t>assueverit</a:t>
            </a:r>
            <a:r>
              <a:rPr lang="en-GB" noProof="0">
                <a:effectLst/>
                <a:latin typeface="Arial" charset="0"/>
              </a:rPr>
              <a:t>. </a:t>
            </a:r>
          </a:p>
        </p:txBody>
      </p:sp>
      <p:sp>
        <p:nvSpPr>
          <p:cNvPr id="10" name="Rubrik 1"/>
          <p:cNvSpPr>
            <a:spLocks noGrp="1"/>
          </p:cNvSpPr>
          <p:nvPr>
            <p:ph type="title" hasCustomPrompt="1"/>
          </p:nvPr>
        </p:nvSpPr>
        <p:spPr>
          <a:xfrm>
            <a:off x="695337" y="576000"/>
            <a:ext cx="5220673" cy="684000"/>
          </a:xfrm>
        </p:spPr>
        <p:txBody>
          <a:bodyPr tIns="0" anchor="t" anchorCtr="0"/>
          <a:lstStyle>
            <a:lvl1pPr>
              <a:defRPr sz="2400">
                <a:solidFill>
                  <a:schemeClr val="tx2"/>
                </a:solidFill>
              </a:defRPr>
            </a:lvl1pPr>
          </a:lstStyle>
          <a:p>
            <a:r>
              <a:rPr lang="en-GB" noProof="0"/>
              <a:t>Heading in Arial Bold on </a:t>
            </a:r>
            <a:br>
              <a:rPr lang="en-GB" noProof="0"/>
            </a:br>
            <a:r>
              <a:rPr lang="en-GB" noProof="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3879599532"/>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13_Content_slide_with_circles">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8240337" y="2010383"/>
            <a:ext cx="2515648" cy="2541990"/>
          </a:xfrm>
          <a:prstGeom prst="ellipse">
            <a:avLst/>
          </a:prstGeom>
        </p:spPr>
        <p:txBody>
          <a:bodyPr anchor="ctr"/>
          <a:lstStyle>
            <a:lvl1pPr algn="ctr">
              <a:spcBef>
                <a:spcPts val="0"/>
              </a:spcBef>
              <a:defRPr sz="1200"/>
            </a:lvl1pPr>
          </a:lstStyle>
          <a:p>
            <a:r>
              <a:rPr lang="en-GB" noProof="0"/>
              <a:t>Place image here.</a:t>
            </a:r>
            <a:br>
              <a:rPr lang="en-GB" noProof="0"/>
            </a:br>
            <a:r>
              <a:rPr lang="en-GB" b="0" i="0">
                <a:solidFill>
                  <a:srgbClr val="434342"/>
                </a:solidFill>
                <a:effectLst/>
                <a:latin typeface="Arial" charset="0"/>
              </a:rPr>
              <a:t>Always make sure the most important focal point is in the centre of the circle. </a:t>
            </a:r>
            <a:r>
              <a:rPr lang="en-GB" noProof="0"/>
              <a:t>Use the crop tool </a:t>
            </a:r>
            <a:br>
              <a:rPr lang="en-GB" noProof="0"/>
            </a:br>
            <a:r>
              <a:rPr lang="en-GB" noProof="0"/>
              <a:t>to move or resize </a:t>
            </a:r>
            <a:br>
              <a:rPr lang="en-GB" noProof="0"/>
            </a:br>
            <a:r>
              <a:rPr lang="en-GB" noProof="0"/>
              <a:t>the image.</a:t>
            </a:r>
          </a:p>
        </p:txBody>
      </p:sp>
      <p:sp>
        <p:nvSpPr>
          <p:cNvPr id="10" name="Rubrik 1"/>
          <p:cNvSpPr>
            <a:spLocks noGrp="1"/>
          </p:cNvSpPr>
          <p:nvPr>
            <p:ph type="title" hasCustomPrompt="1"/>
          </p:nvPr>
        </p:nvSpPr>
        <p:spPr>
          <a:xfrm>
            <a:off x="695335" y="576000"/>
            <a:ext cx="10800671" cy="684000"/>
          </a:xfrm>
        </p:spPr>
        <p:txBody>
          <a:bodyPr tIns="0" anchor="t" anchorCtr="0"/>
          <a:lstStyle>
            <a:lvl1pPr>
              <a:defRPr sz="2400">
                <a:solidFill>
                  <a:schemeClr val="tx2"/>
                </a:solidFill>
              </a:defRPr>
            </a:lvl1pPr>
          </a:lstStyle>
          <a:p>
            <a:r>
              <a:rPr lang="en-GB" noProof="0"/>
              <a:t>Heading in Arial Bold on </a:t>
            </a:r>
            <a:br>
              <a:rPr lang="en-GB" noProof="0"/>
            </a:br>
            <a:r>
              <a:rPr lang="en-GB" noProof="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
        <p:nvSpPr>
          <p:cNvPr id="7" name="Platshållare för bild 4"/>
          <p:cNvSpPr>
            <a:spLocks noGrp="1"/>
          </p:cNvSpPr>
          <p:nvPr>
            <p:ph type="pic" sz="quarter" idx="18" hasCustomPrompt="1"/>
          </p:nvPr>
        </p:nvSpPr>
        <p:spPr>
          <a:xfrm>
            <a:off x="4837260" y="2010383"/>
            <a:ext cx="2515648" cy="2541990"/>
          </a:xfrm>
          <a:prstGeom prst="ellipse">
            <a:avLst/>
          </a:prstGeom>
        </p:spPr>
        <p:txBody>
          <a:bodyPr anchor="ctr"/>
          <a:lstStyle>
            <a:lvl1pPr marL="0" marR="0" indent="0" algn="ctr" defTabSz="914309" rtl="0" eaLnBrk="1" fontAlgn="auto" latinLnBrk="0" hangingPunct="1">
              <a:lnSpc>
                <a:spcPct val="100000"/>
              </a:lnSpc>
              <a:spcBef>
                <a:spcPts val="0"/>
              </a:spcBef>
              <a:spcAft>
                <a:spcPts val="0"/>
              </a:spcAft>
              <a:buClr>
                <a:srgbClr val="86657C"/>
              </a:buClr>
              <a:buSzPct val="115000"/>
              <a:buFont typeface="Arial" panose="020B0604020202020204" pitchFamily="34" charset="0"/>
              <a:buNone/>
              <a:tabLst/>
              <a:defRPr sz="1200"/>
            </a:lvl1pPr>
          </a:lstStyle>
          <a:p>
            <a:r>
              <a:rPr lang="en-GB" noProof="0"/>
              <a:t>Place image here.</a:t>
            </a:r>
            <a:br>
              <a:rPr lang="en-GB" noProof="0"/>
            </a:br>
            <a:r>
              <a:rPr lang="en-GB" b="0" i="0">
                <a:solidFill>
                  <a:srgbClr val="434342"/>
                </a:solidFill>
                <a:effectLst/>
                <a:latin typeface="Arial" charset="0"/>
              </a:rPr>
              <a:t>Always make sure the most important focal point is in the centre of the circle. </a:t>
            </a:r>
            <a:r>
              <a:rPr lang="en-GB" noProof="0"/>
              <a:t>Use the crop tool </a:t>
            </a:r>
            <a:br>
              <a:rPr lang="en-GB" noProof="0"/>
            </a:br>
            <a:r>
              <a:rPr lang="en-GB" noProof="0"/>
              <a:t>to move or resize </a:t>
            </a:r>
            <a:br>
              <a:rPr lang="en-GB" noProof="0"/>
            </a:br>
            <a:r>
              <a:rPr lang="en-GB" noProof="0"/>
              <a:t>the image.</a:t>
            </a:r>
          </a:p>
        </p:txBody>
      </p:sp>
      <p:sp>
        <p:nvSpPr>
          <p:cNvPr id="11" name="Platshållare för bild 4"/>
          <p:cNvSpPr>
            <a:spLocks noGrp="1"/>
          </p:cNvSpPr>
          <p:nvPr>
            <p:ph type="pic" sz="quarter" idx="19" hasCustomPrompt="1"/>
          </p:nvPr>
        </p:nvSpPr>
        <p:spPr>
          <a:xfrm>
            <a:off x="1434183" y="2010383"/>
            <a:ext cx="2515648" cy="2541990"/>
          </a:xfrm>
          <a:prstGeom prst="ellipse">
            <a:avLst/>
          </a:prstGeom>
        </p:spPr>
        <p:txBody>
          <a:bodyPr anchor="ctr"/>
          <a:lstStyle>
            <a:lvl1pPr algn="ctr">
              <a:spcBef>
                <a:spcPts val="0"/>
              </a:spcBef>
              <a:defRPr sz="1200"/>
            </a:lvl1pPr>
          </a:lstStyle>
          <a:p>
            <a:r>
              <a:rPr lang="en-GB" noProof="0"/>
              <a:t>Place image here.</a:t>
            </a:r>
            <a:br>
              <a:rPr lang="en-GB" noProof="0"/>
            </a:br>
            <a:r>
              <a:rPr lang="en-GB" b="0" i="0">
                <a:solidFill>
                  <a:srgbClr val="434342"/>
                </a:solidFill>
                <a:effectLst/>
                <a:latin typeface="Arial" charset="0"/>
              </a:rPr>
              <a:t>Always make sure the most important focal point is in the centre of the circle. </a:t>
            </a:r>
            <a:r>
              <a:rPr lang="en-GB" noProof="0"/>
              <a:t>Use the crop tool </a:t>
            </a:r>
            <a:br>
              <a:rPr lang="en-GB" noProof="0"/>
            </a:br>
            <a:r>
              <a:rPr lang="en-GB" noProof="0"/>
              <a:t>to move or resize </a:t>
            </a:r>
            <a:br>
              <a:rPr lang="en-GB" noProof="0"/>
            </a:br>
            <a:r>
              <a:rPr lang="en-GB" noProof="0"/>
              <a:t>the image.</a:t>
            </a:r>
          </a:p>
        </p:txBody>
      </p:sp>
      <p:sp>
        <p:nvSpPr>
          <p:cNvPr id="14" name="Content Placeholder 2"/>
          <p:cNvSpPr>
            <a:spLocks noGrp="1"/>
          </p:cNvSpPr>
          <p:nvPr>
            <p:ph idx="1" hasCustomPrompt="1"/>
          </p:nvPr>
        </p:nvSpPr>
        <p:spPr bwMode="gray">
          <a:xfrm>
            <a:off x="1434183" y="4722838"/>
            <a:ext cx="2515648" cy="806173"/>
          </a:xfrm>
        </p:spPr>
        <p:txBody>
          <a:bodyPr/>
          <a:lstStyle>
            <a:lvl1pPr algn="ctr">
              <a:lnSpc>
                <a:spcPts val="2000"/>
              </a:lnSpc>
              <a:spcBef>
                <a:spcPts val="0"/>
              </a:spcBef>
              <a:spcAft>
                <a:spcPts val="1000"/>
              </a:spcAft>
              <a:buFontTx/>
              <a:buNone/>
              <a:defRPr lang="sv-SE" sz="14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err="1">
                <a:effectLst/>
                <a:latin typeface="Arial" charset="0"/>
              </a:rPr>
              <a:t>Cume</a:t>
            </a:r>
            <a:r>
              <a:rPr lang="en-GB" noProof="0">
                <a:effectLst/>
                <a:latin typeface="Arial" charset="0"/>
              </a:rPr>
              <a:t> </a:t>
            </a:r>
            <a:r>
              <a:rPr lang="en-GB" noProof="0" err="1">
                <a:effectLst/>
                <a:latin typeface="Arial" charset="0"/>
              </a:rPr>
              <a:t>hinc</a:t>
            </a:r>
            <a:r>
              <a:rPr lang="en-GB" noProof="0">
                <a:effectLst/>
                <a:latin typeface="Arial" charset="0"/>
              </a:rPr>
              <a:t> </a:t>
            </a:r>
            <a:r>
              <a:rPr lang="en-GB" noProof="0" err="1">
                <a:effectLst/>
                <a:latin typeface="Arial" charset="0"/>
              </a:rPr>
              <a:t>insolens</a:t>
            </a:r>
            <a:r>
              <a:rPr lang="en-GB" noProof="0">
                <a:effectLst/>
                <a:latin typeface="Arial" charset="0"/>
              </a:rPr>
              <a:t> </a:t>
            </a:r>
            <a:r>
              <a:rPr lang="en-GB" noProof="0" err="1">
                <a:effectLst/>
                <a:latin typeface="Arial" charset="0"/>
              </a:rPr>
              <a:t>delicata</a:t>
            </a:r>
            <a:r>
              <a:rPr lang="en-GB" noProof="0">
                <a:effectLst/>
                <a:latin typeface="Arial" charset="0"/>
              </a:rPr>
              <a:t>, duo ad modus </a:t>
            </a:r>
            <a:r>
              <a:rPr lang="en-GB" noProof="0" err="1">
                <a:effectLst/>
                <a:latin typeface="Arial" charset="0"/>
              </a:rPr>
              <a:t>putant</a:t>
            </a:r>
            <a:r>
              <a:rPr lang="en-GB" noProof="0">
                <a:effectLst/>
                <a:latin typeface="Arial" charset="0"/>
              </a:rPr>
              <a:t> </a:t>
            </a:r>
            <a:r>
              <a:rPr lang="en-GB" noProof="0" err="1">
                <a:effectLst/>
                <a:latin typeface="Arial" charset="0"/>
              </a:rPr>
              <a:t>nonumes</a:t>
            </a:r>
            <a:r>
              <a:rPr lang="en-GB" noProof="0">
                <a:effectLst/>
                <a:latin typeface="Arial" charset="0"/>
              </a:rPr>
              <a:t>, </a:t>
            </a:r>
          </a:p>
        </p:txBody>
      </p:sp>
      <p:sp>
        <p:nvSpPr>
          <p:cNvPr id="15" name="Content Placeholder 2"/>
          <p:cNvSpPr>
            <a:spLocks noGrp="1"/>
          </p:cNvSpPr>
          <p:nvPr>
            <p:ph idx="20" hasCustomPrompt="1"/>
          </p:nvPr>
        </p:nvSpPr>
        <p:spPr bwMode="gray">
          <a:xfrm>
            <a:off x="4838176" y="4722838"/>
            <a:ext cx="2515648" cy="806173"/>
          </a:xfrm>
        </p:spPr>
        <p:txBody>
          <a:bodyPr/>
          <a:lstStyle>
            <a:lvl1pPr algn="ctr">
              <a:lnSpc>
                <a:spcPts val="2000"/>
              </a:lnSpc>
              <a:spcBef>
                <a:spcPts val="0"/>
              </a:spcBef>
              <a:spcAft>
                <a:spcPts val="1000"/>
              </a:spcAft>
              <a:buFontTx/>
              <a:buNone/>
              <a:defRPr lang="sv-SE" sz="14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err="1">
                <a:effectLst/>
                <a:latin typeface="Arial" charset="0"/>
              </a:rPr>
              <a:t>Cume</a:t>
            </a:r>
            <a:r>
              <a:rPr lang="en-GB" noProof="0">
                <a:effectLst/>
                <a:latin typeface="Arial" charset="0"/>
              </a:rPr>
              <a:t> </a:t>
            </a:r>
            <a:r>
              <a:rPr lang="en-GB" noProof="0" err="1">
                <a:effectLst/>
                <a:latin typeface="Arial" charset="0"/>
              </a:rPr>
              <a:t>hinc</a:t>
            </a:r>
            <a:r>
              <a:rPr lang="en-GB" noProof="0">
                <a:effectLst/>
                <a:latin typeface="Arial" charset="0"/>
              </a:rPr>
              <a:t> </a:t>
            </a:r>
            <a:r>
              <a:rPr lang="en-GB" noProof="0" err="1">
                <a:effectLst/>
                <a:latin typeface="Arial" charset="0"/>
              </a:rPr>
              <a:t>insolens</a:t>
            </a:r>
            <a:r>
              <a:rPr lang="en-GB" noProof="0">
                <a:effectLst/>
                <a:latin typeface="Arial" charset="0"/>
              </a:rPr>
              <a:t> </a:t>
            </a:r>
            <a:r>
              <a:rPr lang="en-GB" noProof="0" err="1">
                <a:effectLst/>
                <a:latin typeface="Arial" charset="0"/>
              </a:rPr>
              <a:t>delicata</a:t>
            </a:r>
            <a:r>
              <a:rPr lang="en-GB" noProof="0">
                <a:effectLst/>
                <a:latin typeface="Arial" charset="0"/>
              </a:rPr>
              <a:t>, duo ad modus </a:t>
            </a:r>
            <a:r>
              <a:rPr lang="en-GB" noProof="0" err="1">
                <a:effectLst/>
                <a:latin typeface="Arial" charset="0"/>
              </a:rPr>
              <a:t>putant</a:t>
            </a:r>
            <a:r>
              <a:rPr lang="en-GB" noProof="0">
                <a:effectLst/>
                <a:latin typeface="Arial" charset="0"/>
              </a:rPr>
              <a:t> </a:t>
            </a:r>
            <a:r>
              <a:rPr lang="en-GB" noProof="0" err="1">
                <a:effectLst/>
                <a:latin typeface="Arial" charset="0"/>
              </a:rPr>
              <a:t>nonumes</a:t>
            </a:r>
            <a:r>
              <a:rPr lang="en-GB" noProof="0">
                <a:effectLst/>
                <a:latin typeface="Arial" charset="0"/>
              </a:rPr>
              <a:t>, </a:t>
            </a:r>
          </a:p>
        </p:txBody>
      </p:sp>
      <p:sp>
        <p:nvSpPr>
          <p:cNvPr id="16" name="Content Placeholder 2"/>
          <p:cNvSpPr>
            <a:spLocks noGrp="1"/>
          </p:cNvSpPr>
          <p:nvPr>
            <p:ph idx="21" hasCustomPrompt="1"/>
          </p:nvPr>
        </p:nvSpPr>
        <p:spPr bwMode="gray">
          <a:xfrm>
            <a:off x="8240337" y="4722838"/>
            <a:ext cx="2515648" cy="806173"/>
          </a:xfrm>
        </p:spPr>
        <p:txBody>
          <a:bodyPr/>
          <a:lstStyle>
            <a:lvl1pPr algn="ctr">
              <a:lnSpc>
                <a:spcPts val="2000"/>
              </a:lnSpc>
              <a:spcBef>
                <a:spcPts val="0"/>
              </a:spcBef>
              <a:spcAft>
                <a:spcPts val="1000"/>
              </a:spcAft>
              <a:buFontTx/>
              <a:buNone/>
              <a:defRPr lang="sv-SE" sz="1400" smtClean="0">
                <a:solidFill>
                  <a:schemeClr val="tx1"/>
                </a:solidFill>
                <a:effectLst/>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err="1">
                <a:effectLst/>
                <a:latin typeface="Arial" charset="0"/>
              </a:rPr>
              <a:t>Cume</a:t>
            </a:r>
            <a:r>
              <a:rPr lang="en-GB" noProof="0">
                <a:effectLst/>
                <a:latin typeface="Arial" charset="0"/>
              </a:rPr>
              <a:t> </a:t>
            </a:r>
            <a:r>
              <a:rPr lang="en-GB" noProof="0" err="1">
                <a:effectLst/>
                <a:latin typeface="Arial" charset="0"/>
              </a:rPr>
              <a:t>hinc</a:t>
            </a:r>
            <a:r>
              <a:rPr lang="en-GB" noProof="0">
                <a:effectLst/>
                <a:latin typeface="Arial" charset="0"/>
              </a:rPr>
              <a:t> </a:t>
            </a:r>
            <a:r>
              <a:rPr lang="en-GB" noProof="0" err="1">
                <a:effectLst/>
                <a:latin typeface="Arial" charset="0"/>
              </a:rPr>
              <a:t>insolens</a:t>
            </a:r>
            <a:r>
              <a:rPr lang="en-GB" noProof="0">
                <a:effectLst/>
                <a:latin typeface="Arial" charset="0"/>
              </a:rPr>
              <a:t> </a:t>
            </a:r>
            <a:r>
              <a:rPr lang="en-GB" noProof="0" err="1">
                <a:effectLst/>
                <a:latin typeface="Arial" charset="0"/>
              </a:rPr>
              <a:t>delicata</a:t>
            </a:r>
            <a:r>
              <a:rPr lang="en-GB" noProof="0">
                <a:effectLst/>
                <a:latin typeface="Arial" charset="0"/>
              </a:rPr>
              <a:t>, duo ad modus </a:t>
            </a:r>
            <a:r>
              <a:rPr lang="en-GB" noProof="0" err="1">
                <a:effectLst/>
                <a:latin typeface="Arial" charset="0"/>
              </a:rPr>
              <a:t>putant</a:t>
            </a:r>
            <a:r>
              <a:rPr lang="en-GB" noProof="0">
                <a:effectLst/>
                <a:latin typeface="Arial" charset="0"/>
              </a:rPr>
              <a:t> </a:t>
            </a:r>
            <a:r>
              <a:rPr lang="en-GB" noProof="0" err="1">
                <a:effectLst/>
                <a:latin typeface="Arial" charset="0"/>
              </a:rPr>
              <a:t>nonumes</a:t>
            </a:r>
            <a:r>
              <a:rPr lang="en-GB" noProof="0">
                <a:effectLst/>
                <a:latin typeface="Arial" charset="0"/>
              </a:rPr>
              <a:t>, </a:t>
            </a:r>
          </a:p>
        </p:txBody>
      </p:sp>
    </p:spTree>
    <p:extLst>
      <p:ext uri="{BB962C8B-B14F-4D97-AF65-F5344CB8AC3E}">
        <p14:creationId xmlns:p14="http://schemas.microsoft.com/office/powerpoint/2010/main" val="4188440136"/>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14_Image_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0" y="15"/>
            <a:ext cx="12192000" cy="6161617"/>
          </a:xfrm>
        </p:spPr>
        <p:txBody>
          <a:bodyPr anchor="ctr"/>
          <a:lstStyle>
            <a:lvl1pPr algn="ctr">
              <a:defRPr/>
            </a:lvl1pPr>
          </a:lstStyle>
          <a:p>
            <a:r>
              <a:rPr lang="en-GB" noProof="0"/>
              <a:t>Place image here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1428621464"/>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15_Content_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p:spPr>
        <p:txBody>
          <a:bodyPr wrap="square" tIns="0" anchor="t" anchorCtr="0"/>
          <a:lstStyle>
            <a:lvl1pPr>
              <a:defRPr sz="2400" baseline="0">
                <a:solidFill>
                  <a:schemeClr val="tx2"/>
                </a:solidFill>
              </a:defRPr>
            </a:lvl1pPr>
          </a:lstStyle>
          <a:p>
            <a:r>
              <a:rPr lang="en-GB" noProof="0"/>
              <a:t>Heading in Arial Bold on max </a:t>
            </a:r>
            <a:br>
              <a:rPr lang="en-GB" noProof="0"/>
            </a:br>
            <a:r>
              <a:rPr lang="en-GB" noProof="0"/>
              <a:t>two lines</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Tree>
    <p:extLst>
      <p:ext uri="{BB962C8B-B14F-4D97-AF65-F5344CB8AC3E}">
        <p14:creationId xmlns:p14="http://schemas.microsoft.com/office/powerpoint/2010/main" val="707282513"/>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20_ThankYou_slide">
    <p:spTree>
      <p:nvGrpSpPr>
        <p:cNvPr id="1" name=""/>
        <p:cNvGrpSpPr/>
        <p:nvPr/>
      </p:nvGrpSpPr>
      <p:grpSpPr>
        <a:xfrm>
          <a:off x="0" y="0"/>
          <a:ext cx="0" cy="0"/>
          <a:chOff x="0" y="0"/>
          <a:chExt cx="0" cy="0"/>
        </a:xfrm>
      </p:grpSpPr>
      <p:sp>
        <p:nvSpPr>
          <p:cNvPr id="3" name="Rectangle 6"/>
          <p:cNvSpPr/>
          <p:nvPr userDrawn="1"/>
        </p:nvSpPr>
        <p:spPr bwMode="gray">
          <a:xfrm>
            <a:off x="0" y="15"/>
            <a:ext cx="12192000" cy="6164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a:solidFill>
                <a:srgbClr val="015174"/>
              </a:solidFill>
            </a:endParaRPr>
          </a:p>
        </p:txBody>
      </p:sp>
      <p:sp>
        <p:nvSpPr>
          <p:cNvPr id="5" name="Title 1"/>
          <p:cNvSpPr txBox="1">
            <a:spLocks/>
          </p:cNvSpPr>
          <p:nvPr userDrawn="1"/>
        </p:nvSpPr>
        <p:spPr>
          <a:xfrm>
            <a:off x="696000" y="2489485"/>
            <a:ext cx="4608312" cy="143839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6400"/>
              <a:t>Thank you.</a:t>
            </a:r>
          </a:p>
        </p:txBody>
      </p:sp>
      <p:sp>
        <p:nvSpPr>
          <p:cNvPr id="7" name="Content Placeholder 2"/>
          <p:cNvSpPr>
            <a:spLocks noGrp="1"/>
          </p:cNvSpPr>
          <p:nvPr>
            <p:ph idx="1" hasCustomPrompt="1"/>
          </p:nvPr>
        </p:nvSpPr>
        <p:spPr bwMode="gray">
          <a:xfrm>
            <a:off x="695328" y="4658106"/>
            <a:ext cx="2819773"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a:effectLst/>
                <a:latin typeface="Arial" charset="0"/>
              </a:rPr>
              <a:t>Legal company name</a:t>
            </a:r>
            <a:br>
              <a:rPr lang="en-GB" noProof="0">
                <a:effectLst/>
                <a:latin typeface="Arial" charset="0"/>
              </a:rPr>
            </a:br>
            <a:r>
              <a:rPr lang="en-GB" noProof="0">
                <a:effectLst/>
                <a:latin typeface="Arial" charset="0"/>
              </a:rPr>
              <a:t>1234 Street </a:t>
            </a:r>
            <a:r>
              <a:rPr lang="en-GB" noProof="0" err="1">
                <a:effectLst/>
                <a:latin typeface="Arial" charset="0"/>
              </a:rPr>
              <a:t>Adrdress</a:t>
            </a:r>
            <a:br>
              <a:rPr lang="en-GB" noProof="0">
                <a:effectLst/>
                <a:latin typeface="Arial" charset="0"/>
              </a:rPr>
            </a:br>
            <a:r>
              <a:rPr lang="en-GB" noProof="0">
                <a:effectLst/>
                <a:latin typeface="Arial" charset="0"/>
              </a:rPr>
              <a:t>City, State and code</a:t>
            </a:r>
            <a:br>
              <a:rPr lang="en-GB" noProof="0">
                <a:effectLst/>
                <a:latin typeface="Arial" charset="0"/>
              </a:rPr>
            </a:br>
            <a:r>
              <a:rPr lang="en-GB" noProof="0">
                <a:effectLst/>
                <a:latin typeface="Arial" charset="0"/>
              </a:rPr>
              <a:t>Country</a:t>
            </a:r>
          </a:p>
        </p:txBody>
      </p:sp>
      <p:sp>
        <p:nvSpPr>
          <p:cNvPr id="13" name="Content Placeholder 2"/>
          <p:cNvSpPr>
            <a:spLocks noGrp="1"/>
          </p:cNvSpPr>
          <p:nvPr>
            <p:ph idx="10" hasCustomPrompt="1"/>
          </p:nvPr>
        </p:nvSpPr>
        <p:spPr bwMode="gray">
          <a:xfrm>
            <a:off x="3657606" y="4658106"/>
            <a:ext cx="2971801"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a:effectLst/>
                <a:latin typeface="Arial" charset="0"/>
              </a:rPr>
              <a:t>Phone: +12 1234 567 890</a:t>
            </a:r>
            <a:br>
              <a:rPr lang="en-GB" noProof="0">
                <a:effectLst/>
                <a:latin typeface="Arial" charset="0"/>
              </a:rPr>
            </a:br>
            <a:r>
              <a:rPr lang="en-GB" noProof="0">
                <a:effectLst/>
                <a:latin typeface="Arial" charset="0"/>
              </a:rPr>
              <a:t>Email: </a:t>
            </a:r>
            <a:r>
              <a:rPr lang="en-GB" noProof="0" err="1">
                <a:effectLst/>
                <a:latin typeface="Arial" charset="0"/>
              </a:rPr>
              <a:t>name@arjo.com</a:t>
            </a:r>
            <a:br>
              <a:rPr lang="en-GB" noProof="0">
                <a:effectLst/>
                <a:latin typeface="Arial" charset="0"/>
              </a:rPr>
            </a:br>
            <a:r>
              <a:rPr lang="en-GB" noProof="0" err="1">
                <a:effectLst/>
                <a:latin typeface="Arial" charset="0"/>
              </a:rPr>
              <a:t>www.arjo.com</a:t>
            </a:r>
            <a:endParaRPr lang="en-GB" noProof="0">
              <a:effectLst/>
              <a:latin typeface="Arial" charset="0"/>
            </a:endParaRP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a:p>
        </p:txBody>
      </p:sp>
      <p:sp>
        <p:nvSpPr>
          <p:cNvPr id="2" name="Rektangel 1"/>
          <p:cNvSpPr/>
          <p:nvPr userDrawn="1"/>
        </p:nvSpPr>
        <p:spPr>
          <a:xfrm>
            <a:off x="704471" y="3775412"/>
            <a:ext cx="8843789" cy="738664"/>
          </a:xfrm>
          <a:prstGeom prst="rect">
            <a:avLst/>
          </a:prstGeom>
        </p:spPr>
        <p:txBody>
          <a:bodyPr wrap="square" lIns="0" tIns="0" rIns="0" bIns="0">
            <a:spAutoFit/>
          </a:bodyPr>
          <a:lstStyle/>
          <a:p>
            <a:r>
              <a:rPr lang="en-US" sz="1200">
                <a:solidFill>
                  <a:schemeClr val="bg1"/>
                </a:solidFill>
              </a:rPr>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Tree>
    <p:extLst>
      <p:ext uri="{BB962C8B-B14F-4D97-AF65-F5344CB8AC3E}">
        <p14:creationId xmlns:p14="http://schemas.microsoft.com/office/powerpoint/2010/main" val="2252902460"/>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19_ThankYou_slide">
    <p:spTree>
      <p:nvGrpSpPr>
        <p:cNvPr id="1" name=""/>
        <p:cNvGrpSpPr/>
        <p:nvPr/>
      </p:nvGrpSpPr>
      <p:grpSpPr>
        <a:xfrm>
          <a:off x="0" y="0"/>
          <a:ext cx="0" cy="0"/>
          <a:chOff x="0" y="0"/>
          <a:chExt cx="0" cy="0"/>
        </a:xfrm>
      </p:grpSpPr>
      <p:sp>
        <p:nvSpPr>
          <p:cNvPr id="3" name="Rectangle 6"/>
          <p:cNvSpPr/>
          <p:nvPr userDrawn="1"/>
        </p:nvSpPr>
        <p:spPr bwMode="gray">
          <a:xfrm>
            <a:off x="0" y="15"/>
            <a:ext cx="12192000" cy="61647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a:solidFill>
                <a:srgbClr val="015174"/>
              </a:solidFill>
            </a:endParaRPr>
          </a:p>
        </p:txBody>
      </p:sp>
      <p:sp>
        <p:nvSpPr>
          <p:cNvPr id="5" name="Title 1"/>
          <p:cNvSpPr txBox="1">
            <a:spLocks/>
          </p:cNvSpPr>
          <p:nvPr userDrawn="1"/>
        </p:nvSpPr>
        <p:spPr>
          <a:xfrm>
            <a:off x="696000" y="2489485"/>
            <a:ext cx="4608312" cy="143839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6400">
                <a:solidFill>
                  <a:schemeClr val="tx2"/>
                </a:solidFill>
              </a:rPr>
              <a:t>Thank you.</a:t>
            </a:r>
          </a:p>
        </p:txBody>
      </p:sp>
      <p:sp>
        <p:nvSpPr>
          <p:cNvPr id="7" name="Content Placeholder 2"/>
          <p:cNvSpPr>
            <a:spLocks noGrp="1"/>
          </p:cNvSpPr>
          <p:nvPr>
            <p:ph idx="1" hasCustomPrompt="1"/>
          </p:nvPr>
        </p:nvSpPr>
        <p:spPr bwMode="gray">
          <a:xfrm>
            <a:off x="695328" y="4658106"/>
            <a:ext cx="2819773"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a:effectLst/>
                <a:latin typeface="Arial" charset="0"/>
              </a:rPr>
              <a:t>Legal company name</a:t>
            </a:r>
            <a:br>
              <a:rPr lang="en-GB" noProof="0">
                <a:effectLst/>
                <a:latin typeface="Arial" charset="0"/>
              </a:rPr>
            </a:br>
            <a:r>
              <a:rPr lang="en-GB" noProof="0">
                <a:effectLst/>
                <a:latin typeface="Arial" charset="0"/>
              </a:rPr>
              <a:t>1234 Street </a:t>
            </a:r>
            <a:r>
              <a:rPr lang="en-GB" noProof="0" err="1">
                <a:effectLst/>
                <a:latin typeface="Arial" charset="0"/>
              </a:rPr>
              <a:t>Adrdress</a:t>
            </a:r>
            <a:br>
              <a:rPr lang="en-GB" noProof="0">
                <a:effectLst/>
                <a:latin typeface="Arial" charset="0"/>
              </a:rPr>
            </a:br>
            <a:r>
              <a:rPr lang="en-GB" noProof="0">
                <a:effectLst/>
                <a:latin typeface="Arial" charset="0"/>
              </a:rPr>
              <a:t>City, State and code</a:t>
            </a:r>
            <a:br>
              <a:rPr lang="en-GB" noProof="0">
                <a:effectLst/>
                <a:latin typeface="Arial" charset="0"/>
              </a:rPr>
            </a:br>
            <a:r>
              <a:rPr lang="en-GB" noProof="0">
                <a:effectLst/>
                <a:latin typeface="Arial" charset="0"/>
              </a:rPr>
              <a:t>Country</a:t>
            </a:r>
          </a:p>
        </p:txBody>
      </p:sp>
      <p:sp>
        <p:nvSpPr>
          <p:cNvPr id="13" name="Content Placeholder 2"/>
          <p:cNvSpPr>
            <a:spLocks noGrp="1"/>
          </p:cNvSpPr>
          <p:nvPr>
            <p:ph idx="10" hasCustomPrompt="1"/>
          </p:nvPr>
        </p:nvSpPr>
        <p:spPr bwMode="gray">
          <a:xfrm>
            <a:off x="3657606" y="4658106"/>
            <a:ext cx="2971801" cy="1206353"/>
          </a:xfrm>
        </p:spPr>
        <p:txBody>
          <a:bodyPr/>
          <a:lstStyle>
            <a:lvl1pPr>
              <a:lnSpc>
                <a:spcPts val="1500"/>
              </a:lnSpc>
              <a:spcBef>
                <a:spcPts val="0"/>
              </a:spcBef>
              <a:spcAft>
                <a:spcPts val="600"/>
              </a:spcAft>
              <a:buFontTx/>
              <a:buNone/>
              <a:defRPr lang="en-GB" sz="1200" baseline="0" noProof="0" dirty="0">
                <a:solidFill>
                  <a:schemeClr val="bg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a:effectLst/>
                <a:latin typeface="Arial" charset="0"/>
              </a:rPr>
              <a:t>Phone: +12 1234 567 890</a:t>
            </a:r>
            <a:br>
              <a:rPr lang="en-GB" noProof="0">
                <a:effectLst/>
                <a:latin typeface="Arial" charset="0"/>
              </a:rPr>
            </a:br>
            <a:r>
              <a:rPr lang="en-GB" noProof="0">
                <a:effectLst/>
                <a:latin typeface="Arial" charset="0"/>
              </a:rPr>
              <a:t>Email: </a:t>
            </a:r>
            <a:r>
              <a:rPr lang="en-GB" noProof="0" err="1">
                <a:effectLst/>
                <a:latin typeface="Arial" charset="0"/>
              </a:rPr>
              <a:t>name@arjo.com</a:t>
            </a:r>
            <a:br>
              <a:rPr lang="en-GB" noProof="0">
                <a:effectLst/>
                <a:latin typeface="Arial" charset="0"/>
              </a:rPr>
            </a:br>
            <a:r>
              <a:rPr lang="en-GB" noProof="0" err="1">
                <a:effectLst/>
                <a:latin typeface="Arial" charset="0"/>
              </a:rPr>
              <a:t>www.arjo.com</a:t>
            </a:r>
            <a:endParaRPr lang="en-GB" noProof="0">
              <a:effectLst/>
              <a:latin typeface="Arial" charset="0"/>
            </a:endParaRP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a:p>
        </p:txBody>
      </p:sp>
      <p:sp>
        <p:nvSpPr>
          <p:cNvPr id="2" name="Rektangel 1"/>
          <p:cNvSpPr/>
          <p:nvPr userDrawn="1"/>
        </p:nvSpPr>
        <p:spPr>
          <a:xfrm>
            <a:off x="704471" y="3775412"/>
            <a:ext cx="8843789" cy="738664"/>
          </a:xfrm>
          <a:prstGeom prst="rect">
            <a:avLst/>
          </a:prstGeom>
        </p:spPr>
        <p:txBody>
          <a:bodyPr wrap="square" lIns="0" tIns="0" rIns="0" bIns="0">
            <a:spAutoFit/>
          </a:bodyPr>
          <a:lstStyle/>
          <a:p>
            <a:r>
              <a:rPr lang="en-US" sz="1200">
                <a:solidFill>
                  <a:schemeClr val="bg1"/>
                </a:solidFill>
              </a:rPr>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Tree>
    <p:extLst>
      <p:ext uri="{BB962C8B-B14F-4D97-AF65-F5344CB8AC3E}">
        <p14:creationId xmlns:p14="http://schemas.microsoft.com/office/powerpoint/2010/main" val="3627614455"/>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18_ThankYou_slide">
    <p:spTree>
      <p:nvGrpSpPr>
        <p:cNvPr id="1" name=""/>
        <p:cNvGrpSpPr/>
        <p:nvPr/>
      </p:nvGrpSpPr>
      <p:grpSpPr>
        <a:xfrm>
          <a:off x="0" y="0"/>
          <a:ext cx="0" cy="0"/>
          <a:chOff x="0" y="0"/>
          <a:chExt cx="0" cy="0"/>
        </a:xfrm>
      </p:grpSpPr>
      <p:sp>
        <p:nvSpPr>
          <p:cNvPr id="3" name="Rectangle 6"/>
          <p:cNvSpPr/>
          <p:nvPr userDrawn="1"/>
        </p:nvSpPr>
        <p:spPr bwMode="gray">
          <a:xfrm>
            <a:off x="0" y="15"/>
            <a:ext cx="12192000" cy="61647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09"/>
            <a:endParaRPr lang="en-GB" sz="1800" noProof="0">
              <a:solidFill>
                <a:srgbClr val="015174"/>
              </a:solidFill>
            </a:endParaRPr>
          </a:p>
        </p:txBody>
      </p:sp>
      <p:sp>
        <p:nvSpPr>
          <p:cNvPr id="5" name="Title 1"/>
          <p:cNvSpPr txBox="1">
            <a:spLocks/>
          </p:cNvSpPr>
          <p:nvPr userDrawn="1"/>
        </p:nvSpPr>
        <p:spPr>
          <a:xfrm>
            <a:off x="696000" y="2489485"/>
            <a:ext cx="4608312" cy="143839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6400">
                <a:solidFill>
                  <a:schemeClr val="tx2"/>
                </a:solidFill>
              </a:rPr>
              <a:t>Thank you.</a:t>
            </a:r>
          </a:p>
        </p:txBody>
      </p:sp>
      <p:sp>
        <p:nvSpPr>
          <p:cNvPr id="7" name="Content Placeholder 2"/>
          <p:cNvSpPr>
            <a:spLocks noGrp="1"/>
          </p:cNvSpPr>
          <p:nvPr>
            <p:ph idx="1" hasCustomPrompt="1"/>
          </p:nvPr>
        </p:nvSpPr>
        <p:spPr bwMode="gray">
          <a:xfrm>
            <a:off x="695328" y="4658106"/>
            <a:ext cx="2819773" cy="1206353"/>
          </a:xfrm>
        </p:spPr>
        <p:txBody>
          <a:bodyPr/>
          <a:lstStyle>
            <a:lvl1pPr>
              <a:lnSpc>
                <a:spcPts val="1500"/>
              </a:lnSpc>
              <a:spcBef>
                <a:spcPts val="0"/>
              </a:spcBef>
              <a:spcAft>
                <a:spcPts val="600"/>
              </a:spcAft>
              <a:buFontTx/>
              <a:buNone/>
              <a:defRPr lang="en-GB" sz="1200" baseline="0" noProof="0" dirty="0">
                <a:solidFill>
                  <a:schemeClr val="tx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a:effectLst/>
                <a:latin typeface="Arial" charset="0"/>
              </a:rPr>
              <a:t>Legal company name</a:t>
            </a:r>
            <a:br>
              <a:rPr lang="en-GB" noProof="0">
                <a:effectLst/>
                <a:latin typeface="Arial" charset="0"/>
              </a:rPr>
            </a:br>
            <a:r>
              <a:rPr lang="en-GB" noProof="0">
                <a:effectLst/>
                <a:latin typeface="Arial" charset="0"/>
              </a:rPr>
              <a:t>1234 Street </a:t>
            </a:r>
            <a:r>
              <a:rPr lang="en-GB" noProof="0" err="1">
                <a:effectLst/>
                <a:latin typeface="Arial" charset="0"/>
              </a:rPr>
              <a:t>Adrdress</a:t>
            </a:r>
            <a:br>
              <a:rPr lang="en-GB" noProof="0">
                <a:effectLst/>
                <a:latin typeface="Arial" charset="0"/>
              </a:rPr>
            </a:br>
            <a:r>
              <a:rPr lang="en-GB" noProof="0">
                <a:effectLst/>
                <a:latin typeface="Arial" charset="0"/>
              </a:rPr>
              <a:t>City, State and code</a:t>
            </a:r>
            <a:br>
              <a:rPr lang="en-GB" noProof="0">
                <a:effectLst/>
                <a:latin typeface="Arial" charset="0"/>
              </a:rPr>
            </a:br>
            <a:r>
              <a:rPr lang="en-GB" noProof="0">
                <a:effectLst/>
                <a:latin typeface="Arial" charset="0"/>
              </a:rPr>
              <a:t>Country</a:t>
            </a:r>
          </a:p>
        </p:txBody>
      </p:sp>
      <p:sp>
        <p:nvSpPr>
          <p:cNvPr id="13" name="Content Placeholder 2"/>
          <p:cNvSpPr>
            <a:spLocks noGrp="1"/>
          </p:cNvSpPr>
          <p:nvPr>
            <p:ph idx="10" hasCustomPrompt="1"/>
          </p:nvPr>
        </p:nvSpPr>
        <p:spPr bwMode="gray">
          <a:xfrm>
            <a:off x="3657606" y="4658106"/>
            <a:ext cx="2971801" cy="1206353"/>
          </a:xfrm>
        </p:spPr>
        <p:txBody>
          <a:bodyPr/>
          <a:lstStyle>
            <a:lvl1pPr>
              <a:lnSpc>
                <a:spcPts val="1500"/>
              </a:lnSpc>
              <a:spcBef>
                <a:spcPts val="0"/>
              </a:spcBef>
              <a:spcAft>
                <a:spcPts val="600"/>
              </a:spcAft>
              <a:buFontTx/>
              <a:buNone/>
              <a:defRPr lang="en-GB" sz="1200" baseline="0" noProof="0" dirty="0">
                <a:solidFill>
                  <a:schemeClr val="tx1"/>
                </a:solidFill>
              </a:defRPr>
            </a:lvl1pPr>
            <a:lvl2pPr marL="0" indent="0">
              <a:buFontTx/>
              <a:buNone/>
              <a:defRPr/>
            </a:lvl2pPr>
            <a:lvl3pPr marL="215979" indent="0">
              <a:buFontTx/>
              <a:buNone/>
              <a:defRPr/>
            </a:lvl3pPr>
            <a:lvl4pPr marL="431957" indent="0">
              <a:buFontTx/>
              <a:buNone/>
              <a:defRPr/>
            </a:lvl4pPr>
            <a:lvl5pPr marL="647936" indent="0">
              <a:buFontTx/>
              <a:buNone/>
              <a:defRPr/>
            </a:lvl5pPr>
          </a:lstStyle>
          <a:p>
            <a:r>
              <a:rPr lang="en-GB" noProof="0">
                <a:effectLst/>
                <a:latin typeface="Arial" charset="0"/>
              </a:rPr>
              <a:t>Phone: +12 1234 567 890</a:t>
            </a:r>
            <a:br>
              <a:rPr lang="en-GB" noProof="0">
                <a:effectLst/>
                <a:latin typeface="Arial" charset="0"/>
              </a:rPr>
            </a:br>
            <a:r>
              <a:rPr lang="en-GB" noProof="0">
                <a:effectLst/>
                <a:latin typeface="Arial" charset="0"/>
              </a:rPr>
              <a:t>Email: </a:t>
            </a:r>
            <a:r>
              <a:rPr lang="en-GB" noProof="0" err="1">
                <a:effectLst/>
                <a:latin typeface="Arial" charset="0"/>
              </a:rPr>
              <a:t>name@arjo.com</a:t>
            </a:r>
            <a:br>
              <a:rPr lang="en-GB" noProof="0">
                <a:effectLst/>
                <a:latin typeface="Arial" charset="0"/>
              </a:rPr>
            </a:br>
            <a:r>
              <a:rPr lang="en-GB" noProof="0" err="1">
                <a:effectLst/>
                <a:latin typeface="Arial" charset="0"/>
              </a:rPr>
              <a:t>www.arjo.com</a:t>
            </a:r>
            <a:endParaRPr lang="en-GB" noProof="0">
              <a:effectLst/>
              <a:latin typeface="Arial" charset="0"/>
            </a:endParaRP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a:p>
        </p:txBody>
      </p:sp>
      <p:sp>
        <p:nvSpPr>
          <p:cNvPr id="2" name="Rektangel 1"/>
          <p:cNvSpPr/>
          <p:nvPr userDrawn="1"/>
        </p:nvSpPr>
        <p:spPr>
          <a:xfrm>
            <a:off x="704471" y="3775412"/>
            <a:ext cx="8843789" cy="738664"/>
          </a:xfrm>
          <a:prstGeom prst="rect">
            <a:avLst/>
          </a:prstGeom>
        </p:spPr>
        <p:txBody>
          <a:bodyPr wrap="square" lIns="0" tIns="0" rIns="0" bIns="0">
            <a:spAutoFit/>
          </a:bodyPr>
          <a:lstStyle/>
          <a:p>
            <a:r>
              <a:rPr lang="en-US" sz="1200">
                <a:solidFill>
                  <a:schemeClr val="tx1"/>
                </a:solidFill>
              </a:rPr>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ulcers and venous thromboembolism, we help professionals across care environments to continually raise the standard of safe and dignified care. Everything we do, we do with people in mind. www.arjo.com</a:t>
            </a:r>
          </a:p>
        </p:txBody>
      </p:sp>
    </p:spTree>
    <p:extLst>
      <p:ext uri="{BB962C8B-B14F-4D97-AF65-F5344CB8AC3E}">
        <p14:creationId xmlns:p14="http://schemas.microsoft.com/office/powerpoint/2010/main" val="3998444658"/>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3_Title/chapter_slide_with_image">
    <p:spTree>
      <p:nvGrpSpPr>
        <p:cNvPr id="1" name=""/>
        <p:cNvGrpSpPr/>
        <p:nvPr/>
      </p:nvGrpSpPr>
      <p:grpSpPr>
        <a:xfrm>
          <a:off x="0" y="0"/>
          <a:ext cx="0" cy="0"/>
          <a:chOff x="0" y="0"/>
          <a:chExt cx="0" cy="0"/>
        </a:xfrm>
      </p:grpSpPr>
      <p:sp>
        <p:nvSpPr>
          <p:cNvPr id="3" name="Platshållare för bild 2"/>
          <p:cNvSpPr>
            <a:spLocks noGrp="1" noChangeAspect="1"/>
          </p:cNvSpPr>
          <p:nvPr>
            <p:ph type="pic" sz="quarter" idx="10" hasCustomPrompt="1"/>
          </p:nvPr>
        </p:nvSpPr>
        <p:spPr>
          <a:xfrm>
            <a:off x="0" y="-1"/>
            <a:ext cx="12192000" cy="3434400"/>
          </a:xfrm>
          <a:prstGeom prst="rect">
            <a:avLst/>
          </a:prstGeom>
          <a:blipFill dpi="0" rotWithShape="1">
            <a:blip r:embed="rId2" cstate="print">
              <a:extLst>
                <a:ext uri="{28A0092B-C50C-407E-A947-70E740481C1C}">
                  <a14:useLocalDpi xmlns:a14="http://schemas.microsoft.com/office/drawing/2010/main"/>
                </a:ext>
              </a:extLst>
            </a:blip>
            <a:srcRect/>
            <a:stretch>
              <a:fillRect/>
            </a:stretch>
          </a:blipFill>
        </p:spPr>
        <p:txBody>
          <a:bodyPr anchor="ctr"/>
          <a:lstStyle>
            <a:lvl1pPr marL="0" indent="0" algn="ctr">
              <a:buNone/>
              <a:defRPr/>
            </a:lvl1pPr>
          </a:lstStyle>
          <a:p>
            <a:r>
              <a:rPr lang="en-GB" noProof="0"/>
              <a:t>Place image here</a:t>
            </a:r>
          </a:p>
        </p:txBody>
      </p:sp>
      <p:sp>
        <p:nvSpPr>
          <p:cNvPr id="4" name="Title 1"/>
          <p:cNvSpPr>
            <a:spLocks noGrp="1"/>
          </p:cNvSpPr>
          <p:nvPr>
            <p:ph type="ctrTitle" hasCustomPrompt="1"/>
          </p:nvPr>
        </p:nvSpPr>
        <p:spPr>
          <a:xfrm>
            <a:off x="695328" y="3451135"/>
            <a:ext cx="10800000" cy="1061119"/>
          </a:xfrm>
          <a:prstGeom prst="rect">
            <a:avLst/>
          </a:prstGeom>
        </p:spPr>
        <p:txBody>
          <a:bodyPr anchor="b"/>
          <a:lstStyle>
            <a:lvl1pPr algn="l">
              <a:lnSpc>
                <a:spcPct val="90000"/>
              </a:lnSpc>
              <a:defRPr sz="3200" baseline="0">
                <a:solidFill>
                  <a:schemeClr val="accent1"/>
                </a:solidFill>
              </a:defRPr>
            </a:lvl1pPr>
          </a:lstStyle>
          <a:p>
            <a:r>
              <a:rPr lang="en-GB" noProof="0"/>
              <a:t>Click to add title</a:t>
            </a:r>
          </a:p>
        </p:txBody>
      </p:sp>
      <p:sp>
        <p:nvSpPr>
          <p:cNvPr id="5" name="Subtitle 2"/>
          <p:cNvSpPr>
            <a:spLocks noGrp="1"/>
          </p:cNvSpPr>
          <p:nvPr>
            <p:ph type="subTitle" idx="1" hasCustomPrompt="1"/>
          </p:nvPr>
        </p:nvSpPr>
        <p:spPr>
          <a:xfrm>
            <a:off x="695328" y="4664407"/>
            <a:ext cx="10800000" cy="513348"/>
          </a:xfrm>
          <a:prstGeom prst="rect">
            <a:avLst/>
          </a:prstGeom>
        </p:spPr>
        <p:txBody>
          <a:bodyPr anchor="b" anchorCtr="0">
            <a:noAutofit/>
          </a:bodyPr>
          <a:lstStyle>
            <a:lvl1pPr marL="0" indent="0" algn="l">
              <a:buNone/>
              <a:defRPr sz="2000">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a:t>Medical affairs</a:t>
            </a:r>
          </a:p>
        </p:txBody>
      </p:sp>
      <p:sp>
        <p:nvSpPr>
          <p:cNvPr id="7" name="Text Placeholder 8"/>
          <p:cNvSpPr>
            <a:spLocks noGrp="1"/>
          </p:cNvSpPr>
          <p:nvPr>
            <p:ph type="body" sz="quarter" idx="11" hasCustomPrompt="1"/>
          </p:nvPr>
        </p:nvSpPr>
        <p:spPr>
          <a:xfrm>
            <a:off x="695328" y="5399320"/>
            <a:ext cx="7687200" cy="228600"/>
          </a:xfrm>
          <a:prstGeom prst="rect">
            <a:avLst/>
          </a:prstGeom>
        </p:spPr>
        <p:txBody>
          <a:bodyPr anchor="b" anchorCtr="0">
            <a:noAutofit/>
          </a:bodyPr>
          <a:lstStyle>
            <a:lvl1pPr marL="0" indent="0">
              <a:buNone/>
              <a:defRPr sz="1200">
                <a:solidFill>
                  <a:schemeClr val="tx1"/>
                </a:solidFill>
              </a:defRPr>
            </a:lvl1pPr>
          </a:lstStyle>
          <a:p>
            <a:pPr lvl="0"/>
            <a:r>
              <a:rPr lang="en-GB" noProof="0"/>
              <a:t>Click to add text</a:t>
            </a:r>
          </a:p>
        </p:txBody>
      </p:sp>
      <p:sp>
        <p:nvSpPr>
          <p:cNvPr id="10" name="Platshållare för text 9">
            <a:extLst>
              <a:ext uri="{FF2B5EF4-FFF2-40B4-BE49-F238E27FC236}">
                <a16:creationId xmlns:a16="http://schemas.microsoft.com/office/drawing/2014/main" id="{15D8E505-1C04-6349-8388-FC5DB68D432E}"/>
              </a:ext>
            </a:extLst>
          </p:cNvPr>
          <p:cNvSpPr>
            <a:spLocks noGrp="1" noChangeAspect="1"/>
          </p:cNvSpPr>
          <p:nvPr>
            <p:ph type="body" sz="quarter" idx="12"/>
          </p:nvPr>
        </p:nvSpPr>
        <p:spPr>
          <a:xfrm>
            <a:off x="8050438" y="2255992"/>
            <a:ext cx="2016000" cy="2016000"/>
          </a:xfrm>
          <a:prstGeom prst="ellipse">
            <a:avLst/>
          </a:prstGeom>
          <a:solidFill>
            <a:schemeClr val="accent1"/>
          </a:solidFill>
        </p:spPr>
        <p:txBody>
          <a:bodyPr lIns="0" tIns="0" rIns="0" bIns="0" anchor="ctr" anchorCtr="0"/>
          <a:lstStyle>
            <a:lvl1pPr marL="0" indent="0" algn="ctr">
              <a:buNone/>
              <a:defRPr>
                <a:solidFill>
                  <a:schemeClr val="bg1"/>
                </a:solidFill>
              </a:defRPr>
            </a:lvl1pPr>
            <a:lvl2pPr marL="178650" indent="0" algn="ctr">
              <a:buNone/>
              <a:defRPr>
                <a:solidFill>
                  <a:schemeClr val="bg1"/>
                </a:solidFill>
              </a:defRPr>
            </a:lvl2pPr>
            <a:lvl3pPr marL="357012" indent="0" algn="ctr">
              <a:buNone/>
              <a:defRPr>
                <a:solidFill>
                  <a:schemeClr val="bg1"/>
                </a:solidFill>
              </a:defRPr>
            </a:lvl3pPr>
            <a:lvl4pPr marL="536400" indent="0" algn="ctr">
              <a:buNone/>
              <a:defRPr>
                <a:solidFill>
                  <a:schemeClr val="bg1"/>
                </a:solidFill>
              </a:defRPr>
            </a:lvl4pPr>
            <a:lvl5pPr marL="709200" indent="0" algn="ctr">
              <a:buNone/>
              <a:defRPr>
                <a:solidFill>
                  <a:schemeClr val="bg1"/>
                </a:solidFill>
              </a:defRPr>
            </a:lvl5pPr>
          </a:lstStyle>
          <a:p>
            <a:pPr lvl="0"/>
            <a:r>
              <a:rPr lang="sv-SE"/>
              <a:t>Klicka här för att ändra format på bakgrundstexten</a:t>
            </a:r>
          </a:p>
        </p:txBody>
      </p:sp>
      <p:sp>
        <p:nvSpPr>
          <p:cNvPr id="11" name="Platshållare för text 9">
            <a:extLst>
              <a:ext uri="{FF2B5EF4-FFF2-40B4-BE49-F238E27FC236}">
                <a16:creationId xmlns:a16="http://schemas.microsoft.com/office/drawing/2014/main" id="{2E90D15C-7458-8446-843E-749F95436B64}"/>
              </a:ext>
            </a:extLst>
          </p:cNvPr>
          <p:cNvSpPr>
            <a:spLocks noGrp="1" noChangeAspect="1"/>
          </p:cNvSpPr>
          <p:nvPr>
            <p:ph type="body" sz="quarter" idx="13" hasCustomPrompt="1"/>
          </p:nvPr>
        </p:nvSpPr>
        <p:spPr>
          <a:xfrm>
            <a:off x="9576443" y="1380953"/>
            <a:ext cx="1368000" cy="1368000"/>
          </a:xfrm>
          <a:prstGeom prst="ellipse">
            <a:avLst/>
          </a:prstGeom>
          <a:solidFill>
            <a:schemeClr val="accent3"/>
          </a:solidFill>
        </p:spPr>
        <p:txBody>
          <a:bodyPr lIns="0" tIns="0" rIns="0" bIns="0" anchor="ctr" anchorCtr="0">
            <a:noAutofit/>
          </a:bodyPr>
          <a:lstStyle>
            <a:lvl1pPr marL="0" indent="0" algn="ctr">
              <a:buNone/>
              <a:defRPr sz="3600" b="1">
                <a:solidFill>
                  <a:schemeClr val="accent1"/>
                </a:solidFill>
              </a:defRPr>
            </a:lvl1pPr>
            <a:lvl2pPr marL="178650" indent="0" algn="ctr">
              <a:buNone/>
              <a:defRPr>
                <a:solidFill>
                  <a:schemeClr val="bg1"/>
                </a:solidFill>
              </a:defRPr>
            </a:lvl2pPr>
            <a:lvl3pPr marL="357012" indent="0" algn="ctr">
              <a:buNone/>
              <a:defRPr>
                <a:solidFill>
                  <a:schemeClr val="bg1"/>
                </a:solidFill>
              </a:defRPr>
            </a:lvl3pPr>
            <a:lvl4pPr marL="536400" indent="0" algn="ctr">
              <a:buNone/>
              <a:defRPr>
                <a:solidFill>
                  <a:schemeClr val="bg1"/>
                </a:solidFill>
              </a:defRPr>
            </a:lvl4pPr>
            <a:lvl5pPr marL="709200" indent="0" algn="ctr">
              <a:buNone/>
              <a:defRPr>
                <a:solidFill>
                  <a:schemeClr val="bg1"/>
                </a:solidFill>
              </a:defRPr>
            </a:lvl5pPr>
          </a:lstStyle>
          <a:p>
            <a:pPr lvl="0"/>
            <a:r>
              <a:rPr lang="sv-SE"/>
              <a:t>Text</a:t>
            </a:r>
          </a:p>
        </p:txBody>
      </p:sp>
      <p:sp>
        <p:nvSpPr>
          <p:cNvPr id="13" name="Platshållare för bild 12">
            <a:extLst>
              <a:ext uri="{FF2B5EF4-FFF2-40B4-BE49-F238E27FC236}">
                <a16:creationId xmlns:a16="http://schemas.microsoft.com/office/drawing/2014/main" id="{2A5C04E3-C91E-3A4F-9731-1835CDA120F8}"/>
              </a:ext>
            </a:extLst>
          </p:cNvPr>
          <p:cNvSpPr>
            <a:spLocks noGrp="1"/>
          </p:cNvSpPr>
          <p:nvPr>
            <p:ph type="pic" sz="quarter" idx="14"/>
          </p:nvPr>
        </p:nvSpPr>
        <p:spPr>
          <a:xfrm>
            <a:off x="10070340" y="2713122"/>
            <a:ext cx="979372" cy="981466"/>
          </a:xfrm>
          <a:prstGeom prst="ellipse">
            <a:avLst/>
          </a:prstGeom>
          <a:blipFill dpi="0" rotWithShape="1">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p:spPr>
        <p:txBody>
          <a:bodyPr anchor="ctr" anchorCtr="0">
            <a:normAutofit/>
          </a:bodyPr>
          <a:lstStyle>
            <a:lvl1pPr marL="0" indent="0">
              <a:buNone/>
              <a:defRPr sz="900"/>
            </a:lvl1pPr>
          </a:lstStyle>
          <a:p>
            <a:r>
              <a:rPr lang="sv-SE"/>
              <a:t>Klicka på ikonen för att lägga till en bild</a:t>
            </a:r>
            <a:endParaRPr lang="en-US"/>
          </a:p>
        </p:txBody>
      </p:sp>
    </p:spTree>
    <p:extLst>
      <p:ext uri="{BB962C8B-B14F-4D97-AF65-F5344CB8AC3E}">
        <p14:creationId xmlns:p14="http://schemas.microsoft.com/office/powerpoint/2010/main" val="4232495543"/>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userDrawn="1">
  <p:cSld name="1_6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a:t>Click to add title </a:t>
            </a:r>
            <a:br>
              <a:rPr lang="en-GB" noProof="0"/>
            </a:br>
            <a:r>
              <a:rPr lang="en-GB" noProof="0"/>
              <a:t>max two lines</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a:p>
        </p:txBody>
      </p:sp>
    </p:spTree>
    <p:extLst>
      <p:ext uri="{BB962C8B-B14F-4D97-AF65-F5344CB8AC3E}">
        <p14:creationId xmlns:p14="http://schemas.microsoft.com/office/powerpoint/2010/main" val="3863481846"/>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20" b="1" i="0">
                <a:solidFill>
                  <a:srgbClr val="005576"/>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451" b="0" i="0">
                <a:solidFill>
                  <a:srgbClr val="3B3D3E"/>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265331790"/>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2318418"/>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userDrawn="1">
  <p:cSld name="1_4 Content_slid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10800000" cy="684000"/>
          </a:xfrm>
          <a:prstGeom prst="rect">
            <a:avLst/>
          </a:prstGeom>
        </p:spPr>
        <p:txBody>
          <a:bodyPr tIns="0" anchor="t" anchorCtr="0"/>
          <a:lstStyle>
            <a:lvl1pPr>
              <a:defRPr sz="2400">
                <a:solidFill>
                  <a:schemeClr val="accent1"/>
                </a:solidFill>
              </a:defRPr>
            </a:lvl1pPr>
          </a:lstStyle>
          <a:p>
            <a:r>
              <a:rPr lang="en-GB" noProof="0"/>
              <a:t>Click to add title</a:t>
            </a:r>
            <a:br>
              <a:rPr lang="en-GB" noProof="0"/>
            </a:br>
            <a:r>
              <a:rPr lang="en-GB" noProof="0"/>
              <a:t>max two lines</a:t>
            </a: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1763860"/>
            <a:ext cx="8532000" cy="4010025"/>
          </a:xfrm>
        </p:spPr>
        <p:txBody>
          <a:bodyPr>
            <a:noAutofit/>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60869368"/>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userDrawn="1">
  <p:cSld name="1_Ace Module 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1" y="5"/>
            <a:ext cx="3386667" cy="6857995"/>
          </a:xfrm>
          <a:prstGeom prst="rect">
            <a:avLst/>
          </a:prstGeom>
          <a:solidFill>
            <a:schemeClr val="accent3"/>
          </a:solidFill>
        </p:spPr>
        <p:txBody>
          <a:bodyPr tIns="900000" anchor="t" anchorCtr="0">
            <a:noAutofit/>
          </a:bodyPr>
          <a:lstStyle>
            <a:lvl1pPr marL="0" indent="0" algn="ctr">
              <a:buNone/>
              <a:defRPr/>
            </a:lvl1pPr>
          </a:lstStyle>
          <a:p>
            <a:r>
              <a:rPr lang="en-GB" noProof="0"/>
              <a:t>Click to add an image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sv-SE" smtClean="0"/>
              <a:pPr/>
              <a:t>‹#›</a:t>
            </a:fld>
            <a:endParaRPr lang="sv-SE"/>
          </a:p>
        </p:txBody>
      </p:sp>
      <p:sp>
        <p:nvSpPr>
          <p:cNvPr id="5" name="Rubrik 1">
            <a:extLst>
              <a:ext uri="{FF2B5EF4-FFF2-40B4-BE49-F238E27FC236}">
                <a16:creationId xmlns:a16="http://schemas.microsoft.com/office/drawing/2014/main" id="{1B99B45E-86B3-A046-9751-ABB37AEF6448}"/>
              </a:ext>
            </a:extLst>
          </p:cNvPr>
          <p:cNvSpPr>
            <a:spLocks noGrp="1"/>
          </p:cNvSpPr>
          <p:nvPr>
            <p:ph type="title" hasCustomPrompt="1"/>
          </p:nvPr>
        </p:nvSpPr>
        <p:spPr>
          <a:xfrm>
            <a:off x="4048130" y="1318892"/>
            <a:ext cx="7200000" cy="1440000"/>
          </a:xfrm>
          <a:prstGeom prst="rect">
            <a:avLst/>
          </a:prstGeom>
        </p:spPr>
        <p:txBody>
          <a:bodyPr tIns="0" anchor="t" anchorCtr="0"/>
          <a:lstStyle>
            <a:lvl1pPr>
              <a:defRPr sz="4800">
                <a:solidFill>
                  <a:schemeClr val="accent1"/>
                </a:solidFill>
              </a:defRPr>
            </a:lvl1pPr>
          </a:lstStyle>
          <a:p>
            <a:r>
              <a:rPr lang="en-US"/>
              <a:t>Click</a:t>
            </a:r>
            <a:r>
              <a:rPr lang="en-GB" noProof="0"/>
              <a:t> to add title</a:t>
            </a:r>
          </a:p>
        </p:txBody>
      </p:sp>
      <p:sp>
        <p:nvSpPr>
          <p:cNvPr id="9" name="Subtitle 2">
            <a:extLst>
              <a:ext uri="{FF2B5EF4-FFF2-40B4-BE49-F238E27FC236}">
                <a16:creationId xmlns:a16="http://schemas.microsoft.com/office/drawing/2014/main" id="{82A0AC31-410A-8A4A-883F-82DDA7F6140A}"/>
              </a:ext>
            </a:extLst>
          </p:cNvPr>
          <p:cNvSpPr>
            <a:spLocks noGrp="1"/>
          </p:cNvSpPr>
          <p:nvPr>
            <p:ph type="subTitle" idx="1" hasCustomPrompt="1"/>
          </p:nvPr>
        </p:nvSpPr>
        <p:spPr>
          <a:xfrm>
            <a:off x="4048130" y="837003"/>
            <a:ext cx="5040000" cy="360000"/>
          </a:xfrm>
          <a:prstGeom prst="rect">
            <a:avLst/>
          </a:prstGeom>
        </p:spPr>
        <p:txBody>
          <a:bodyPr tIns="0" rIns="0" bIns="0" anchor="t" anchorCtr="0">
            <a:noAutofit/>
          </a:bodyPr>
          <a:lstStyle>
            <a:lvl1pPr marL="0" indent="0" algn="l">
              <a:buNone/>
              <a:defRPr sz="2400">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sv-SE" err="1"/>
              <a:t>Module</a:t>
            </a:r>
            <a:r>
              <a:rPr lang="sv-SE"/>
              <a:t> / </a:t>
            </a:r>
            <a:r>
              <a:rPr lang="sv-SE" err="1"/>
              <a:t>chapter</a:t>
            </a:r>
            <a:endParaRPr lang="sv-SE"/>
          </a:p>
        </p:txBody>
      </p:sp>
      <p:sp>
        <p:nvSpPr>
          <p:cNvPr id="15" name="Text Placeholder 8">
            <a:extLst>
              <a:ext uri="{FF2B5EF4-FFF2-40B4-BE49-F238E27FC236}">
                <a16:creationId xmlns:a16="http://schemas.microsoft.com/office/drawing/2014/main" id="{82194E52-6D88-6C43-B208-28CAA04A7BF3}"/>
              </a:ext>
            </a:extLst>
          </p:cNvPr>
          <p:cNvSpPr>
            <a:spLocks noGrp="1"/>
          </p:cNvSpPr>
          <p:nvPr>
            <p:ph type="body" sz="quarter" idx="19"/>
          </p:nvPr>
        </p:nvSpPr>
        <p:spPr>
          <a:xfrm>
            <a:off x="4058891" y="3499433"/>
            <a:ext cx="5040000" cy="2410547"/>
          </a:xfrm>
          <a:prstGeom prst="rect">
            <a:avLst/>
          </a:prstGeom>
        </p:spPr>
        <p:txBody>
          <a:bodyPr tIns="0" rIns="0" bIns="0" anchor="t" anchorCtr="0">
            <a:noAutofit/>
          </a:bodyPr>
          <a:lstStyle>
            <a:lvl1pPr marL="180000" indent="-180000">
              <a:lnSpc>
                <a:spcPct val="110000"/>
              </a:lnSpc>
              <a:spcBef>
                <a:spcPts val="0"/>
              </a:spcBef>
              <a:spcAft>
                <a:spcPts val="1200"/>
              </a:spcAft>
              <a:buClr>
                <a:schemeClr val="tx1"/>
              </a:buClr>
              <a:buFont typeface="Arial" panose="020B0604020202020204" pitchFamily="34" charset="0"/>
              <a:buChar char="•"/>
              <a:defRPr sz="1400">
                <a:solidFill>
                  <a:schemeClr val="tx1"/>
                </a:solidFill>
              </a:defRPr>
            </a:lvl1pPr>
          </a:lstStyle>
          <a:p>
            <a:pPr lvl="0"/>
            <a:endParaRPr lang="en-GB" noProof="0"/>
          </a:p>
        </p:txBody>
      </p:sp>
    </p:spTree>
    <p:extLst>
      <p:ext uri="{BB962C8B-B14F-4D97-AF65-F5344CB8AC3E}">
        <p14:creationId xmlns:p14="http://schemas.microsoft.com/office/powerpoint/2010/main" val="4129346912"/>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userDrawn="1">
  <p:cSld name="14_Content_slide_with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105526" y="0"/>
            <a:ext cx="6084000" cy="6166800"/>
          </a:xfrm>
          <a:prstGeom prst="rect">
            <a:avLst/>
          </a:prstGeom>
          <a:ln>
            <a:noFill/>
          </a:ln>
        </p:spPr>
        <p:txBody>
          <a:bodyPr anchor="ctr"/>
          <a:lstStyle>
            <a:lvl1pPr marL="0" indent="0" algn="ctr">
              <a:buNone/>
              <a:defRPr/>
            </a:lvl1pPr>
          </a:lstStyle>
          <a:p>
            <a:r>
              <a:rPr lang="en-GB" noProof="0"/>
              <a:t>Click to add image</a:t>
            </a:r>
          </a:p>
        </p:txBody>
      </p:sp>
      <p:sp>
        <p:nvSpPr>
          <p:cNvPr id="10" name="Rubrik 1"/>
          <p:cNvSpPr>
            <a:spLocks noGrp="1"/>
          </p:cNvSpPr>
          <p:nvPr>
            <p:ph type="title" hasCustomPrompt="1"/>
          </p:nvPr>
        </p:nvSpPr>
        <p:spPr>
          <a:xfrm>
            <a:off x="695330" y="576000"/>
            <a:ext cx="5220673" cy="684000"/>
          </a:xfrm>
          <a:prstGeom prst="rect">
            <a:avLst/>
          </a:prstGeom>
        </p:spPr>
        <p:txBody>
          <a:bodyPr tIns="0" anchor="t" anchorCtr="0"/>
          <a:lstStyle>
            <a:lvl1pPr>
              <a:defRPr sz="2400">
                <a:solidFill>
                  <a:schemeClr val="accent1"/>
                </a:solidFill>
              </a:defRPr>
            </a:lvl1pPr>
          </a:lstStyle>
          <a:p>
            <a:r>
              <a:rPr lang="en-US"/>
              <a:t>Click</a:t>
            </a:r>
            <a:r>
              <a:rPr lang="en-GB" noProof="0"/>
              <a:t> to add title</a:t>
            </a:r>
            <a:br>
              <a:rPr lang="en-GB" noProof="0"/>
            </a:br>
            <a:r>
              <a:rPr lang="en-GB" noProof="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a:p>
        </p:txBody>
      </p:sp>
      <p:sp>
        <p:nvSpPr>
          <p:cNvPr id="3" name="Text Placeholder 2">
            <a:extLst>
              <a:ext uri="{FF2B5EF4-FFF2-40B4-BE49-F238E27FC236}">
                <a16:creationId xmlns:a16="http://schemas.microsoft.com/office/drawing/2014/main" id="{08B9B9B8-5EEB-4B41-B2FF-EDC996776341}"/>
              </a:ext>
            </a:extLst>
          </p:cNvPr>
          <p:cNvSpPr>
            <a:spLocks noGrp="1"/>
          </p:cNvSpPr>
          <p:nvPr>
            <p:ph type="body" sz="quarter" idx="18" hasCustomPrompt="1"/>
          </p:nvPr>
        </p:nvSpPr>
        <p:spPr>
          <a:xfrm>
            <a:off x="695330" y="1772710"/>
            <a:ext cx="5221288" cy="4394089"/>
          </a:xfrm>
        </p:spPr>
        <p:txBody>
          <a:bodyPr>
            <a:noAutofit/>
          </a:bodyPr>
          <a:lstStyle>
            <a:lvl1pPr marL="0" indent="0">
              <a:lnSpc>
                <a:spcPct val="100000"/>
              </a:lnSpc>
              <a:spcBef>
                <a:spcPts val="0"/>
              </a:spcBef>
              <a:spcAft>
                <a:spcPts val="1000"/>
              </a:spcAft>
              <a:buNone/>
              <a:defRPr/>
            </a:lvl1pPr>
          </a:lstStyle>
          <a:p>
            <a:pPr lvl="0"/>
            <a:r>
              <a:rPr lang="en-US"/>
              <a:t>Click to add text</a:t>
            </a:r>
          </a:p>
        </p:txBody>
      </p:sp>
    </p:spTree>
    <p:extLst>
      <p:ext uri="{BB962C8B-B14F-4D97-AF65-F5344CB8AC3E}">
        <p14:creationId xmlns:p14="http://schemas.microsoft.com/office/powerpoint/2010/main" val="769597026"/>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userDrawn="1">
  <p:cSld name="1_28. End slid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a:solidFill>
                <a:schemeClr val="tx1"/>
              </a:solidFill>
            </a:endParaRP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a:p>
        </p:txBody>
      </p:sp>
      <p:pic>
        <p:nvPicPr>
          <p:cNvPr id="8" name="Bildobjekt 7">
            <a:extLst>
              <a:ext uri="{FF2B5EF4-FFF2-40B4-BE49-F238E27FC236}">
                <a16:creationId xmlns:a16="http://schemas.microsoft.com/office/drawing/2014/main" id="{50F0BD56-C568-0E2E-D21B-652F16C7022D}"/>
              </a:ext>
            </a:extLst>
          </p:cNvPr>
          <p:cNvPicPr>
            <a:picLocks noChangeAspect="1"/>
          </p:cNvPicPr>
          <p:nvPr userDrawn="1"/>
        </p:nvPicPr>
        <p:blipFill>
          <a:blip r:embed="rId2"/>
          <a:stretch>
            <a:fillRect/>
          </a:stretch>
        </p:blipFill>
        <p:spPr>
          <a:xfrm>
            <a:off x="3936000" y="2493974"/>
            <a:ext cx="4320105" cy="1592459"/>
          </a:xfrm>
          <a:prstGeom prst="rect">
            <a:avLst/>
          </a:prstGeom>
        </p:spPr>
      </p:pic>
    </p:spTree>
    <p:extLst>
      <p:ext uri="{BB962C8B-B14F-4D97-AF65-F5344CB8AC3E}">
        <p14:creationId xmlns:p14="http://schemas.microsoft.com/office/powerpoint/2010/main" val="2362400062"/>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166485"/>
          </a:xfrm>
          <a:custGeom>
            <a:avLst/>
            <a:gdLst/>
            <a:ahLst/>
            <a:cxnLst/>
            <a:rect l="l" t="t" r="r" b="b"/>
            <a:pathLst>
              <a:path w="12192000" h="6166485">
                <a:moveTo>
                  <a:pt x="0" y="6166104"/>
                </a:moveTo>
                <a:lnTo>
                  <a:pt x="12192000" y="6166104"/>
                </a:lnTo>
                <a:lnTo>
                  <a:pt x="12192000" y="0"/>
                </a:lnTo>
                <a:lnTo>
                  <a:pt x="0" y="0"/>
                </a:lnTo>
                <a:lnTo>
                  <a:pt x="0" y="6166104"/>
                </a:lnTo>
                <a:close/>
              </a:path>
            </a:pathLst>
          </a:custGeom>
          <a:solidFill>
            <a:srgbClr val="F7F4F3"/>
          </a:solidFill>
        </p:spPr>
        <p:txBody>
          <a:bodyPr wrap="square" lIns="0" tIns="0" rIns="0" bIns="0" rtlCol="0"/>
          <a:lstStyle/>
          <a:p>
            <a:endParaRPr/>
          </a:p>
        </p:txBody>
      </p:sp>
      <p:sp>
        <p:nvSpPr>
          <p:cNvPr id="2" name="Holder 2"/>
          <p:cNvSpPr>
            <a:spLocks noGrp="1"/>
          </p:cNvSpPr>
          <p:nvPr>
            <p:ph type="ctrTitle"/>
          </p:nvPr>
        </p:nvSpPr>
        <p:spPr>
          <a:xfrm>
            <a:off x="755841" y="2076188"/>
            <a:ext cx="10680316" cy="1795145"/>
          </a:xfrm>
          <a:prstGeom prst="rect">
            <a:avLst/>
          </a:prstGeom>
        </p:spPr>
        <p:txBody>
          <a:bodyPr wrap="square" lIns="0" tIns="0" rIns="0" bIns="0">
            <a:spAutoFit/>
          </a:bodyPr>
          <a:lstStyle>
            <a:lvl1pPr>
              <a:defRPr sz="4000" b="1" i="0">
                <a:solidFill>
                  <a:srgbClr val="015174"/>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defRPr sz="900" b="0" i="0">
                <a:solidFill>
                  <a:srgbClr val="434342"/>
                </a:solidFill>
                <a:latin typeface="Arial"/>
                <a:cs typeface="Arial"/>
              </a:defRPr>
            </a:lvl1pPr>
          </a:lstStyle>
          <a:p>
            <a:pPr marL="25400">
              <a:lnSpc>
                <a:spcPct val="100000"/>
              </a:lnSpc>
              <a:spcBef>
                <a:spcPts val="25"/>
              </a:spcBef>
            </a:pPr>
            <a:fld id="{81D60167-4931-47E6-BA6A-407CBD079E47}" type="slidenum">
              <a:rPr spc="5" dirty="0"/>
              <a:t>‹#›</a:t>
            </a:fld>
            <a:endParaRPr spc="5"/>
          </a:p>
        </p:txBody>
      </p:sp>
    </p:spTree>
    <p:extLst>
      <p:ext uri="{BB962C8B-B14F-4D97-AF65-F5344CB8AC3E}">
        <p14:creationId xmlns:p14="http://schemas.microsoft.com/office/powerpoint/2010/main" val="1103020726"/>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15174"/>
                </a:solidFill>
                <a:latin typeface="Arial"/>
                <a:cs typeface="Arial"/>
              </a:defRPr>
            </a:lvl1pPr>
          </a:lstStyle>
          <a:p>
            <a:endParaRPr/>
          </a:p>
        </p:txBody>
      </p:sp>
      <p:sp>
        <p:nvSpPr>
          <p:cNvPr id="3" name="Holder 3"/>
          <p:cNvSpPr>
            <a:spLocks noGrp="1"/>
          </p:cNvSpPr>
          <p:nvPr>
            <p:ph sz="half" idx="2"/>
          </p:nvPr>
        </p:nvSpPr>
        <p:spPr>
          <a:xfrm>
            <a:off x="682628" y="1367472"/>
            <a:ext cx="3437254" cy="3463290"/>
          </a:xfrm>
          <a:prstGeom prst="rect">
            <a:avLst/>
          </a:prstGeom>
        </p:spPr>
        <p:txBody>
          <a:bodyPr wrap="square" lIns="0" tIns="0" rIns="0" bIns="0">
            <a:spAutoFit/>
          </a:bodyPr>
          <a:lstStyle>
            <a:lvl1pPr>
              <a:defRPr sz="2000" b="0" i="0">
                <a:solidFill>
                  <a:srgbClr val="434342"/>
                </a:solidFill>
                <a:latin typeface="Arial"/>
                <a:cs typeface="Arial"/>
              </a:defRPr>
            </a:lvl1pPr>
          </a:lstStyle>
          <a:p>
            <a:endParaRPr/>
          </a:p>
        </p:txBody>
      </p:sp>
      <p:sp>
        <p:nvSpPr>
          <p:cNvPr id="4" name="Holder 4"/>
          <p:cNvSpPr>
            <a:spLocks noGrp="1"/>
          </p:cNvSpPr>
          <p:nvPr>
            <p:ph sz="half" idx="3"/>
          </p:nvPr>
        </p:nvSpPr>
        <p:spPr>
          <a:xfrm>
            <a:off x="7252818" y="1052893"/>
            <a:ext cx="4299584" cy="3835400"/>
          </a:xfrm>
          <a:prstGeom prst="rect">
            <a:avLst/>
          </a:prstGeom>
        </p:spPr>
        <p:txBody>
          <a:bodyPr wrap="square" lIns="0" tIns="0" rIns="0" bIns="0">
            <a:spAutoFit/>
          </a:bodyPr>
          <a:lstStyle>
            <a:lvl1pPr>
              <a:defRPr sz="2500" b="1" i="0">
                <a:solidFill>
                  <a:srgbClr val="015174"/>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7" name="Holder 7"/>
          <p:cNvSpPr>
            <a:spLocks noGrp="1"/>
          </p:cNvSpPr>
          <p:nvPr>
            <p:ph type="sldNum" sz="quarter" idx="7"/>
          </p:nvPr>
        </p:nvSpPr>
        <p:spPr/>
        <p:txBody>
          <a:bodyPr lIns="0" tIns="0" rIns="0" bIns="0"/>
          <a:lstStyle>
            <a:lvl1pPr>
              <a:defRPr sz="900" b="0" i="0">
                <a:solidFill>
                  <a:srgbClr val="434342"/>
                </a:solidFill>
                <a:latin typeface="Arial"/>
                <a:cs typeface="Arial"/>
              </a:defRPr>
            </a:lvl1pPr>
          </a:lstStyle>
          <a:p>
            <a:pPr marL="25400">
              <a:lnSpc>
                <a:spcPct val="100000"/>
              </a:lnSpc>
              <a:spcBef>
                <a:spcPts val="25"/>
              </a:spcBef>
            </a:pPr>
            <a:fld id="{81D60167-4931-47E6-BA6A-407CBD079E47}" type="slidenum">
              <a:rPr spc="5" dirty="0"/>
              <a:t>‹#›</a:t>
            </a:fld>
            <a:endParaRPr spc="5"/>
          </a:p>
        </p:txBody>
      </p:sp>
    </p:spTree>
    <p:extLst>
      <p:ext uri="{BB962C8B-B14F-4D97-AF65-F5344CB8AC3E}">
        <p14:creationId xmlns:p14="http://schemas.microsoft.com/office/powerpoint/2010/main" val="1429096334"/>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tx">
  <p:cSld name="12_Content_slide_with_cut-out_image">
    <p:spTree>
      <p:nvGrpSpPr>
        <p:cNvPr id="1" name=""/>
        <p:cNvGrpSpPr/>
        <p:nvPr/>
      </p:nvGrpSpPr>
      <p:grpSpPr>
        <a:xfrm>
          <a:off x="0" y="0"/>
          <a:ext cx="0" cy="0"/>
          <a:chOff x="0" y="0"/>
          <a:chExt cx="0" cy="0"/>
        </a:xfrm>
      </p:grpSpPr>
      <p:sp>
        <p:nvSpPr>
          <p:cNvPr id="132" name="Platshållare för bild 4"/>
          <p:cNvSpPr>
            <a:spLocks noGrp="1"/>
          </p:cNvSpPr>
          <p:nvPr>
            <p:ph type="pic" idx="13"/>
          </p:nvPr>
        </p:nvSpPr>
        <p:spPr>
          <a:xfrm>
            <a:off x="6096001" y="0"/>
            <a:ext cx="6096001" cy="6159833"/>
          </a:xfrm>
          <a:prstGeom prst="rect">
            <a:avLst/>
          </a:prstGeom>
        </p:spPr>
        <p:txBody>
          <a:bodyPr lIns="91439" tIns="45719" rIns="91439" bIns="45719"/>
          <a:lstStyle/>
          <a:p>
            <a:endParaRPr/>
          </a:p>
        </p:txBody>
      </p:sp>
      <p:sp>
        <p:nvSpPr>
          <p:cNvPr id="133" name="Body Level One…"/>
          <p:cNvSpPr txBox="1">
            <a:spLocks noGrp="1"/>
          </p:cNvSpPr>
          <p:nvPr>
            <p:ph type="body" sz="half" idx="1"/>
          </p:nvPr>
        </p:nvSpPr>
        <p:spPr>
          <a:xfrm>
            <a:off x="695325" y="1773240"/>
            <a:ext cx="5220676" cy="4009872"/>
          </a:xfrm>
          <a:prstGeom prst="rect">
            <a:avLst/>
          </a:prstGeom>
        </p:spPr>
        <p:txBody>
          <a:bodyPr>
            <a:normAutofit/>
          </a:bodyPr>
          <a:lstStyle>
            <a:lvl1pPr>
              <a:lnSpc>
                <a:spcPts val="2000"/>
              </a:lnSpc>
              <a:spcBef>
                <a:spcPts val="1000"/>
              </a:spcBef>
            </a:lvl1pPr>
            <a:lvl2pPr marL="0" indent="0">
              <a:lnSpc>
                <a:spcPts val="2000"/>
              </a:lnSpc>
              <a:spcBef>
                <a:spcPts val="1000"/>
              </a:spcBef>
              <a:buSzTx/>
              <a:buNone/>
            </a:lvl2pPr>
            <a:lvl3pPr marL="0" indent="215978">
              <a:lnSpc>
                <a:spcPts val="2000"/>
              </a:lnSpc>
              <a:spcBef>
                <a:spcPts val="1000"/>
              </a:spcBef>
              <a:buSzTx/>
              <a:buNone/>
            </a:lvl3pPr>
            <a:lvl4pPr marL="0" indent="431957">
              <a:lnSpc>
                <a:spcPts val="2000"/>
              </a:lnSpc>
              <a:spcBef>
                <a:spcPts val="1000"/>
              </a:spcBef>
              <a:buSzTx/>
              <a:buNone/>
            </a:lvl4pPr>
            <a:lvl5pPr marL="0" indent="647935">
              <a:lnSpc>
                <a:spcPts val="2000"/>
              </a:lnSpc>
              <a:spcBef>
                <a:spcPts val="1000"/>
              </a:spcBef>
              <a:buSzTx/>
              <a:buNone/>
            </a:lvl5pPr>
          </a:lstStyle>
          <a:p>
            <a:r>
              <a:t>Body Level One</a:t>
            </a:r>
          </a:p>
          <a:p>
            <a:pPr lvl="1"/>
            <a:r>
              <a:t>Body Level Two</a:t>
            </a:r>
          </a:p>
          <a:p>
            <a:pPr lvl="2"/>
            <a:r>
              <a:t>Body Level Three</a:t>
            </a:r>
          </a:p>
          <a:p>
            <a:pPr lvl="3"/>
            <a:r>
              <a:t>Body Level Four</a:t>
            </a:r>
          </a:p>
          <a:p>
            <a:pPr lvl="4"/>
            <a:r>
              <a:t>Body Level Five</a:t>
            </a:r>
          </a:p>
        </p:txBody>
      </p:sp>
      <p:sp>
        <p:nvSpPr>
          <p:cNvPr id="134" name="Title Text"/>
          <p:cNvSpPr txBox="1">
            <a:spLocks noGrp="1"/>
          </p:cNvSpPr>
          <p:nvPr>
            <p:ph type="title"/>
          </p:nvPr>
        </p:nvSpPr>
        <p:spPr>
          <a:xfrm>
            <a:off x="695329" y="576000"/>
            <a:ext cx="5220674" cy="684001"/>
          </a:xfrm>
          <a:prstGeom prst="rect">
            <a:avLst/>
          </a:prstGeom>
        </p:spPr>
        <p:txBody>
          <a:bodyPr>
            <a:normAutofit/>
          </a:bodyPr>
          <a:lstStyle>
            <a:lvl1pPr>
              <a:defRPr sz="2400"/>
            </a:lvl1pPr>
          </a:lstStyle>
          <a:p>
            <a:r>
              <a:t>Title Text</a:t>
            </a:r>
          </a:p>
        </p:txBody>
      </p:sp>
      <p:sp>
        <p:nvSpPr>
          <p:cNvPr id="135" name="Slide Number"/>
          <p:cNvSpPr txBox="1">
            <a:spLocks noGrp="1"/>
          </p:cNvSpPr>
          <p:nvPr>
            <p:ph type="sldNum" sz="quarter" idx="2"/>
          </p:nvPr>
        </p:nvSpPr>
        <p:spPr>
          <a:prstGeom prst="rect">
            <a:avLst/>
          </a:prstGeom>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fld id="{86CB4B4D-7CA3-9044-876B-883B54F8677D}" type="slidenum">
              <a:rPr kumimoji="0" lang="en-GB" sz="900" b="0" i="0" u="none" strike="noStrike" kern="1200" cap="none" spc="0" normalizeH="0" baseline="0" noProof="0" smtClean="0">
                <a:ln>
                  <a:noFill/>
                </a:ln>
                <a:solidFill>
                  <a:srgbClr val="434342">
                    <a:alpha val="0"/>
                  </a:srgbClr>
                </a:solidFill>
                <a:effectLst/>
                <a:uLnTx/>
                <a:uFillTx/>
                <a:latin typeface="Arial"/>
                <a:ea typeface="+mn-ea"/>
                <a:cs typeface="+mn-cs"/>
              </a:rPr>
              <a:pPr marL="0" marR="0" lvl="0" indent="0" algn="l" defTabSz="914264" rtl="0" eaLnBrk="1" fontAlgn="auto" latinLnBrk="0" hangingPunct="1">
                <a:lnSpc>
                  <a:spcPct val="100000"/>
                </a:lnSpc>
                <a:spcBef>
                  <a:spcPts val="0"/>
                </a:spcBef>
                <a:spcAft>
                  <a:spcPts val="0"/>
                </a:spcAft>
                <a:buClrTx/>
                <a:buSzTx/>
                <a:buFontTx/>
                <a:buNone/>
                <a:tabLst/>
                <a:defRPr/>
              </a:pPr>
              <a:t>‹#›</a:t>
            </a:fld>
            <a:endParaRPr kumimoji="0" lang="en-GB" sz="900" b="0" i="0" u="none" strike="noStrike" kern="1200" cap="none" spc="0" normalizeH="0" baseline="0" noProof="0">
              <a:ln>
                <a:noFill/>
              </a:ln>
              <a:solidFill>
                <a:srgbClr val="434342">
                  <a:alpha val="0"/>
                </a:srgbClr>
              </a:solidFill>
              <a:effectLst/>
              <a:uLnTx/>
              <a:uFillTx/>
              <a:latin typeface="Arial"/>
              <a:ea typeface="+mn-ea"/>
              <a:cs typeface="+mn-cs"/>
            </a:endParaRPr>
          </a:p>
        </p:txBody>
      </p:sp>
    </p:spTree>
    <p:extLst>
      <p:ext uri="{BB962C8B-B14F-4D97-AF65-F5344CB8AC3E}">
        <p14:creationId xmlns:p14="http://schemas.microsoft.com/office/powerpoint/2010/main" val="2024615780"/>
      </p:ext>
    </p:extLst>
  </p:cSld>
  <p:clrMapOvr>
    <a:masterClrMapping/>
  </p:clrMapOvr>
  <p:transition spd="med"/>
</p:sldLayout>
</file>

<file path=ppt/slideLayouts/slideLayout330.xml><?xml version="1.0" encoding="utf-8"?>
<p:sldLayout xmlns:a="http://schemas.openxmlformats.org/drawingml/2006/main" xmlns:r="http://schemas.openxmlformats.org/officeDocument/2006/relationships" xmlns:p="http://schemas.openxmlformats.org/presentationml/2006/main" userDrawn="1">
  <p:cSld name="1_ACE Chapter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8" y="730380"/>
            <a:ext cx="10800000" cy="1979908"/>
          </a:xfrm>
          <a:prstGeom prst="rect">
            <a:avLst/>
          </a:prstGeom>
        </p:spPr>
        <p:txBody>
          <a:bodyPr tIns="0" anchor="b" anchorCtr="0"/>
          <a:lstStyle>
            <a:lvl1pPr algn="l">
              <a:lnSpc>
                <a:spcPct val="90000"/>
              </a:lnSpc>
              <a:defRPr sz="4800">
                <a:solidFill>
                  <a:schemeClr val="accent1"/>
                </a:solidFill>
              </a:defRPr>
            </a:lvl1pPr>
          </a:lstStyle>
          <a:p>
            <a:r>
              <a:rPr lang="en-GB" noProof="0"/>
              <a:t>Click to add title</a:t>
            </a:r>
            <a:br>
              <a:rPr lang="en-GB" noProof="0"/>
            </a:br>
            <a:r>
              <a:rPr lang="en-GB" noProof="0"/>
              <a:t>max two lines</a:t>
            </a:r>
          </a:p>
        </p:txBody>
      </p:sp>
      <p:sp>
        <p:nvSpPr>
          <p:cNvPr id="3" name="Subtitle 2"/>
          <p:cNvSpPr>
            <a:spLocks noGrp="1"/>
          </p:cNvSpPr>
          <p:nvPr>
            <p:ph type="subTitle" idx="1" hasCustomPrompt="1"/>
          </p:nvPr>
        </p:nvSpPr>
        <p:spPr>
          <a:xfrm>
            <a:off x="695328" y="2852615"/>
            <a:ext cx="10800000" cy="723600"/>
          </a:xfrm>
          <a:prstGeom prst="rect">
            <a:avLst/>
          </a:prstGeom>
        </p:spPr>
        <p:txBody>
          <a:bodyPr/>
          <a:lstStyle>
            <a:lvl1pPr marL="0" indent="0" algn="l">
              <a:buNone/>
              <a:defRPr sz="2400">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a:t>Click to add subtitle</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pPr marL="0" marR="0" lvl="0" indent="0" algn="l" defTabSz="914264" rtl="0" eaLnBrk="1" fontAlgn="auto" latinLnBrk="0" hangingPunct="1">
              <a:lnSpc>
                <a:spcPct val="100000"/>
              </a:lnSpc>
              <a:spcBef>
                <a:spcPts val="0"/>
              </a:spcBef>
              <a:spcAft>
                <a:spcPts val="0"/>
              </a:spcAft>
              <a:buClrTx/>
              <a:buSzTx/>
              <a:buFontTx/>
              <a:buNone/>
              <a:tabLst/>
              <a:defRPr/>
            </a:pPr>
            <a:fld id="{44885375-241E-884B-B5CC-0E856F89762A}" type="slidenum">
              <a:rPr kumimoji="0" lang="en-GB" sz="900" b="0" i="0" u="none" strike="noStrike" kern="1200" cap="none" spc="0" normalizeH="0" baseline="0" noProof="0" smtClean="0">
                <a:ln>
                  <a:noFill/>
                </a:ln>
                <a:solidFill>
                  <a:srgbClr val="434342"/>
                </a:solidFill>
                <a:effectLst/>
                <a:uLnTx/>
                <a:uFillTx/>
                <a:latin typeface="Arial"/>
                <a:ea typeface="+mn-ea"/>
                <a:cs typeface="+mn-cs"/>
              </a:rPr>
              <a:pPr marL="0" marR="0" lvl="0" indent="0" algn="l" defTabSz="914264" rtl="0" eaLnBrk="1" fontAlgn="auto" latinLnBrk="0" hangingPunct="1">
                <a:lnSpc>
                  <a:spcPct val="100000"/>
                </a:lnSpc>
                <a:spcBef>
                  <a:spcPts val="0"/>
                </a:spcBef>
                <a:spcAft>
                  <a:spcPts val="0"/>
                </a:spcAft>
                <a:buClrTx/>
                <a:buSzTx/>
                <a:buFontTx/>
                <a:buNone/>
                <a:tabLst/>
                <a:defRPr/>
              </a:pPr>
              <a:t>‹#›</a:t>
            </a:fld>
            <a:endParaRPr kumimoji="0" lang="en-GB" sz="900" b="0" i="0" u="none" strike="noStrike" kern="1200" cap="none" spc="0" normalizeH="0" baseline="0" noProof="0">
              <a:ln>
                <a:noFill/>
              </a:ln>
              <a:solidFill>
                <a:srgbClr val="434342"/>
              </a:solidFill>
              <a:effectLst/>
              <a:uLnTx/>
              <a:uFillTx/>
              <a:latin typeface="Arial"/>
              <a:ea typeface="+mn-ea"/>
              <a:cs typeface="+mn-cs"/>
            </a:endParaRPr>
          </a:p>
        </p:txBody>
      </p:sp>
    </p:spTree>
    <p:extLst>
      <p:ext uri="{BB962C8B-B14F-4D97-AF65-F5344CB8AC3E}">
        <p14:creationId xmlns:p14="http://schemas.microsoft.com/office/powerpoint/2010/main" val="1671262846"/>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userDrawn="1">
  <p:cSld name="10_Content_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a:t>Click to add title</a:t>
            </a:r>
            <a:br>
              <a:rPr lang="en-GB" noProof="0"/>
            </a:br>
            <a:r>
              <a:rPr lang="en-GB" noProof="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pPr marL="0" marR="0" lvl="0" indent="0" algn="l" defTabSz="914264" rtl="0" eaLnBrk="1" fontAlgn="auto" latinLnBrk="0" hangingPunct="1">
              <a:lnSpc>
                <a:spcPct val="100000"/>
              </a:lnSpc>
              <a:spcBef>
                <a:spcPts val="0"/>
              </a:spcBef>
              <a:spcAft>
                <a:spcPts val="0"/>
              </a:spcAft>
              <a:buClrTx/>
              <a:buSzTx/>
              <a:buFontTx/>
              <a:buNone/>
              <a:tabLst/>
              <a:defRPr/>
            </a:pPr>
            <a:fld id="{44885375-241E-884B-B5CC-0E856F89762A}" type="slidenum">
              <a:rPr kumimoji="0" lang="en-GB" sz="900" b="0" i="0" u="none" strike="noStrike" kern="1200" cap="none" spc="0" normalizeH="0" baseline="0" noProof="0" smtClean="0">
                <a:ln>
                  <a:noFill/>
                </a:ln>
                <a:solidFill>
                  <a:srgbClr val="434342"/>
                </a:solidFill>
                <a:effectLst/>
                <a:uLnTx/>
                <a:uFillTx/>
                <a:latin typeface="Arial"/>
                <a:ea typeface="+mn-ea"/>
                <a:cs typeface="+mn-cs"/>
              </a:rPr>
              <a:pPr marL="0" marR="0" lvl="0" indent="0" algn="l" defTabSz="914264" rtl="0" eaLnBrk="1" fontAlgn="auto" latinLnBrk="0" hangingPunct="1">
                <a:lnSpc>
                  <a:spcPct val="100000"/>
                </a:lnSpc>
                <a:spcBef>
                  <a:spcPts val="0"/>
                </a:spcBef>
                <a:spcAft>
                  <a:spcPts val="0"/>
                </a:spcAft>
                <a:buClrTx/>
                <a:buSzTx/>
                <a:buFontTx/>
                <a:buNone/>
                <a:tabLst/>
                <a:defRPr/>
              </a:pPr>
              <a:t>‹#›</a:t>
            </a:fld>
            <a:endParaRPr kumimoji="0" lang="en-GB" sz="900" b="0" i="0" u="none" strike="noStrike" kern="1200" cap="none" spc="0" normalizeH="0" baseline="0" noProof="0">
              <a:ln>
                <a:noFill/>
              </a:ln>
              <a:solidFill>
                <a:srgbClr val="434342"/>
              </a:solidFill>
              <a:effectLst/>
              <a:uLnTx/>
              <a:uFillTx/>
              <a:latin typeface="Arial"/>
              <a:ea typeface="+mn-ea"/>
              <a:cs typeface="+mn-cs"/>
            </a:endParaRPr>
          </a:p>
        </p:txBody>
      </p:sp>
      <p:sp>
        <p:nvSpPr>
          <p:cNvPr id="8" name="Platshållare för text 10"/>
          <p:cNvSpPr>
            <a:spLocks noGrp="1"/>
          </p:cNvSpPr>
          <p:nvPr>
            <p:ph type="body" sz="quarter" idx="10" hasCustomPrompt="1"/>
          </p:nvPr>
        </p:nvSpPr>
        <p:spPr>
          <a:xfrm>
            <a:off x="6275996" y="1773239"/>
            <a:ext cx="5218803" cy="4009870"/>
          </a:xfrm>
          <a:prstGeom prst="rect">
            <a:avLst/>
          </a:prstGeom>
        </p:spPr>
        <p:txBody>
          <a:bodyPr/>
          <a:lstStyle>
            <a:lvl1pPr marL="0" indent="0">
              <a:buNone/>
              <a:defRPr lang="en-GB" noProof="0" dirty="0">
                <a:effectLst/>
                <a:latin typeface="Arial" charset="0"/>
              </a:defRPr>
            </a:lvl1pPr>
          </a:lstStyle>
          <a:p>
            <a:pPr marL="270000" lvl="0" indent="-270000">
              <a:lnSpc>
                <a:spcPct val="110000"/>
              </a:lnSpc>
              <a:spcBef>
                <a:spcPts val="0"/>
              </a:spcBef>
              <a:spcAft>
                <a:spcPts val="1000"/>
              </a:spcAft>
              <a:buFontTx/>
            </a:pPr>
            <a:r>
              <a:rPr lang="en-GB" noProof="0">
                <a:effectLst/>
                <a:latin typeface="Arial" charset="0"/>
              </a:rPr>
              <a:t> </a:t>
            </a:r>
          </a:p>
        </p:txBody>
      </p:sp>
      <p:sp>
        <p:nvSpPr>
          <p:cNvPr id="4" name="Content Placeholder 3">
            <a:extLst>
              <a:ext uri="{FF2B5EF4-FFF2-40B4-BE49-F238E27FC236}">
                <a16:creationId xmlns:a16="http://schemas.microsoft.com/office/drawing/2014/main" id="{EED55FF7-DD17-4A5D-A08E-D4E134360129}"/>
              </a:ext>
            </a:extLst>
          </p:cNvPr>
          <p:cNvSpPr>
            <a:spLocks noGrp="1"/>
          </p:cNvSpPr>
          <p:nvPr>
            <p:ph sz="quarter" idx="11" hasCustomPrompt="1"/>
          </p:nvPr>
        </p:nvSpPr>
        <p:spPr>
          <a:xfrm>
            <a:off x="694800" y="1773239"/>
            <a:ext cx="5220000" cy="4010025"/>
          </a:xfrm>
          <a:prstGeom prst="rect">
            <a:avLst/>
          </a:prstGeom>
        </p:spPr>
        <p:txBody>
          <a:bodyPr>
            <a:noAutofit/>
          </a:bodyPr>
          <a:lstStyle>
            <a:lvl1pPr marL="285750" indent="-285750">
              <a:lnSpc>
                <a:spcPct val="100000"/>
              </a:lnSpc>
              <a:spcBef>
                <a:spcPts val="600"/>
              </a:spcBef>
              <a:spcAft>
                <a:spcPts val="0"/>
              </a:spcAft>
              <a:buFont typeface="Arial" panose="020B0604020202020204" pitchFamily="34" charset="0"/>
              <a:buChar char="•"/>
              <a:defRPr/>
            </a:lvl1pPr>
            <a:lvl2pPr marL="464400">
              <a:defRPr/>
            </a:lvl2pPr>
            <a:lvl3pPr marL="536400">
              <a:defRPr/>
            </a:lvl3pPr>
            <a:lvl4pPr marL="712800" indent="-176400">
              <a:defRPr/>
            </a:lvl4pPr>
          </a:lstStyle>
          <a:p>
            <a:pPr lvl="0"/>
            <a:r>
              <a:rPr lang="en-US"/>
              <a:t>Click to add text</a:t>
            </a:r>
          </a:p>
          <a:p>
            <a:pPr lvl="1"/>
            <a:r>
              <a:rPr lang="en-US"/>
              <a:t>Second level</a:t>
            </a:r>
          </a:p>
          <a:p>
            <a:pPr lvl="2"/>
            <a:r>
              <a:rPr lang="en-US"/>
              <a:t>Third level</a:t>
            </a:r>
          </a:p>
          <a:p>
            <a:pPr lvl="3"/>
            <a:r>
              <a:rPr lang="en-US"/>
              <a:t>Fourth level</a:t>
            </a:r>
          </a:p>
        </p:txBody>
      </p:sp>
      <p:sp>
        <p:nvSpPr>
          <p:cNvPr id="10" name="Content Placeholder 3">
            <a:extLst>
              <a:ext uri="{FF2B5EF4-FFF2-40B4-BE49-F238E27FC236}">
                <a16:creationId xmlns:a16="http://schemas.microsoft.com/office/drawing/2014/main" id="{07904A03-4E62-46C3-8D5F-F189A19F9CCC}"/>
              </a:ext>
            </a:extLst>
          </p:cNvPr>
          <p:cNvSpPr>
            <a:spLocks noGrp="1"/>
          </p:cNvSpPr>
          <p:nvPr>
            <p:ph sz="quarter" idx="13" hasCustomPrompt="1"/>
          </p:nvPr>
        </p:nvSpPr>
        <p:spPr>
          <a:xfrm>
            <a:off x="6275996" y="1773239"/>
            <a:ext cx="5220000" cy="4010025"/>
          </a:xfrm>
          <a:prstGeom prst="rect">
            <a:avLst/>
          </a:prstGeom>
        </p:spPr>
        <p:txBody>
          <a:bodyPr>
            <a:noAutofit/>
          </a:bodyPr>
          <a:lstStyle>
            <a:lvl1pPr marL="285750" indent="-285750">
              <a:lnSpc>
                <a:spcPct val="100000"/>
              </a:lnSpc>
              <a:spcBef>
                <a:spcPts val="600"/>
              </a:spcBef>
              <a:spcAft>
                <a:spcPts val="0"/>
              </a:spcAft>
              <a:buFont typeface="Arial" panose="020B0604020202020204" pitchFamily="34" charset="0"/>
              <a:buChar char="•"/>
              <a:defRPr/>
            </a:lvl1pPr>
            <a:lvl2pPr marL="464400">
              <a:defRPr/>
            </a:lvl2pPr>
            <a:lvl3pPr marL="536400">
              <a:defRPr/>
            </a:lvl3pPr>
            <a:lvl4pPr marL="712800" indent="-176400">
              <a:defRPr/>
            </a:lvl4pPr>
          </a:lstStyle>
          <a:p>
            <a:pPr lvl="0"/>
            <a:r>
              <a:rPr lang="en-US"/>
              <a:t>Click to add text</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238537710"/>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userDrawn="1">
  <p:cSld name="1_12. Content 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a:t>Click to add title</a:t>
            </a:r>
            <a:br>
              <a:rPr lang="en-GB" noProof="0"/>
            </a:br>
            <a:r>
              <a:rPr lang="en-GB" noProof="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a:p>
        </p:txBody>
      </p:sp>
      <p:sp>
        <p:nvSpPr>
          <p:cNvPr id="8" name="Platshållare för text 10"/>
          <p:cNvSpPr>
            <a:spLocks noGrp="1"/>
          </p:cNvSpPr>
          <p:nvPr>
            <p:ph type="body" sz="quarter" idx="10" hasCustomPrompt="1"/>
          </p:nvPr>
        </p:nvSpPr>
        <p:spPr>
          <a:xfrm>
            <a:off x="6275996" y="1773239"/>
            <a:ext cx="5218803" cy="4009870"/>
          </a:xfrm>
          <a:prstGeom prst="rect">
            <a:avLst/>
          </a:prstGeom>
        </p:spPr>
        <p:txBody>
          <a:bodyPr/>
          <a:lstStyle>
            <a:lvl1pPr marL="0" indent="0">
              <a:buNone/>
              <a:defRPr lang="en-GB" noProof="0" dirty="0">
                <a:effectLst/>
                <a:latin typeface="Arial" charset="0"/>
              </a:defRPr>
            </a:lvl1pPr>
          </a:lstStyle>
          <a:p>
            <a:pPr marL="270000" lvl="0" indent="-270000">
              <a:lnSpc>
                <a:spcPct val="110000"/>
              </a:lnSpc>
              <a:spcBef>
                <a:spcPts val="0"/>
              </a:spcBef>
              <a:spcAft>
                <a:spcPts val="1000"/>
              </a:spcAft>
              <a:buFontTx/>
            </a:pPr>
            <a:r>
              <a:rPr lang="en-GB" noProof="0">
                <a:effectLst/>
                <a:latin typeface="Arial" charset="0"/>
              </a:rPr>
              <a:t> </a:t>
            </a:r>
          </a:p>
        </p:txBody>
      </p:sp>
      <p:sp>
        <p:nvSpPr>
          <p:cNvPr id="4" name="Content Placeholder 3">
            <a:extLst>
              <a:ext uri="{FF2B5EF4-FFF2-40B4-BE49-F238E27FC236}">
                <a16:creationId xmlns:a16="http://schemas.microsoft.com/office/drawing/2014/main" id="{EED55FF7-DD17-4A5D-A08E-D4E134360129}"/>
              </a:ext>
            </a:extLst>
          </p:cNvPr>
          <p:cNvSpPr>
            <a:spLocks noGrp="1"/>
          </p:cNvSpPr>
          <p:nvPr>
            <p:ph sz="quarter" idx="11" hasCustomPrompt="1"/>
          </p:nvPr>
        </p:nvSpPr>
        <p:spPr>
          <a:xfrm>
            <a:off x="694800" y="1773239"/>
            <a:ext cx="5220000" cy="4010025"/>
          </a:xfrm>
          <a:prstGeom prst="rect">
            <a:avLst/>
          </a:prstGeom>
        </p:spPr>
        <p:txBody>
          <a:bodyPr>
            <a:noAutofit/>
          </a:bodyPr>
          <a:lstStyle>
            <a:lvl1pPr marL="0" indent="0">
              <a:lnSpc>
                <a:spcPct val="100000"/>
              </a:lnSpc>
              <a:spcBef>
                <a:spcPts val="600"/>
              </a:spcBef>
              <a:spcAft>
                <a:spcPts val="0"/>
              </a:spcAft>
              <a:buFont typeface="Arial" panose="020B0604020202020204" pitchFamily="34" charset="0"/>
              <a:buNone/>
              <a:defRPr>
                <a:solidFill>
                  <a:schemeClr val="tx1"/>
                </a:solidFill>
              </a:defRPr>
            </a:lvl1pPr>
            <a:lvl2pPr marL="464400">
              <a:defRPr>
                <a:solidFill>
                  <a:schemeClr val="tx1"/>
                </a:solidFill>
              </a:defRPr>
            </a:lvl2pPr>
            <a:lvl3pPr marL="536400">
              <a:defRPr>
                <a:solidFill>
                  <a:schemeClr val="tx1"/>
                </a:solidFill>
              </a:defRPr>
            </a:lvl3pPr>
            <a:lvl4pPr marL="712800" indent="-176400">
              <a:defRPr>
                <a:solidFill>
                  <a:schemeClr val="tx1"/>
                </a:solidFill>
              </a:defRPr>
            </a:lvl4pPr>
          </a:lstStyle>
          <a:p>
            <a:pPr lvl="0"/>
            <a:r>
              <a:rPr lang="en-US"/>
              <a:t>Click to add text</a:t>
            </a:r>
          </a:p>
        </p:txBody>
      </p:sp>
      <p:sp>
        <p:nvSpPr>
          <p:cNvPr id="10" name="Content Placeholder 3">
            <a:extLst>
              <a:ext uri="{FF2B5EF4-FFF2-40B4-BE49-F238E27FC236}">
                <a16:creationId xmlns:a16="http://schemas.microsoft.com/office/drawing/2014/main" id="{07904A03-4E62-46C3-8D5F-F189A19F9CCC}"/>
              </a:ext>
            </a:extLst>
          </p:cNvPr>
          <p:cNvSpPr>
            <a:spLocks noGrp="1"/>
          </p:cNvSpPr>
          <p:nvPr>
            <p:ph sz="quarter" idx="13" hasCustomPrompt="1"/>
          </p:nvPr>
        </p:nvSpPr>
        <p:spPr>
          <a:xfrm>
            <a:off x="6275996" y="1773239"/>
            <a:ext cx="5220000" cy="4010025"/>
          </a:xfrm>
          <a:prstGeom prst="rect">
            <a:avLst/>
          </a:prstGeom>
        </p:spPr>
        <p:txBody>
          <a:bodyPr>
            <a:noAutofit/>
          </a:bodyPr>
          <a:lstStyle>
            <a:lvl1pPr marL="0" indent="0">
              <a:lnSpc>
                <a:spcPct val="100000"/>
              </a:lnSpc>
              <a:spcBef>
                <a:spcPts val="600"/>
              </a:spcBef>
              <a:spcAft>
                <a:spcPts val="0"/>
              </a:spcAft>
              <a:buFont typeface="Arial" panose="020B0604020202020204" pitchFamily="34" charset="0"/>
              <a:buNone/>
              <a:defRPr/>
            </a:lvl1pPr>
            <a:lvl2pPr marL="464400">
              <a:defRPr/>
            </a:lvl2pPr>
            <a:lvl3pPr marL="536400">
              <a:defRPr/>
            </a:lvl3pPr>
            <a:lvl4pPr marL="712800" indent="-176400">
              <a:defRPr/>
            </a:lvl4pPr>
          </a:lstStyle>
          <a:p>
            <a:pPr lvl="0"/>
            <a:r>
              <a:rPr lang="en-US"/>
              <a:t>Click to add text</a:t>
            </a:r>
          </a:p>
        </p:txBody>
      </p:sp>
    </p:spTree>
    <p:extLst>
      <p:ext uri="{BB962C8B-B14F-4D97-AF65-F5344CB8AC3E}">
        <p14:creationId xmlns:p14="http://schemas.microsoft.com/office/powerpoint/2010/main" val="801723989"/>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obj" preserve="1">
  <p:cSld name="1_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166485"/>
          </a:xfrm>
          <a:custGeom>
            <a:avLst/>
            <a:gdLst/>
            <a:ahLst/>
            <a:cxnLst/>
            <a:rect l="l" t="t" r="r" b="b"/>
            <a:pathLst>
              <a:path w="12192000" h="6166485">
                <a:moveTo>
                  <a:pt x="0" y="6166104"/>
                </a:moveTo>
                <a:lnTo>
                  <a:pt x="12192000" y="6166104"/>
                </a:lnTo>
                <a:lnTo>
                  <a:pt x="12192000" y="0"/>
                </a:lnTo>
                <a:lnTo>
                  <a:pt x="0" y="0"/>
                </a:lnTo>
                <a:lnTo>
                  <a:pt x="0" y="6166104"/>
                </a:lnTo>
                <a:close/>
              </a:path>
            </a:pathLst>
          </a:custGeom>
          <a:solidFill>
            <a:srgbClr val="F7F4F3"/>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400" b="1" i="0">
                <a:solidFill>
                  <a:srgbClr val="015174"/>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5" name="Holder 5"/>
          <p:cNvSpPr>
            <a:spLocks noGrp="1"/>
          </p:cNvSpPr>
          <p:nvPr>
            <p:ph type="sldNum" sz="quarter" idx="7"/>
          </p:nvPr>
        </p:nvSpPr>
        <p:spPr/>
        <p:txBody>
          <a:bodyPr lIns="0" tIns="0" rIns="0" bIns="0"/>
          <a:lstStyle>
            <a:lvl1pPr>
              <a:defRPr sz="900" b="0" i="0">
                <a:solidFill>
                  <a:srgbClr val="434342"/>
                </a:solidFill>
                <a:latin typeface="Arial"/>
                <a:cs typeface="Arial"/>
              </a:defRPr>
            </a:lvl1pPr>
          </a:lstStyle>
          <a:p>
            <a:pPr marL="25400">
              <a:lnSpc>
                <a:spcPct val="100000"/>
              </a:lnSpc>
              <a:spcBef>
                <a:spcPts val="25"/>
              </a:spcBef>
            </a:pPr>
            <a:fld id="{81D60167-4931-47E6-BA6A-407CBD079E47}" type="slidenum">
              <a:rPr spc="5" dirty="0"/>
              <a:t>‹#›</a:t>
            </a:fld>
            <a:endParaRPr spc="5"/>
          </a:p>
        </p:txBody>
      </p:sp>
    </p:spTree>
    <p:extLst>
      <p:ext uri="{BB962C8B-B14F-4D97-AF65-F5344CB8AC3E}">
        <p14:creationId xmlns:p14="http://schemas.microsoft.com/office/powerpoint/2010/main" val="3423090511"/>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1_Title/chapter_slide_with_image">
    <p:spTree>
      <p:nvGrpSpPr>
        <p:cNvPr id="1" name=""/>
        <p:cNvGrpSpPr/>
        <p:nvPr/>
      </p:nvGrpSpPr>
      <p:grpSpPr>
        <a:xfrm>
          <a:off x="0" y="0"/>
          <a:ext cx="0" cy="0"/>
          <a:chOff x="0" y="0"/>
          <a:chExt cx="0" cy="0"/>
        </a:xfrm>
      </p:grpSpPr>
      <p:sp>
        <p:nvSpPr>
          <p:cNvPr id="3" name="Platshållare för bild 2"/>
          <p:cNvSpPr>
            <a:spLocks noGrp="1"/>
          </p:cNvSpPr>
          <p:nvPr>
            <p:ph type="pic" sz="quarter" idx="10" hasCustomPrompt="1"/>
          </p:nvPr>
        </p:nvSpPr>
        <p:spPr>
          <a:xfrm>
            <a:off x="0" y="0"/>
            <a:ext cx="12192000" cy="3432517"/>
          </a:xfrm>
          <a:prstGeom prst="rect">
            <a:avLst/>
          </a:prstGeom>
          <a:blipFill>
            <a:blip r:embed="rId2"/>
            <a:stretch>
              <a:fillRect/>
            </a:stretch>
          </a:blipFill>
        </p:spPr>
        <p:txBody>
          <a:bodyPr anchor="ctr"/>
          <a:lstStyle>
            <a:lvl1pPr marL="0" indent="0" algn="ctr">
              <a:buNone/>
              <a:defRPr/>
            </a:lvl1pPr>
          </a:lstStyle>
          <a:p>
            <a:r>
              <a:rPr lang="en-GB" noProof="0" dirty="0"/>
              <a:t>Place image here</a:t>
            </a:r>
          </a:p>
        </p:txBody>
      </p:sp>
      <p:sp>
        <p:nvSpPr>
          <p:cNvPr id="4" name="Title 1"/>
          <p:cNvSpPr>
            <a:spLocks noGrp="1"/>
          </p:cNvSpPr>
          <p:nvPr>
            <p:ph type="ctrTitle" hasCustomPrompt="1"/>
          </p:nvPr>
        </p:nvSpPr>
        <p:spPr>
          <a:xfrm>
            <a:off x="695328" y="3451135"/>
            <a:ext cx="10800000" cy="1061119"/>
          </a:xfrm>
          <a:prstGeom prst="rect">
            <a:avLst/>
          </a:prstGeom>
        </p:spPr>
        <p:txBody>
          <a:bodyPr anchor="b"/>
          <a:lstStyle>
            <a:lvl1pPr algn="l">
              <a:lnSpc>
                <a:spcPct val="90000"/>
              </a:lnSpc>
              <a:defRPr sz="3200" baseline="0">
                <a:solidFill>
                  <a:schemeClr val="accent1"/>
                </a:solidFill>
              </a:defRPr>
            </a:lvl1pPr>
          </a:lstStyle>
          <a:p>
            <a:r>
              <a:rPr lang="en-GB" noProof="0" dirty="0"/>
              <a:t>Click to add title</a:t>
            </a:r>
          </a:p>
        </p:txBody>
      </p:sp>
      <p:sp>
        <p:nvSpPr>
          <p:cNvPr id="5" name="Subtitle 2"/>
          <p:cNvSpPr>
            <a:spLocks noGrp="1"/>
          </p:cNvSpPr>
          <p:nvPr>
            <p:ph type="subTitle" idx="1" hasCustomPrompt="1"/>
          </p:nvPr>
        </p:nvSpPr>
        <p:spPr>
          <a:xfrm>
            <a:off x="695328" y="4664407"/>
            <a:ext cx="10800000" cy="513348"/>
          </a:xfrm>
          <a:prstGeom prst="rect">
            <a:avLst/>
          </a:prstGeom>
        </p:spPr>
        <p:txBody>
          <a:bodyPr anchor="b" anchorCtr="0">
            <a:noAutofit/>
          </a:bodyPr>
          <a:lstStyle>
            <a:lvl1pPr marL="0" indent="0" algn="l">
              <a:buNone/>
              <a:defRPr sz="2000">
                <a:solidFill>
                  <a:schemeClr val="tx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Click to add subtitle</a:t>
            </a:r>
          </a:p>
        </p:txBody>
      </p:sp>
      <p:sp>
        <p:nvSpPr>
          <p:cNvPr id="7" name="Text Placeholder 8"/>
          <p:cNvSpPr>
            <a:spLocks noGrp="1"/>
          </p:cNvSpPr>
          <p:nvPr>
            <p:ph type="body" sz="quarter" idx="11" hasCustomPrompt="1"/>
          </p:nvPr>
        </p:nvSpPr>
        <p:spPr>
          <a:xfrm>
            <a:off x="695328" y="5399320"/>
            <a:ext cx="7687200" cy="228600"/>
          </a:xfrm>
          <a:prstGeom prst="rect">
            <a:avLst/>
          </a:prstGeom>
        </p:spPr>
        <p:txBody>
          <a:bodyPr anchor="b" anchorCtr="0">
            <a:noAutofit/>
          </a:bodyPr>
          <a:lstStyle>
            <a:lvl1pPr marL="0" indent="0">
              <a:buNone/>
              <a:defRPr sz="1200">
                <a:solidFill>
                  <a:schemeClr val="tx1"/>
                </a:solidFill>
              </a:defRPr>
            </a:lvl1pPr>
          </a:lstStyle>
          <a:p>
            <a:pPr lvl="0"/>
            <a:r>
              <a:rPr lang="en-GB" noProof="0" dirty="0"/>
              <a:t>Click to add text</a:t>
            </a:r>
          </a:p>
        </p:txBody>
      </p:sp>
    </p:spTree>
    <p:extLst>
      <p:ext uri="{BB962C8B-B14F-4D97-AF65-F5344CB8AC3E}">
        <p14:creationId xmlns:p14="http://schemas.microsoft.com/office/powerpoint/2010/main" val="4024168051"/>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2_Title/chapter_slide_alternativ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4800" y="828000"/>
            <a:ext cx="10800000" cy="1584000"/>
          </a:xfrm>
          <a:prstGeom prst="rect">
            <a:avLst/>
          </a:prstGeom>
        </p:spPr>
        <p:txBody>
          <a:bodyPr tIns="0" anchor="t" anchorCtr="0"/>
          <a:lstStyle>
            <a:lvl1pPr algn="l">
              <a:lnSpc>
                <a:spcPct val="90000"/>
              </a:lnSpc>
              <a:defRPr sz="6400">
                <a:solidFill>
                  <a:schemeClr val="accent1"/>
                </a:solidFill>
              </a:defRPr>
            </a:lvl1pPr>
          </a:lstStyle>
          <a:p>
            <a:r>
              <a:rPr lang="en-GB" noProof="0" dirty="0"/>
              <a:t>Click to add title</a:t>
            </a:r>
            <a:br>
              <a:rPr lang="en-GB" noProof="0" dirty="0"/>
            </a:br>
            <a:r>
              <a:rPr lang="en-GB" noProof="0" dirty="0"/>
              <a:t>max two lines</a:t>
            </a:r>
          </a:p>
        </p:txBody>
      </p:sp>
      <p:sp>
        <p:nvSpPr>
          <p:cNvPr id="3" name="Subtitle 2"/>
          <p:cNvSpPr>
            <a:spLocks noGrp="1"/>
          </p:cNvSpPr>
          <p:nvPr>
            <p:ph type="subTitle" idx="1" hasCustomPrompt="1"/>
          </p:nvPr>
        </p:nvSpPr>
        <p:spPr>
          <a:xfrm>
            <a:off x="694800" y="2930603"/>
            <a:ext cx="10800000" cy="723600"/>
          </a:xfrm>
          <a:prstGeom prst="rect">
            <a:avLst/>
          </a:prstGeom>
        </p:spPr>
        <p:txBody>
          <a:bodyPr/>
          <a:lstStyle>
            <a:lvl1pPr marL="0" indent="0" algn="l">
              <a:buNone/>
              <a:defRPr sz="2667">
                <a:solidFill>
                  <a:schemeClr val="bg1"/>
                </a:solidFill>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GB" noProof="0" dirty="0"/>
              <a:t>Click to add subtitle</a:t>
            </a:r>
          </a:p>
        </p:txBody>
      </p:sp>
      <p:sp>
        <p:nvSpPr>
          <p:cNvPr id="13" name="Text Placeholder 8"/>
          <p:cNvSpPr>
            <a:spLocks noGrp="1"/>
          </p:cNvSpPr>
          <p:nvPr>
            <p:ph type="body" sz="quarter" idx="11" hasCustomPrompt="1"/>
          </p:nvPr>
        </p:nvSpPr>
        <p:spPr>
          <a:xfrm>
            <a:off x="694800" y="3831812"/>
            <a:ext cx="7687200" cy="228600"/>
          </a:xfrm>
          <a:prstGeom prst="rect">
            <a:avLst/>
          </a:prstGeom>
        </p:spPr>
        <p:txBody>
          <a:bodyPr anchor="ctr">
            <a:noAutofit/>
          </a:bodyPr>
          <a:lstStyle>
            <a:lvl1pPr>
              <a:defRPr sz="1200">
                <a:solidFill>
                  <a:schemeClr val="bg1"/>
                </a:solidFill>
              </a:defRPr>
            </a:lvl1pPr>
          </a:lstStyle>
          <a:p>
            <a:pPr lvl="0"/>
            <a:r>
              <a:rPr lang="en-GB" noProof="0" dirty="0"/>
              <a:t>Click to add text</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2822455402"/>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3_Subchapter">
    <p:bg>
      <p:bgPr>
        <a:solidFill>
          <a:schemeClr val="accent2"/>
        </a:solidFill>
        <a:effectLst/>
      </p:bgPr>
    </p:b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1285875" y="1207876"/>
            <a:ext cx="4788000" cy="684000"/>
          </a:xfrm>
          <a:prstGeom prst="rect">
            <a:avLst/>
          </a:prstGeom>
        </p:spPr>
        <p:txBody>
          <a:bodyPr wrap="square" tIns="0" anchor="t" anchorCtr="0"/>
          <a:lstStyle>
            <a:lvl1pPr>
              <a:defRPr sz="3200" baseline="0">
                <a:solidFill>
                  <a:schemeClr val="accent1"/>
                </a:solidFill>
              </a:defRPr>
            </a:lvl1pPr>
          </a:lstStyle>
          <a:p>
            <a:r>
              <a:rPr lang="en-GB" noProof="0" dirty="0"/>
              <a:t>Click to add title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a:p>
        </p:txBody>
      </p:sp>
      <p:sp>
        <p:nvSpPr>
          <p:cNvPr id="3" name="Platshållare för bild 2">
            <a:extLst>
              <a:ext uri="{FF2B5EF4-FFF2-40B4-BE49-F238E27FC236}">
                <a16:creationId xmlns:a16="http://schemas.microsoft.com/office/drawing/2014/main" id="{F4C4B2AF-4965-4BE9-8D8F-A23758E33F45}"/>
              </a:ext>
            </a:extLst>
          </p:cNvPr>
          <p:cNvSpPr>
            <a:spLocks noGrp="1"/>
          </p:cNvSpPr>
          <p:nvPr>
            <p:ph type="pic" sz="quarter" idx="10" hasCustomPrompt="1"/>
          </p:nvPr>
        </p:nvSpPr>
        <p:spPr>
          <a:xfrm>
            <a:off x="6448425" y="-1"/>
            <a:ext cx="5743575" cy="6163200"/>
          </a:xfrm>
        </p:spPr>
        <p:txBody>
          <a:bodyPr anchor="ctr" anchorCtr="0"/>
          <a:lstStyle>
            <a:lvl1pPr marL="0" indent="0" algn="ctr">
              <a:buNone/>
              <a:defRPr/>
            </a:lvl1pPr>
          </a:lstStyle>
          <a:p>
            <a:br>
              <a:rPr lang="en-GB" dirty="0"/>
            </a:br>
            <a:br>
              <a:rPr lang="en-GB" dirty="0"/>
            </a:br>
            <a:br>
              <a:rPr lang="en-GB" dirty="0"/>
            </a:br>
            <a:br>
              <a:rPr lang="en-GB" dirty="0"/>
            </a:br>
            <a:r>
              <a:rPr lang="en-GB" dirty="0"/>
              <a:t>Click to add picture</a:t>
            </a:r>
          </a:p>
        </p:txBody>
      </p:sp>
      <p:sp>
        <p:nvSpPr>
          <p:cNvPr id="6" name="Platshållare för text 5">
            <a:extLst>
              <a:ext uri="{FF2B5EF4-FFF2-40B4-BE49-F238E27FC236}">
                <a16:creationId xmlns:a16="http://schemas.microsoft.com/office/drawing/2014/main" id="{35287996-E787-4F38-A709-4458FFDB3D65}"/>
              </a:ext>
            </a:extLst>
          </p:cNvPr>
          <p:cNvSpPr>
            <a:spLocks noGrp="1"/>
          </p:cNvSpPr>
          <p:nvPr>
            <p:ph type="body" sz="quarter" idx="11" hasCustomPrompt="1"/>
          </p:nvPr>
        </p:nvSpPr>
        <p:spPr>
          <a:xfrm>
            <a:off x="1285875" y="2231091"/>
            <a:ext cx="4788000" cy="3543300"/>
          </a:xfrm>
        </p:spPr>
        <p:txBody>
          <a:bodyPr>
            <a:noAutofit/>
          </a:bodyPr>
          <a:lstStyle>
            <a:lvl1pPr marL="0" indent="0">
              <a:buNone/>
              <a:defRPr/>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 to add text</a:t>
            </a:r>
          </a:p>
        </p:txBody>
      </p:sp>
    </p:spTree>
    <p:extLst>
      <p:ext uri="{BB962C8B-B14F-4D97-AF65-F5344CB8AC3E}">
        <p14:creationId xmlns:p14="http://schemas.microsoft.com/office/powerpoint/2010/main" val="4285637848"/>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4 Content_slide">
    <p:spTree>
      <p:nvGrpSpPr>
        <p:cNvPr id="1" name=""/>
        <p:cNvGrpSpPr/>
        <p:nvPr/>
      </p:nvGrpSpPr>
      <p:grpSpPr>
        <a:xfrm>
          <a:off x="0" y="0"/>
          <a:ext cx="0" cy="0"/>
          <a:chOff x="0" y="0"/>
          <a:chExt cx="0" cy="0"/>
        </a:xfrm>
      </p:grpSpPr>
      <p:sp>
        <p:nvSpPr>
          <p:cNvPr id="10" name="Rubrik 1"/>
          <p:cNvSpPr>
            <a:spLocks noGrp="1"/>
          </p:cNvSpPr>
          <p:nvPr>
            <p:ph type="title" hasCustomPrompt="1"/>
          </p:nvPr>
        </p:nvSpPr>
        <p:spPr>
          <a:xfrm>
            <a:off x="696000" y="576000"/>
            <a:ext cx="10800000" cy="684000"/>
          </a:xfrm>
          <a:prstGeom prst="rect">
            <a:avLst/>
          </a:prstGeom>
        </p:spPr>
        <p:txBody>
          <a:bodyPr tIns="0" anchor="t" anchorCtr="0"/>
          <a:lstStyle>
            <a:lvl1pPr>
              <a:defRPr sz="2400">
                <a:solidFill>
                  <a:schemeClr val="accent1"/>
                </a:solidFill>
              </a:defRPr>
            </a:lvl1pPr>
          </a:lstStyle>
          <a:p>
            <a:r>
              <a:rPr lang="en-GB" noProof="0" dirty="0"/>
              <a:t>Click to add title</a:t>
            </a:r>
            <a:br>
              <a:rPr lang="en-GB" noProof="0" dirty="0"/>
            </a:br>
            <a:r>
              <a:rPr lang="en-GB" noProof="0" dirty="0"/>
              <a:t>max two lines</a:t>
            </a: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4" name="Content Placeholder 3">
            <a:extLst>
              <a:ext uri="{FF2B5EF4-FFF2-40B4-BE49-F238E27FC236}">
                <a16:creationId xmlns:a16="http://schemas.microsoft.com/office/drawing/2014/main" id="{75E413E3-5BE7-4463-B27B-FB0845E3F99E}"/>
              </a:ext>
            </a:extLst>
          </p:cNvPr>
          <p:cNvSpPr>
            <a:spLocks noGrp="1"/>
          </p:cNvSpPr>
          <p:nvPr>
            <p:ph sz="quarter" idx="13" hasCustomPrompt="1"/>
          </p:nvPr>
        </p:nvSpPr>
        <p:spPr>
          <a:xfrm>
            <a:off x="695327" y="1763860"/>
            <a:ext cx="8532000" cy="4010025"/>
          </a:xfrm>
        </p:spPr>
        <p:txBody>
          <a:bodyPr>
            <a:noAutofit/>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801737"/>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5 Agenda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A123D-818C-4CE5-8027-BAC3C4CAD150}"/>
              </a:ext>
            </a:extLst>
          </p:cNvPr>
          <p:cNvSpPr>
            <a:spLocks noGrp="1"/>
          </p:cNvSpPr>
          <p:nvPr>
            <p:ph type="title" hasCustomPrompt="1"/>
          </p:nvPr>
        </p:nvSpPr>
        <p:spPr>
          <a:xfrm>
            <a:off x="694800" y="576000"/>
            <a:ext cx="6480000" cy="684000"/>
          </a:xfrm>
        </p:spPr>
        <p:txBody>
          <a:bodyPr/>
          <a:lstStyle>
            <a:lvl1pPr>
              <a:defRPr/>
            </a:lvl1pPr>
          </a:lstStyle>
          <a:p>
            <a:r>
              <a:rPr lang="en-US" dirty="0"/>
              <a:t>Click to add Agenda title</a:t>
            </a:r>
            <a:endParaRPr lang="en-GB" dirty="0"/>
          </a:p>
        </p:txBody>
      </p:sp>
      <p:sp>
        <p:nvSpPr>
          <p:cNvPr id="3" name="Slide Number Placeholder 2">
            <a:extLst>
              <a:ext uri="{FF2B5EF4-FFF2-40B4-BE49-F238E27FC236}">
                <a16:creationId xmlns:a16="http://schemas.microsoft.com/office/drawing/2014/main" id="{3A3740E9-406D-4067-A8B8-EB2D37C8AAF3}"/>
              </a:ext>
            </a:extLst>
          </p:cNvPr>
          <p:cNvSpPr>
            <a:spLocks noGrp="1"/>
          </p:cNvSpPr>
          <p:nvPr>
            <p:ph type="sldNum" sz="quarter" idx="10"/>
          </p:nvPr>
        </p:nvSpPr>
        <p:spPr/>
        <p:txBody>
          <a:bodyPr/>
          <a:lstStyle/>
          <a:p>
            <a:fld id="{44885375-241E-884B-B5CC-0E856F89762A}" type="slidenum">
              <a:rPr lang="en-GB" noProof="0" smtClean="0"/>
              <a:pPr/>
              <a:t>‹#›</a:t>
            </a:fld>
            <a:endParaRPr lang="en-GB" noProof="0"/>
          </a:p>
        </p:txBody>
      </p:sp>
      <p:sp>
        <p:nvSpPr>
          <p:cNvPr id="5" name="Text Placeholder 4">
            <a:extLst>
              <a:ext uri="{FF2B5EF4-FFF2-40B4-BE49-F238E27FC236}">
                <a16:creationId xmlns:a16="http://schemas.microsoft.com/office/drawing/2014/main" id="{6E0973E0-97A7-46E9-A940-0C34385DD993}"/>
              </a:ext>
            </a:extLst>
          </p:cNvPr>
          <p:cNvSpPr>
            <a:spLocks noGrp="1"/>
          </p:cNvSpPr>
          <p:nvPr>
            <p:ph type="body" sz="quarter" idx="11" hasCustomPrompt="1"/>
          </p:nvPr>
        </p:nvSpPr>
        <p:spPr>
          <a:xfrm>
            <a:off x="695325" y="1536699"/>
            <a:ext cx="6480000" cy="4460400"/>
          </a:xfrm>
        </p:spPr>
        <p:txBody>
          <a:bodyPr/>
          <a:lstStyle>
            <a:lvl1pPr>
              <a:defRPr/>
            </a:lvl1pPr>
          </a:lstStyle>
          <a:p>
            <a:pPr lvl="0"/>
            <a:r>
              <a:rPr lang="en-US" dirty="0"/>
              <a:t>Click to add Agenda</a:t>
            </a:r>
          </a:p>
        </p:txBody>
      </p:sp>
      <p:sp>
        <p:nvSpPr>
          <p:cNvPr id="10" name="Picture Placeholder 9">
            <a:extLst>
              <a:ext uri="{FF2B5EF4-FFF2-40B4-BE49-F238E27FC236}">
                <a16:creationId xmlns:a16="http://schemas.microsoft.com/office/drawing/2014/main" id="{302D9002-18CF-4904-8DE2-6BD4D0F9B6A7}"/>
              </a:ext>
            </a:extLst>
          </p:cNvPr>
          <p:cNvSpPr>
            <a:spLocks noGrp="1"/>
          </p:cNvSpPr>
          <p:nvPr>
            <p:ph type="pic" sz="quarter" idx="14" hasCustomPrompt="1"/>
          </p:nvPr>
        </p:nvSpPr>
        <p:spPr>
          <a:xfrm>
            <a:off x="7310484" y="-950"/>
            <a:ext cx="4860000" cy="6166800"/>
          </a:xfrm>
        </p:spPr>
        <p:txBody>
          <a:bodyPr anchor="ctr" anchorCtr="0"/>
          <a:lstStyle>
            <a:lvl1pPr algn="ctr">
              <a:defRPr/>
            </a:lvl1pPr>
          </a:lstStyle>
          <a:p>
            <a:r>
              <a:rPr lang="en-GB" dirty="0"/>
              <a:t>Click to add picture</a:t>
            </a:r>
          </a:p>
        </p:txBody>
      </p:sp>
    </p:spTree>
    <p:extLst>
      <p:ext uri="{BB962C8B-B14F-4D97-AF65-F5344CB8AC3E}">
        <p14:creationId xmlns:p14="http://schemas.microsoft.com/office/powerpoint/2010/main" val="3052013195"/>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6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 </a:t>
            </a:r>
            <a:br>
              <a:rPr lang="en-GB" noProof="0" dirty="0"/>
            </a:br>
            <a:r>
              <a:rPr lang="en-GB" noProof="0" dirty="0"/>
              <a:t>max two lines</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a:p>
        </p:txBody>
      </p:sp>
    </p:spTree>
    <p:extLst>
      <p:ext uri="{BB962C8B-B14F-4D97-AF65-F5344CB8AC3E}">
        <p14:creationId xmlns:p14="http://schemas.microsoft.com/office/powerpoint/2010/main" val="403825008"/>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7_Content_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8" name="Platshållare för text 10"/>
          <p:cNvSpPr>
            <a:spLocks noGrp="1"/>
          </p:cNvSpPr>
          <p:nvPr>
            <p:ph type="body" sz="quarter" idx="10" hasCustomPrompt="1"/>
          </p:nvPr>
        </p:nvSpPr>
        <p:spPr>
          <a:xfrm>
            <a:off x="6275996" y="1773239"/>
            <a:ext cx="5218803" cy="4009870"/>
          </a:xfrm>
          <a:prstGeom prst="rect">
            <a:avLst/>
          </a:prstGeom>
        </p:spPr>
        <p:txBody>
          <a:bodyPr/>
          <a:lstStyle>
            <a:lvl1pPr marL="0" indent="0">
              <a:buNone/>
              <a:defRPr lang="en-GB" noProof="0" dirty="0">
                <a:effectLst/>
                <a:latin typeface="Arial" charset="0"/>
              </a:defRPr>
            </a:lvl1pPr>
          </a:lstStyle>
          <a:p>
            <a:pPr marL="270000" lvl="0" indent="-270000">
              <a:lnSpc>
                <a:spcPct val="110000"/>
              </a:lnSpc>
              <a:spcBef>
                <a:spcPts val="0"/>
              </a:spcBef>
              <a:spcAft>
                <a:spcPts val="1000"/>
              </a:spcAft>
              <a:buFontTx/>
            </a:pPr>
            <a:r>
              <a:rPr lang="en-GB" noProof="0" dirty="0">
                <a:effectLst/>
                <a:latin typeface="Arial" charset="0"/>
              </a:rPr>
              <a:t> </a:t>
            </a:r>
          </a:p>
        </p:txBody>
      </p:sp>
      <p:sp>
        <p:nvSpPr>
          <p:cNvPr id="4" name="Content Placeholder 3">
            <a:extLst>
              <a:ext uri="{FF2B5EF4-FFF2-40B4-BE49-F238E27FC236}">
                <a16:creationId xmlns:a16="http://schemas.microsoft.com/office/drawing/2014/main" id="{EED55FF7-DD17-4A5D-A08E-D4E134360129}"/>
              </a:ext>
            </a:extLst>
          </p:cNvPr>
          <p:cNvSpPr>
            <a:spLocks noGrp="1"/>
          </p:cNvSpPr>
          <p:nvPr>
            <p:ph sz="quarter" idx="11" hasCustomPrompt="1"/>
          </p:nvPr>
        </p:nvSpPr>
        <p:spPr>
          <a:xfrm>
            <a:off x="694800" y="1773239"/>
            <a:ext cx="5220000" cy="4010025"/>
          </a:xfrm>
          <a:prstGeom prst="rect">
            <a:avLst/>
          </a:prstGeom>
        </p:spPr>
        <p:txBody>
          <a:bodyPr>
            <a:noAutofit/>
          </a:bodyPr>
          <a:lstStyle>
            <a:lvl1pPr marL="285750" indent="-285750">
              <a:lnSpc>
                <a:spcPct val="100000"/>
              </a:lnSpc>
              <a:spcBef>
                <a:spcPts val="600"/>
              </a:spcBef>
              <a:spcAft>
                <a:spcPts val="0"/>
              </a:spcAft>
              <a:buFont typeface="Arial" panose="020B0604020202020204" pitchFamily="34" charset="0"/>
              <a:buChar char="•"/>
              <a:defRPr/>
            </a:lvl1pPr>
            <a:lvl2pPr marL="464400">
              <a:defRPr/>
            </a:lvl2pPr>
            <a:lvl3pPr marL="536400">
              <a:defRPr/>
            </a:lvl3pPr>
            <a:lvl4pPr marL="712800" indent="-176400">
              <a:defRPr/>
            </a:lvl4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0" name="Content Placeholder 3">
            <a:extLst>
              <a:ext uri="{FF2B5EF4-FFF2-40B4-BE49-F238E27FC236}">
                <a16:creationId xmlns:a16="http://schemas.microsoft.com/office/drawing/2014/main" id="{07904A03-4E62-46C3-8D5F-F189A19F9CCC}"/>
              </a:ext>
            </a:extLst>
          </p:cNvPr>
          <p:cNvSpPr>
            <a:spLocks noGrp="1"/>
          </p:cNvSpPr>
          <p:nvPr>
            <p:ph sz="quarter" idx="13" hasCustomPrompt="1"/>
          </p:nvPr>
        </p:nvSpPr>
        <p:spPr>
          <a:xfrm>
            <a:off x="6275996" y="1773239"/>
            <a:ext cx="5220000" cy="4010025"/>
          </a:xfrm>
          <a:prstGeom prst="rect">
            <a:avLst/>
          </a:prstGeom>
        </p:spPr>
        <p:txBody>
          <a:bodyPr>
            <a:noAutofit/>
          </a:bodyPr>
          <a:lstStyle>
            <a:lvl1pPr marL="285750" indent="-285750">
              <a:lnSpc>
                <a:spcPct val="100000"/>
              </a:lnSpc>
              <a:spcBef>
                <a:spcPts val="600"/>
              </a:spcBef>
              <a:spcAft>
                <a:spcPts val="0"/>
              </a:spcAft>
              <a:buFont typeface="Arial" panose="020B0604020202020204" pitchFamily="34" charset="0"/>
              <a:buChar char="•"/>
              <a:defRPr/>
            </a:lvl1pPr>
            <a:lvl2pPr marL="464400">
              <a:defRPr/>
            </a:lvl2pPr>
            <a:lvl3pPr marL="536400">
              <a:defRPr/>
            </a:lvl3pPr>
            <a:lvl4pPr marL="712800" indent="-176400">
              <a:defRPr/>
            </a:lvl4pPr>
          </a:lstStyle>
          <a:p>
            <a:pPr lvl="0"/>
            <a:r>
              <a:rPr lang="en-US" dirty="0"/>
              <a:t>Click to add text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237416037"/>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8_Content_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5" name="Content Placeholder 14">
            <a:extLst>
              <a:ext uri="{FF2B5EF4-FFF2-40B4-BE49-F238E27FC236}">
                <a16:creationId xmlns:a16="http://schemas.microsoft.com/office/drawing/2014/main" id="{70FA0C33-9C88-4DEA-8127-12D19898350E}"/>
              </a:ext>
            </a:extLst>
          </p:cNvPr>
          <p:cNvSpPr>
            <a:spLocks noGrp="1"/>
          </p:cNvSpPr>
          <p:nvPr>
            <p:ph sz="quarter" idx="25" hasCustomPrompt="1"/>
          </p:nvPr>
        </p:nvSpPr>
        <p:spPr>
          <a:xfrm>
            <a:off x="4460708" y="1773238"/>
            <a:ext cx="3398838" cy="4010025"/>
          </a:xfrm>
        </p:spPr>
        <p:txBody>
          <a:bodyPr>
            <a:noAutofit/>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7" name="Content Placeholder 16">
            <a:extLst>
              <a:ext uri="{FF2B5EF4-FFF2-40B4-BE49-F238E27FC236}">
                <a16:creationId xmlns:a16="http://schemas.microsoft.com/office/drawing/2014/main" id="{1EFCE55A-ABB6-4D74-9E75-EB0EBF278401}"/>
              </a:ext>
            </a:extLst>
          </p:cNvPr>
          <p:cNvSpPr>
            <a:spLocks noGrp="1"/>
          </p:cNvSpPr>
          <p:nvPr>
            <p:ph sz="quarter" idx="26" hasCustomPrompt="1"/>
          </p:nvPr>
        </p:nvSpPr>
        <p:spPr>
          <a:xfrm>
            <a:off x="8226089" y="1773238"/>
            <a:ext cx="3398838" cy="4010025"/>
          </a:xfrm>
        </p:spPr>
        <p:txBody>
          <a:bodyPr>
            <a:noAutofit/>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14">
            <a:extLst>
              <a:ext uri="{FF2B5EF4-FFF2-40B4-BE49-F238E27FC236}">
                <a16:creationId xmlns:a16="http://schemas.microsoft.com/office/drawing/2014/main" id="{AD112FBD-B50D-4078-B353-DDE413933C12}"/>
              </a:ext>
            </a:extLst>
          </p:cNvPr>
          <p:cNvSpPr>
            <a:spLocks noGrp="1"/>
          </p:cNvSpPr>
          <p:nvPr>
            <p:ph sz="quarter" idx="27" hasCustomPrompt="1"/>
          </p:nvPr>
        </p:nvSpPr>
        <p:spPr>
          <a:xfrm>
            <a:off x="695328" y="1773238"/>
            <a:ext cx="3398838" cy="4010025"/>
          </a:xfrm>
        </p:spPr>
        <p:txBody>
          <a:bodyPr>
            <a:noAutofit/>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40158281"/>
      </p:ext>
    </p:extLst>
  </p:cSld>
  <p:clrMapOvr>
    <a:masterClrMapping/>
  </p:clrMapOvr>
  <p:extLst>
    <p:ext uri="{DCECCB84-F9BA-43D5-87BE-67443E8EF086}">
      <p15:sldGuideLst xmlns:p15="http://schemas.microsoft.com/office/powerpoint/2012/main"/>
    </p:ext>
  </p:extLst>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9_Element Page 4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4800" y="1723496"/>
            <a:ext cx="3960000" cy="2124000"/>
          </a:xfrm>
          <a:solidFill>
            <a:schemeClr val="accent3"/>
          </a:solidFill>
        </p:spPr>
        <p:txBody>
          <a:bodyPr>
            <a:noAutofit/>
          </a:bodyPr>
          <a:lstStyle>
            <a:lvl1pPr marL="0" indent="0">
              <a:lnSpc>
                <a:spcPct val="10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7" name="Text Placeholder 12">
            <a:extLst>
              <a:ext uri="{FF2B5EF4-FFF2-40B4-BE49-F238E27FC236}">
                <a16:creationId xmlns:a16="http://schemas.microsoft.com/office/drawing/2014/main" id="{FEF6E840-A33F-4EBB-B6E5-5B7474B225D2}"/>
              </a:ext>
            </a:extLst>
          </p:cNvPr>
          <p:cNvSpPr>
            <a:spLocks noGrp="1"/>
          </p:cNvSpPr>
          <p:nvPr>
            <p:ph type="body" sz="quarter" idx="26" hasCustomPrompt="1"/>
          </p:nvPr>
        </p:nvSpPr>
        <p:spPr>
          <a:xfrm>
            <a:off x="694800" y="4043700"/>
            <a:ext cx="3960000" cy="2124000"/>
          </a:xfrm>
          <a:solidFill>
            <a:schemeClr val="accent3"/>
          </a:solidFill>
        </p:spPr>
        <p:txBody>
          <a:bodyPr>
            <a:noAutofit/>
          </a:bodyPr>
          <a:lstStyle>
            <a:lvl1pPr marL="0" indent="0">
              <a:lnSpc>
                <a:spcPct val="10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1" name="Text Placeholder 12">
            <a:extLst>
              <a:ext uri="{FF2B5EF4-FFF2-40B4-BE49-F238E27FC236}">
                <a16:creationId xmlns:a16="http://schemas.microsoft.com/office/drawing/2014/main" id="{E4692E8B-C9A3-41C3-AF2D-87161D0D412E}"/>
              </a:ext>
            </a:extLst>
          </p:cNvPr>
          <p:cNvSpPr>
            <a:spLocks noGrp="1"/>
          </p:cNvSpPr>
          <p:nvPr>
            <p:ph type="body" sz="quarter" idx="27" hasCustomPrompt="1"/>
          </p:nvPr>
        </p:nvSpPr>
        <p:spPr>
          <a:xfrm>
            <a:off x="5152500" y="1723496"/>
            <a:ext cx="3960000" cy="2124000"/>
          </a:xfrm>
          <a:solidFill>
            <a:schemeClr val="accent3"/>
          </a:solidFill>
        </p:spPr>
        <p:txBody>
          <a:bodyPr>
            <a:noAutofit/>
          </a:bodyPr>
          <a:lstStyle>
            <a:lvl1pPr marL="0" indent="0">
              <a:lnSpc>
                <a:spcPct val="10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2" name="Text Placeholder 12">
            <a:extLst>
              <a:ext uri="{FF2B5EF4-FFF2-40B4-BE49-F238E27FC236}">
                <a16:creationId xmlns:a16="http://schemas.microsoft.com/office/drawing/2014/main" id="{9C45E0B2-C2F4-4BC8-A72F-02854B986CD4}"/>
              </a:ext>
            </a:extLst>
          </p:cNvPr>
          <p:cNvSpPr>
            <a:spLocks noGrp="1"/>
          </p:cNvSpPr>
          <p:nvPr>
            <p:ph type="body" sz="quarter" idx="28" hasCustomPrompt="1"/>
          </p:nvPr>
        </p:nvSpPr>
        <p:spPr>
          <a:xfrm>
            <a:off x="5152500" y="4043700"/>
            <a:ext cx="3960000" cy="2124000"/>
          </a:xfrm>
          <a:solidFill>
            <a:schemeClr val="accent3"/>
          </a:solidFill>
        </p:spPr>
        <p:txBody>
          <a:bodyPr>
            <a:noAutofit/>
          </a:bodyPr>
          <a:lstStyle>
            <a:lvl1pPr marL="0" indent="0">
              <a:lnSpc>
                <a:spcPct val="10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Tree>
    <p:extLst>
      <p:ext uri="{BB962C8B-B14F-4D97-AF65-F5344CB8AC3E}">
        <p14:creationId xmlns:p14="http://schemas.microsoft.com/office/powerpoint/2010/main" val="1085599349"/>
      </p:ext>
    </p:extLst>
  </p:cSld>
  <p:clrMapOvr>
    <a:masterClrMapping/>
  </p:clrMapOvr>
  <p:extLst>
    <p:ext uri="{DCECCB84-F9BA-43D5-87BE-67443E8EF086}">
      <p15:sldGuideLst xmlns:p15="http://schemas.microsoft.com/office/powerpoint/2012/main"/>
    </p:ext>
  </p:extLst>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10_Element Page 3 obj. No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4800" y="3447521"/>
            <a:ext cx="2952000" cy="2718000"/>
          </a:xfrm>
          <a:solidFill>
            <a:schemeClr val="accent3"/>
          </a:solidFill>
        </p:spPr>
        <p:txBody>
          <a:bodyPr>
            <a:noAutofit/>
          </a:bodyPr>
          <a:lstStyle>
            <a:lvl1pPr marL="285750" indent="-285750">
              <a:lnSpc>
                <a:spcPct val="100000"/>
              </a:lnSpc>
              <a:spcBef>
                <a:spcPts val="0"/>
              </a:spcBef>
              <a:spcAft>
                <a:spcPts val="1000"/>
              </a:spcAft>
              <a:buFont typeface="Arial" panose="020B0604020202020204" pitchFamily="34" charset="0"/>
              <a:buChar char="•"/>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3" name="Picture Placeholder 2">
            <a:extLst>
              <a:ext uri="{FF2B5EF4-FFF2-40B4-BE49-F238E27FC236}">
                <a16:creationId xmlns:a16="http://schemas.microsoft.com/office/drawing/2014/main" id="{1EA4B937-A31F-486F-A302-A2CE82C6422D}"/>
              </a:ext>
            </a:extLst>
          </p:cNvPr>
          <p:cNvSpPr>
            <a:spLocks noGrp="1"/>
          </p:cNvSpPr>
          <p:nvPr>
            <p:ph type="pic" sz="quarter" idx="28" hasCustomPrompt="1"/>
          </p:nvPr>
        </p:nvSpPr>
        <p:spPr>
          <a:xfrm>
            <a:off x="695324" y="1773237"/>
            <a:ext cx="2952000" cy="1440000"/>
          </a:xfrm>
        </p:spPr>
        <p:txBody>
          <a:bodyPr/>
          <a:lstStyle>
            <a:lvl1pPr>
              <a:defRPr/>
            </a:lvl1pPr>
          </a:lstStyle>
          <a:p>
            <a:r>
              <a:rPr lang="en-GB" dirty="0"/>
              <a:t>Click to add a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4618800" y="3447521"/>
            <a:ext cx="2952000" cy="2718000"/>
          </a:xfrm>
          <a:solidFill>
            <a:schemeClr val="accent3"/>
          </a:solidFill>
        </p:spPr>
        <p:txBody>
          <a:bodyPr>
            <a:noAutofit/>
          </a:bodyPr>
          <a:lstStyle>
            <a:lvl1pPr marL="285750" indent="-285750">
              <a:lnSpc>
                <a:spcPct val="100000"/>
              </a:lnSpc>
              <a:spcBef>
                <a:spcPts val="0"/>
              </a:spcBef>
              <a:spcAft>
                <a:spcPts val="1000"/>
              </a:spcAft>
              <a:buFont typeface="Arial" panose="020B0604020202020204" pitchFamily="34" charset="0"/>
              <a:buChar char="•"/>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6" name="Picture Placeholder 2">
            <a:extLst>
              <a:ext uri="{FF2B5EF4-FFF2-40B4-BE49-F238E27FC236}">
                <a16:creationId xmlns:a16="http://schemas.microsoft.com/office/drawing/2014/main" id="{4FEA40BE-BA32-4474-9618-2476ACB6B4DA}"/>
              </a:ext>
            </a:extLst>
          </p:cNvPr>
          <p:cNvSpPr>
            <a:spLocks noGrp="1"/>
          </p:cNvSpPr>
          <p:nvPr>
            <p:ph type="pic" sz="quarter" idx="31" hasCustomPrompt="1"/>
          </p:nvPr>
        </p:nvSpPr>
        <p:spPr>
          <a:xfrm>
            <a:off x="4618812" y="1773237"/>
            <a:ext cx="2952000" cy="1440000"/>
          </a:xfrm>
        </p:spPr>
        <p:txBody>
          <a:bodyPr/>
          <a:lstStyle>
            <a:lvl1pPr>
              <a:defRPr/>
            </a:lvl1pPr>
          </a:lstStyle>
          <a:p>
            <a:r>
              <a:rPr lang="en-GB" dirty="0"/>
              <a:t>Click to add a picture</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8542800" y="3447521"/>
            <a:ext cx="2952000" cy="2718000"/>
          </a:xfrm>
          <a:solidFill>
            <a:schemeClr val="accent3"/>
          </a:solidFill>
        </p:spPr>
        <p:txBody>
          <a:bodyPr>
            <a:noAutofit/>
          </a:bodyPr>
          <a:lstStyle>
            <a:lvl1pPr marL="285750" indent="-285750">
              <a:lnSpc>
                <a:spcPct val="100000"/>
              </a:lnSpc>
              <a:spcBef>
                <a:spcPts val="0"/>
              </a:spcBef>
              <a:spcAft>
                <a:spcPts val="1000"/>
              </a:spcAft>
              <a:buFont typeface="Arial" panose="020B0604020202020204" pitchFamily="34" charset="0"/>
              <a:buChar char="•"/>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0" name="Picture Placeholder 2">
            <a:extLst>
              <a:ext uri="{FF2B5EF4-FFF2-40B4-BE49-F238E27FC236}">
                <a16:creationId xmlns:a16="http://schemas.microsoft.com/office/drawing/2014/main" id="{8BCECCCE-5470-4DCE-9157-9896FE0A7514}"/>
              </a:ext>
            </a:extLst>
          </p:cNvPr>
          <p:cNvSpPr>
            <a:spLocks noGrp="1"/>
          </p:cNvSpPr>
          <p:nvPr>
            <p:ph type="pic" sz="quarter" idx="34" hasCustomPrompt="1"/>
          </p:nvPr>
        </p:nvSpPr>
        <p:spPr>
          <a:xfrm>
            <a:off x="8542300" y="1773237"/>
            <a:ext cx="2952000" cy="1440000"/>
          </a:xfrm>
        </p:spPr>
        <p:txBody>
          <a:bodyPr/>
          <a:lstStyle>
            <a:lvl1pPr>
              <a:defRPr/>
            </a:lvl1pPr>
          </a:lstStyle>
          <a:p>
            <a:r>
              <a:rPr lang="en-GB" dirty="0"/>
              <a:t>Click to add a picture</a:t>
            </a:r>
          </a:p>
        </p:txBody>
      </p:sp>
    </p:spTree>
    <p:extLst>
      <p:ext uri="{BB962C8B-B14F-4D97-AF65-F5344CB8AC3E}">
        <p14:creationId xmlns:p14="http://schemas.microsoft.com/office/powerpoint/2010/main" val="631075454"/>
      </p:ext>
    </p:extLst>
  </p:cSld>
  <p:clrMapOvr>
    <a:masterClrMapping/>
  </p:clrMapOvr>
  <p:extLst>
    <p:ext uri="{DCECCB84-F9BA-43D5-87BE-67443E8EF086}">
      <p15:sldGuideLst xmlns:p15="http://schemas.microsoft.com/office/powerpoint/2012/main"/>
    </p:ext>
  </p:extLst>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11_Element Page 4 obj. No hea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4800" y="3447521"/>
            <a:ext cx="2340000" cy="2718000"/>
          </a:xfrm>
          <a:solidFill>
            <a:schemeClr val="accent3"/>
          </a:solidFill>
        </p:spPr>
        <p:txBody>
          <a:bodyPr>
            <a:noAutofit/>
          </a:bodyPr>
          <a:lstStyle>
            <a:lvl1pPr marL="285750" indent="-285750">
              <a:lnSpc>
                <a:spcPct val="100000"/>
              </a:lnSpc>
              <a:spcBef>
                <a:spcPts val="0"/>
              </a:spcBef>
              <a:spcAft>
                <a:spcPts val="1000"/>
              </a:spcAft>
              <a:buFont typeface="Arial" panose="020B0604020202020204" pitchFamily="34" charset="0"/>
              <a:buChar char="•"/>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3" name="Picture Placeholder 2">
            <a:extLst>
              <a:ext uri="{FF2B5EF4-FFF2-40B4-BE49-F238E27FC236}">
                <a16:creationId xmlns:a16="http://schemas.microsoft.com/office/drawing/2014/main" id="{1EA4B937-A31F-486F-A302-A2CE82C6422D}"/>
              </a:ext>
            </a:extLst>
          </p:cNvPr>
          <p:cNvSpPr>
            <a:spLocks noGrp="1"/>
          </p:cNvSpPr>
          <p:nvPr>
            <p:ph type="pic" sz="quarter" idx="28" hasCustomPrompt="1"/>
          </p:nvPr>
        </p:nvSpPr>
        <p:spPr>
          <a:xfrm>
            <a:off x="695325" y="1773237"/>
            <a:ext cx="2339975" cy="1440000"/>
          </a:xfrm>
        </p:spPr>
        <p:txBody>
          <a:bodyPr/>
          <a:lstStyle>
            <a:lvl1pPr>
              <a:defRPr/>
            </a:lvl1pPr>
          </a:lstStyle>
          <a:p>
            <a:r>
              <a:rPr lang="en-GB" dirty="0"/>
              <a:t>Click to add a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3514800" y="3447521"/>
            <a:ext cx="2340000" cy="2718000"/>
          </a:xfrm>
          <a:solidFill>
            <a:schemeClr val="accent3"/>
          </a:solidFill>
        </p:spPr>
        <p:txBody>
          <a:bodyPr>
            <a:noAutofit/>
          </a:bodyPr>
          <a:lstStyle>
            <a:lvl1pPr marL="285750" indent="-285750">
              <a:lnSpc>
                <a:spcPct val="100000"/>
              </a:lnSpc>
              <a:spcBef>
                <a:spcPts val="0"/>
              </a:spcBef>
              <a:spcAft>
                <a:spcPts val="1000"/>
              </a:spcAft>
              <a:buFont typeface="Arial" panose="020B0604020202020204" pitchFamily="34" charset="0"/>
              <a:buChar char="•"/>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6" name="Picture Placeholder 2">
            <a:extLst>
              <a:ext uri="{FF2B5EF4-FFF2-40B4-BE49-F238E27FC236}">
                <a16:creationId xmlns:a16="http://schemas.microsoft.com/office/drawing/2014/main" id="{4FEA40BE-BA32-4474-9618-2476ACB6B4DA}"/>
              </a:ext>
            </a:extLst>
          </p:cNvPr>
          <p:cNvSpPr>
            <a:spLocks noGrp="1"/>
          </p:cNvSpPr>
          <p:nvPr>
            <p:ph type="pic" sz="quarter" idx="31" hasCustomPrompt="1"/>
          </p:nvPr>
        </p:nvSpPr>
        <p:spPr>
          <a:xfrm>
            <a:off x="3515325" y="1773237"/>
            <a:ext cx="2339975" cy="1440000"/>
          </a:xfrm>
        </p:spPr>
        <p:txBody>
          <a:bodyPr/>
          <a:lstStyle>
            <a:lvl1pPr>
              <a:defRPr/>
            </a:lvl1pPr>
          </a:lstStyle>
          <a:p>
            <a:r>
              <a:rPr lang="en-GB" dirty="0"/>
              <a:t>Click to add a picture</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6334800" y="3447521"/>
            <a:ext cx="2340000" cy="2718000"/>
          </a:xfrm>
          <a:solidFill>
            <a:schemeClr val="accent3"/>
          </a:solidFill>
        </p:spPr>
        <p:txBody>
          <a:bodyPr>
            <a:noAutofit/>
          </a:bodyPr>
          <a:lstStyle>
            <a:lvl1pPr marL="285750" indent="-285750">
              <a:lnSpc>
                <a:spcPct val="100000"/>
              </a:lnSpc>
              <a:spcBef>
                <a:spcPts val="0"/>
              </a:spcBef>
              <a:spcAft>
                <a:spcPts val="1000"/>
              </a:spcAft>
              <a:buFont typeface="Arial" panose="020B0604020202020204" pitchFamily="34" charset="0"/>
              <a:buChar char="•"/>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0" name="Picture Placeholder 2">
            <a:extLst>
              <a:ext uri="{FF2B5EF4-FFF2-40B4-BE49-F238E27FC236}">
                <a16:creationId xmlns:a16="http://schemas.microsoft.com/office/drawing/2014/main" id="{8BCECCCE-5470-4DCE-9157-9896FE0A7514}"/>
              </a:ext>
            </a:extLst>
          </p:cNvPr>
          <p:cNvSpPr>
            <a:spLocks noGrp="1"/>
          </p:cNvSpPr>
          <p:nvPr>
            <p:ph type="pic" sz="quarter" idx="34" hasCustomPrompt="1"/>
          </p:nvPr>
        </p:nvSpPr>
        <p:spPr>
          <a:xfrm>
            <a:off x="6335325" y="1773237"/>
            <a:ext cx="2339975" cy="1440000"/>
          </a:xfrm>
        </p:spPr>
        <p:txBody>
          <a:bodyPr/>
          <a:lstStyle>
            <a:lvl1pPr>
              <a:defRPr/>
            </a:lvl1pPr>
          </a:lstStyle>
          <a:p>
            <a:r>
              <a:rPr lang="en-GB" dirty="0"/>
              <a:t>Click to add a picture</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9154800" y="3447521"/>
            <a:ext cx="2340000" cy="2718000"/>
          </a:xfrm>
          <a:solidFill>
            <a:schemeClr val="accent3"/>
          </a:solidFill>
        </p:spPr>
        <p:txBody>
          <a:bodyPr>
            <a:noAutofit/>
          </a:bodyPr>
          <a:lstStyle>
            <a:lvl1pPr marL="285750" indent="-285750">
              <a:lnSpc>
                <a:spcPct val="100000"/>
              </a:lnSpc>
              <a:spcBef>
                <a:spcPts val="0"/>
              </a:spcBef>
              <a:spcAft>
                <a:spcPts val="1000"/>
              </a:spcAft>
              <a:buFont typeface="Arial" panose="020B0604020202020204" pitchFamily="34" charset="0"/>
              <a:buChar char="•"/>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3" name="Picture Placeholder 2">
            <a:extLst>
              <a:ext uri="{FF2B5EF4-FFF2-40B4-BE49-F238E27FC236}">
                <a16:creationId xmlns:a16="http://schemas.microsoft.com/office/drawing/2014/main" id="{6359FCC6-FCDC-4ED3-B7CD-D4DF6660B6F8}"/>
              </a:ext>
            </a:extLst>
          </p:cNvPr>
          <p:cNvSpPr>
            <a:spLocks noGrp="1"/>
          </p:cNvSpPr>
          <p:nvPr>
            <p:ph type="pic" sz="quarter" idx="37" hasCustomPrompt="1"/>
          </p:nvPr>
        </p:nvSpPr>
        <p:spPr>
          <a:xfrm>
            <a:off x="9155325" y="1773237"/>
            <a:ext cx="2339975" cy="1440000"/>
          </a:xfrm>
        </p:spPr>
        <p:txBody>
          <a:bodyPr/>
          <a:lstStyle>
            <a:lvl1pPr>
              <a:defRPr/>
            </a:lvl1pPr>
          </a:lstStyle>
          <a:p>
            <a:r>
              <a:rPr lang="en-GB" dirty="0"/>
              <a:t>Click to add a picture</a:t>
            </a:r>
          </a:p>
        </p:txBody>
      </p:sp>
    </p:spTree>
    <p:extLst>
      <p:ext uri="{BB962C8B-B14F-4D97-AF65-F5344CB8AC3E}">
        <p14:creationId xmlns:p14="http://schemas.microsoft.com/office/powerpoint/2010/main" val="4212549133"/>
      </p:ext>
    </p:extLst>
  </p:cSld>
  <p:clrMapOvr>
    <a:masterClrMapping/>
  </p:clrMapOvr>
  <p:extLst>
    <p:ext uri="{DCECCB84-F9BA-43D5-87BE-67443E8EF086}">
      <p15:sldGuideLst xmlns:p15="http://schemas.microsoft.com/office/powerpoint/2012/main"/>
    </p:ext>
  </p:extLst>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12_Element Page 5obj. No heding">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US" dirty="0"/>
              <a:t>Click</a:t>
            </a:r>
            <a:r>
              <a:rPr lang="en-GB" noProof="0" dirty="0"/>
              <a:t>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5328" y="3440205"/>
            <a:ext cx="2052000" cy="2718000"/>
          </a:xfrm>
          <a:solidFill>
            <a:schemeClr val="accent3"/>
          </a:solidFill>
        </p:spPr>
        <p:txBody>
          <a:bodyPr>
            <a:noAutofit/>
          </a:bodyPr>
          <a:lstStyle>
            <a:lvl1pPr marL="285750" indent="-285750">
              <a:lnSpc>
                <a:spcPct val="100000"/>
              </a:lnSpc>
              <a:spcBef>
                <a:spcPts val="0"/>
              </a:spcBef>
              <a:spcAft>
                <a:spcPts val="1000"/>
              </a:spcAft>
              <a:buFont typeface="Arial" panose="020B0604020202020204" pitchFamily="34" charset="0"/>
              <a:buChar char="•"/>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 </a:t>
            </a:r>
          </a:p>
        </p:txBody>
      </p:sp>
      <p:sp>
        <p:nvSpPr>
          <p:cNvPr id="3" name="Picture Placeholder 2">
            <a:extLst>
              <a:ext uri="{FF2B5EF4-FFF2-40B4-BE49-F238E27FC236}">
                <a16:creationId xmlns:a16="http://schemas.microsoft.com/office/drawing/2014/main" id="{1EA4B937-A31F-486F-A302-A2CE82C6422D}"/>
              </a:ext>
            </a:extLst>
          </p:cNvPr>
          <p:cNvSpPr>
            <a:spLocks noGrp="1"/>
          </p:cNvSpPr>
          <p:nvPr>
            <p:ph type="pic" sz="quarter" idx="28" hasCustomPrompt="1"/>
          </p:nvPr>
        </p:nvSpPr>
        <p:spPr>
          <a:xfrm>
            <a:off x="695325" y="1773238"/>
            <a:ext cx="2052000" cy="1436687"/>
          </a:xfrm>
        </p:spPr>
        <p:txBody>
          <a:bodyPr/>
          <a:lstStyle>
            <a:lvl1pPr>
              <a:defRPr/>
            </a:lvl1pPr>
          </a:lstStyle>
          <a:p>
            <a:r>
              <a:rPr lang="en-GB" dirty="0"/>
              <a:t>Click to add a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2882327" y="3440205"/>
            <a:ext cx="2052000" cy="2718000"/>
          </a:xfrm>
          <a:solidFill>
            <a:schemeClr val="accent3"/>
          </a:solidFill>
        </p:spPr>
        <p:txBody>
          <a:bodyPr>
            <a:noAutofit/>
          </a:bodyPr>
          <a:lstStyle>
            <a:lvl1pPr marL="285750" indent="-285750">
              <a:lnSpc>
                <a:spcPct val="100000"/>
              </a:lnSpc>
              <a:spcBef>
                <a:spcPts val="0"/>
              </a:spcBef>
              <a:spcAft>
                <a:spcPts val="1000"/>
              </a:spcAft>
              <a:buFont typeface="Arial" panose="020B0604020202020204" pitchFamily="34" charset="0"/>
              <a:buChar char="•"/>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16" name="Picture Placeholder 2">
            <a:extLst>
              <a:ext uri="{FF2B5EF4-FFF2-40B4-BE49-F238E27FC236}">
                <a16:creationId xmlns:a16="http://schemas.microsoft.com/office/drawing/2014/main" id="{4FEA40BE-BA32-4474-9618-2476ACB6B4DA}"/>
              </a:ext>
            </a:extLst>
          </p:cNvPr>
          <p:cNvSpPr>
            <a:spLocks noGrp="1"/>
          </p:cNvSpPr>
          <p:nvPr>
            <p:ph type="pic" sz="quarter" idx="31" hasCustomPrompt="1"/>
          </p:nvPr>
        </p:nvSpPr>
        <p:spPr>
          <a:xfrm>
            <a:off x="2882325" y="1773238"/>
            <a:ext cx="2052000" cy="1436687"/>
          </a:xfrm>
        </p:spPr>
        <p:txBody>
          <a:bodyPr/>
          <a:lstStyle>
            <a:lvl1pPr>
              <a:defRPr/>
            </a:lvl1pPr>
          </a:lstStyle>
          <a:p>
            <a:r>
              <a:rPr lang="en-GB" dirty="0"/>
              <a:t>Click to add a picture</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5069326" y="3440205"/>
            <a:ext cx="2052000" cy="2718000"/>
          </a:xfrm>
          <a:solidFill>
            <a:schemeClr val="accent3"/>
          </a:solidFill>
        </p:spPr>
        <p:txBody>
          <a:bodyPr>
            <a:noAutofit/>
          </a:bodyPr>
          <a:lstStyle>
            <a:lvl1pPr marL="285750" indent="-285750">
              <a:lnSpc>
                <a:spcPct val="100000"/>
              </a:lnSpc>
              <a:spcBef>
                <a:spcPts val="0"/>
              </a:spcBef>
              <a:spcAft>
                <a:spcPts val="1000"/>
              </a:spcAft>
              <a:buFont typeface="Arial" panose="020B0604020202020204" pitchFamily="34" charset="0"/>
              <a:buChar char="•"/>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0" name="Picture Placeholder 2">
            <a:extLst>
              <a:ext uri="{FF2B5EF4-FFF2-40B4-BE49-F238E27FC236}">
                <a16:creationId xmlns:a16="http://schemas.microsoft.com/office/drawing/2014/main" id="{8BCECCCE-5470-4DCE-9157-9896FE0A7514}"/>
              </a:ext>
            </a:extLst>
          </p:cNvPr>
          <p:cNvSpPr>
            <a:spLocks noGrp="1"/>
          </p:cNvSpPr>
          <p:nvPr>
            <p:ph type="pic" sz="quarter" idx="34" hasCustomPrompt="1"/>
          </p:nvPr>
        </p:nvSpPr>
        <p:spPr>
          <a:xfrm>
            <a:off x="5069325" y="1773238"/>
            <a:ext cx="2052000" cy="1436687"/>
          </a:xfrm>
        </p:spPr>
        <p:txBody>
          <a:bodyPr/>
          <a:lstStyle>
            <a:lvl1pPr>
              <a:defRPr/>
            </a:lvl1pPr>
          </a:lstStyle>
          <a:p>
            <a:r>
              <a:rPr lang="en-GB" dirty="0"/>
              <a:t>Click to add a picture</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7256325" y="3440205"/>
            <a:ext cx="2052000" cy="2718000"/>
          </a:xfrm>
          <a:solidFill>
            <a:schemeClr val="accent3"/>
          </a:solidFill>
        </p:spPr>
        <p:txBody>
          <a:bodyPr>
            <a:noAutofit/>
          </a:bodyPr>
          <a:lstStyle>
            <a:lvl1pPr marL="285750" indent="-285750">
              <a:lnSpc>
                <a:spcPct val="100000"/>
              </a:lnSpc>
              <a:spcBef>
                <a:spcPts val="0"/>
              </a:spcBef>
              <a:spcAft>
                <a:spcPts val="1000"/>
              </a:spcAft>
              <a:buFont typeface="Arial" panose="020B0604020202020204" pitchFamily="34" charset="0"/>
              <a:buChar char="•"/>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3" name="Picture Placeholder 2">
            <a:extLst>
              <a:ext uri="{FF2B5EF4-FFF2-40B4-BE49-F238E27FC236}">
                <a16:creationId xmlns:a16="http://schemas.microsoft.com/office/drawing/2014/main" id="{6359FCC6-FCDC-4ED3-B7CD-D4DF6660B6F8}"/>
              </a:ext>
            </a:extLst>
          </p:cNvPr>
          <p:cNvSpPr>
            <a:spLocks noGrp="1"/>
          </p:cNvSpPr>
          <p:nvPr>
            <p:ph type="pic" sz="quarter" idx="37" hasCustomPrompt="1"/>
          </p:nvPr>
        </p:nvSpPr>
        <p:spPr>
          <a:xfrm>
            <a:off x="7256325" y="1773238"/>
            <a:ext cx="2052000" cy="1436687"/>
          </a:xfrm>
        </p:spPr>
        <p:txBody>
          <a:bodyPr/>
          <a:lstStyle>
            <a:lvl1pPr>
              <a:defRPr/>
            </a:lvl1pPr>
          </a:lstStyle>
          <a:p>
            <a:r>
              <a:rPr lang="en-GB" dirty="0"/>
              <a:t>Click to add a picture</a:t>
            </a:r>
          </a:p>
        </p:txBody>
      </p:sp>
      <p:sp>
        <p:nvSpPr>
          <p:cNvPr id="17" name="Text Placeholder 12">
            <a:extLst>
              <a:ext uri="{FF2B5EF4-FFF2-40B4-BE49-F238E27FC236}">
                <a16:creationId xmlns:a16="http://schemas.microsoft.com/office/drawing/2014/main" id="{C2C4F6F7-5D5A-4E54-8D5F-FA5910D2623D}"/>
              </a:ext>
            </a:extLst>
          </p:cNvPr>
          <p:cNvSpPr>
            <a:spLocks noGrp="1"/>
          </p:cNvSpPr>
          <p:nvPr>
            <p:ph type="body" sz="quarter" idx="39" hasCustomPrompt="1"/>
          </p:nvPr>
        </p:nvSpPr>
        <p:spPr>
          <a:xfrm>
            <a:off x="9443325" y="3440205"/>
            <a:ext cx="2052000" cy="2718000"/>
          </a:xfrm>
          <a:solidFill>
            <a:schemeClr val="accent3"/>
          </a:solidFill>
        </p:spPr>
        <p:txBody>
          <a:bodyPr>
            <a:noAutofit/>
          </a:bodyPr>
          <a:lstStyle>
            <a:lvl1pPr marL="285750" indent="-285750">
              <a:lnSpc>
                <a:spcPct val="100000"/>
              </a:lnSpc>
              <a:spcBef>
                <a:spcPts val="0"/>
              </a:spcBef>
              <a:spcAft>
                <a:spcPts val="1000"/>
              </a:spcAft>
              <a:buFont typeface="Arial" panose="020B0604020202020204" pitchFamily="34" charset="0"/>
              <a:buChar char="•"/>
              <a:defRPr sz="1200"/>
            </a:lvl1pPr>
            <a:lvl2pPr marL="178650" indent="0">
              <a:buNone/>
              <a:defRPr/>
            </a:lvl2pPr>
            <a:lvl3pPr marL="357012" indent="0">
              <a:buNone/>
              <a:defRPr/>
            </a:lvl3pPr>
            <a:lvl4pPr marL="536400" indent="0">
              <a:buNone/>
              <a:defRPr/>
            </a:lvl4pPr>
            <a:lvl5pPr marL="709200" indent="0">
              <a:buNone/>
              <a:defRPr/>
            </a:lvl5pPr>
          </a:lstStyle>
          <a:p>
            <a:pPr lvl="0"/>
            <a:r>
              <a:rPr lang="en-US" dirty="0"/>
              <a:t>Click to add text</a:t>
            </a:r>
          </a:p>
        </p:txBody>
      </p:sp>
      <p:sp>
        <p:nvSpPr>
          <p:cNvPr id="25" name="Picture Placeholder 2">
            <a:extLst>
              <a:ext uri="{FF2B5EF4-FFF2-40B4-BE49-F238E27FC236}">
                <a16:creationId xmlns:a16="http://schemas.microsoft.com/office/drawing/2014/main" id="{18B7FEB0-295B-412C-8207-3B0FC255D875}"/>
              </a:ext>
            </a:extLst>
          </p:cNvPr>
          <p:cNvSpPr>
            <a:spLocks noGrp="1"/>
          </p:cNvSpPr>
          <p:nvPr>
            <p:ph type="pic" sz="quarter" idx="40" hasCustomPrompt="1"/>
          </p:nvPr>
        </p:nvSpPr>
        <p:spPr>
          <a:xfrm>
            <a:off x="9443325" y="1773238"/>
            <a:ext cx="2052000" cy="1436687"/>
          </a:xfrm>
        </p:spPr>
        <p:txBody>
          <a:bodyPr/>
          <a:lstStyle>
            <a:lvl1pPr>
              <a:defRPr/>
            </a:lvl1pPr>
          </a:lstStyle>
          <a:p>
            <a:r>
              <a:rPr lang="en-GB" dirty="0"/>
              <a:t>Click to add a picture</a:t>
            </a:r>
          </a:p>
        </p:txBody>
      </p:sp>
    </p:spTree>
    <p:extLst>
      <p:ext uri="{BB962C8B-B14F-4D97-AF65-F5344CB8AC3E}">
        <p14:creationId xmlns:p14="http://schemas.microsoft.com/office/powerpoint/2010/main" val="2734518751"/>
      </p:ext>
    </p:extLst>
  </p:cSld>
  <p:clrMapOvr>
    <a:masterClrMapping/>
  </p:clrMapOvr>
  <p:extLst>
    <p:ext uri="{DCECCB84-F9BA-43D5-87BE-67443E8EF086}">
      <p15:sldGuideLst xmlns:p15="http://schemas.microsoft.com/office/powerpoint/2012/main"/>
    </p:ext>
  </p:extLst>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13_Content_slide_with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6105526" y="0"/>
            <a:ext cx="6084000" cy="6166800"/>
          </a:xfrm>
          <a:prstGeom prst="rect">
            <a:avLst/>
          </a:prstGeom>
          <a:ln>
            <a:noFill/>
          </a:ln>
        </p:spPr>
        <p:txBody>
          <a:bodyPr anchor="ctr"/>
          <a:lstStyle>
            <a:lvl1pPr marL="0" indent="0" algn="ctr">
              <a:buNone/>
              <a:defRPr/>
            </a:lvl1pPr>
          </a:lstStyle>
          <a:p>
            <a:r>
              <a:rPr lang="en-GB" noProof="0" dirty="0"/>
              <a:t>Click to add image</a:t>
            </a:r>
          </a:p>
        </p:txBody>
      </p:sp>
      <p:sp>
        <p:nvSpPr>
          <p:cNvPr id="10" name="Rubrik 1"/>
          <p:cNvSpPr>
            <a:spLocks noGrp="1"/>
          </p:cNvSpPr>
          <p:nvPr>
            <p:ph type="title" hasCustomPrompt="1"/>
          </p:nvPr>
        </p:nvSpPr>
        <p:spPr>
          <a:xfrm>
            <a:off x="695330" y="576000"/>
            <a:ext cx="5220673"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noProof="0" smtClean="0"/>
              <a:pPr/>
              <a:t>‹#›</a:t>
            </a:fld>
            <a:endParaRPr lang="en-GB" noProof="0"/>
          </a:p>
        </p:txBody>
      </p:sp>
      <p:sp>
        <p:nvSpPr>
          <p:cNvPr id="3" name="Text Placeholder 2">
            <a:extLst>
              <a:ext uri="{FF2B5EF4-FFF2-40B4-BE49-F238E27FC236}">
                <a16:creationId xmlns:a16="http://schemas.microsoft.com/office/drawing/2014/main" id="{08B9B9B8-5EEB-4B41-B2FF-EDC996776341}"/>
              </a:ext>
            </a:extLst>
          </p:cNvPr>
          <p:cNvSpPr>
            <a:spLocks noGrp="1"/>
          </p:cNvSpPr>
          <p:nvPr>
            <p:ph type="body" sz="quarter" idx="18" hasCustomPrompt="1"/>
          </p:nvPr>
        </p:nvSpPr>
        <p:spPr>
          <a:xfrm>
            <a:off x="695330" y="1772710"/>
            <a:ext cx="5221288" cy="4394089"/>
          </a:xfrm>
        </p:spPr>
        <p:txBody>
          <a:bodyPr>
            <a:noAutofit/>
          </a:bodyPr>
          <a:lstStyle>
            <a:lvl1pPr marL="0" indent="0">
              <a:lnSpc>
                <a:spcPct val="100000"/>
              </a:lnSpc>
              <a:spcBef>
                <a:spcPts val="0"/>
              </a:spcBef>
              <a:spcAft>
                <a:spcPts val="1000"/>
              </a:spcAft>
              <a:buNone/>
              <a:defRPr/>
            </a:lvl1pPr>
          </a:lstStyle>
          <a:p>
            <a:pPr lvl="0"/>
            <a:r>
              <a:rPr lang="en-US" dirty="0"/>
              <a:t>Click to add text</a:t>
            </a:r>
          </a:p>
        </p:txBody>
      </p:sp>
    </p:spTree>
    <p:extLst>
      <p:ext uri="{BB962C8B-B14F-4D97-AF65-F5344CB8AC3E}">
        <p14:creationId xmlns:p14="http://schemas.microsoft.com/office/powerpoint/2010/main" val="2743213302"/>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14_Content_slide_with_circular_image">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7054277" y="1260000"/>
            <a:ext cx="3926230" cy="3967342"/>
          </a:xfrm>
          <a:prstGeom prst="ellipse">
            <a:avLst/>
          </a:prstGeom>
        </p:spPr>
        <p:txBody>
          <a:bodyPr anchor="ctr">
            <a:noAutofit/>
          </a:bodyPr>
          <a:lstStyle>
            <a:lvl1pPr marL="0" indent="0" algn="ctr">
              <a:spcBef>
                <a:spcPts val="0"/>
              </a:spcBef>
              <a:buNone/>
              <a:defRPr lang="en-GB" b="0" i="0" smtClean="0">
                <a:effectLst/>
              </a:defRPr>
            </a:lvl1pPr>
          </a:lstStyle>
          <a:p>
            <a:r>
              <a:rPr lang="en-GB" noProof="0" dirty="0"/>
              <a:t>Click to add image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to move or resize </a:t>
            </a:r>
            <a:br>
              <a:rPr lang="en-GB" noProof="0" dirty="0"/>
            </a:br>
            <a:r>
              <a:rPr lang="en-GB" noProof="0" dirty="0"/>
              <a:t>the image.</a:t>
            </a:r>
          </a:p>
        </p:txBody>
      </p:sp>
      <p:sp>
        <p:nvSpPr>
          <p:cNvPr id="10" name="Rubrik 1"/>
          <p:cNvSpPr>
            <a:spLocks noGrp="1"/>
          </p:cNvSpPr>
          <p:nvPr>
            <p:ph type="title" hasCustomPrompt="1"/>
          </p:nvPr>
        </p:nvSpPr>
        <p:spPr>
          <a:xfrm>
            <a:off x="695330" y="576000"/>
            <a:ext cx="5220673"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7" name="Text Placeholder 2">
            <a:extLst>
              <a:ext uri="{FF2B5EF4-FFF2-40B4-BE49-F238E27FC236}">
                <a16:creationId xmlns:a16="http://schemas.microsoft.com/office/drawing/2014/main" id="{A1288FE8-958B-4256-8C47-3882979C6D3D}"/>
              </a:ext>
            </a:extLst>
          </p:cNvPr>
          <p:cNvSpPr>
            <a:spLocks noGrp="1"/>
          </p:cNvSpPr>
          <p:nvPr>
            <p:ph type="body" sz="quarter" idx="19" hasCustomPrompt="1"/>
          </p:nvPr>
        </p:nvSpPr>
        <p:spPr>
          <a:xfrm>
            <a:off x="695330" y="1772710"/>
            <a:ext cx="5221288" cy="4032000"/>
          </a:xfrm>
        </p:spPr>
        <p:txBody>
          <a:bodyPr>
            <a:noAutofit/>
          </a:bodyPr>
          <a:lstStyle>
            <a:lvl1pPr marL="0" indent="0">
              <a:lnSpc>
                <a:spcPct val="100000"/>
              </a:lnSpc>
              <a:spcBef>
                <a:spcPts val="0"/>
              </a:spcBef>
              <a:spcAft>
                <a:spcPts val="1000"/>
              </a:spcAft>
              <a:buNone/>
              <a:defRPr/>
            </a:lvl1pPr>
          </a:lstStyle>
          <a:p>
            <a:pPr lvl="0"/>
            <a:r>
              <a:rPr lang="en-US" dirty="0"/>
              <a:t>Click to add text</a:t>
            </a:r>
          </a:p>
        </p:txBody>
      </p:sp>
    </p:spTree>
    <p:extLst>
      <p:ext uri="{BB962C8B-B14F-4D97-AF65-F5344CB8AC3E}">
        <p14:creationId xmlns:p14="http://schemas.microsoft.com/office/powerpoint/2010/main" val="1308774482"/>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15_Content_slide_with_circles">
    <p:spTree>
      <p:nvGrpSpPr>
        <p:cNvPr id="1" name=""/>
        <p:cNvGrpSpPr/>
        <p:nvPr/>
      </p:nvGrpSpPr>
      <p:grpSpPr>
        <a:xfrm>
          <a:off x="0" y="0"/>
          <a:ext cx="0" cy="0"/>
          <a:chOff x="0" y="0"/>
          <a:chExt cx="0" cy="0"/>
        </a:xfrm>
      </p:grpSpPr>
      <p:sp>
        <p:nvSpPr>
          <p:cNvPr id="5" name="Platshållare för bild 4"/>
          <p:cNvSpPr>
            <a:spLocks noGrp="1"/>
          </p:cNvSpPr>
          <p:nvPr>
            <p:ph type="pic" sz="quarter" idx="17" hasCustomPrompt="1"/>
          </p:nvPr>
        </p:nvSpPr>
        <p:spPr>
          <a:xfrm>
            <a:off x="8240337" y="2010383"/>
            <a:ext cx="2515648" cy="2541990"/>
          </a:xfrm>
          <a:prstGeom prst="ellipse">
            <a:avLst/>
          </a:prstGeom>
        </p:spPr>
        <p:txBody>
          <a:bodyPr anchor="ctr">
            <a:noAutofit/>
          </a:bodyPr>
          <a:lstStyle>
            <a:lvl1pPr marL="0" indent="0" algn="ctr">
              <a:spcBef>
                <a:spcPts val="0"/>
              </a:spcBef>
              <a:buNone/>
              <a:defRPr sz="1200"/>
            </a:lvl1pPr>
          </a:lstStyle>
          <a:p>
            <a:r>
              <a:rPr lang="en-GB" noProof="0" dirty="0"/>
              <a:t>Click to add image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a:t>
            </a:r>
            <a:br>
              <a:rPr lang="en-GB" noProof="0" dirty="0"/>
            </a:br>
            <a:r>
              <a:rPr lang="en-GB" noProof="0" dirty="0"/>
              <a:t>to move or resize </a:t>
            </a:r>
            <a:br>
              <a:rPr lang="en-GB" noProof="0" dirty="0"/>
            </a:br>
            <a:r>
              <a:rPr lang="en-GB" noProof="0" dirty="0"/>
              <a:t>the image.</a:t>
            </a:r>
          </a:p>
        </p:txBody>
      </p:sp>
      <p:sp>
        <p:nvSpPr>
          <p:cNvPr id="10" name="Rubrik 1"/>
          <p:cNvSpPr>
            <a:spLocks noGrp="1"/>
          </p:cNvSpPr>
          <p:nvPr>
            <p:ph type="title" hasCustomPrompt="1"/>
          </p:nvPr>
        </p:nvSpPr>
        <p:spPr>
          <a:xfrm>
            <a:off x="695330" y="576000"/>
            <a:ext cx="10800670" cy="684000"/>
          </a:xfrm>
          <a:prstGeom prst="rect">
            <a:avLst/>
          </a:prstGeom>
        </p:spPr>
        <p:txBody>
          <a:bodyPr tIns="0" anchor="t" anchorCtr="0"/>
          <a:lstStyle>
            <a:lvl1pPr>
              <a:defRPr sz="2400">
                <a:solidFill>
                  <a:schemeClr val="accent1"/>
                </a:solidFill>
              </a:defRPr>
            </a:lvl1pPr>
          </a:lstStyle>
          <a:p>
            <a:r>
              <a:rPr lang="en-US" dirty="0"/>
              <a:t>Click</a:t>
            </a:r>
            <a:r>
              <a:rPr lang="en-GB" noProof="0" dirty="0"/>
              <a:t> to add title</a:t>
            </a:r>
            <a:br>
              <a:rPr lang="en-GB" noProof="0" dirty="0"/>
            </a:br>
            <a:r>
              <a:rPr lang="en-GB" noProof="0" dirty="0"/>
              <a:t>max two lines</a:t>
            </a:r>
          </a:p>
        </p:txBody>
      </p:sp>
      <p:sp>
        <p:nvSpPr>
          <p:cNvPr id="6"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7" name="Platshållare för bild 4"/>
          <p:cNvSpPr>
            <a:spLocks noGrp="1"/>
          </p:cNvSpPr>
          <p:nvPr>
            <p:ph type="pic" sz="quarter" idx="18" hasCustomPrompt="1"/>
          </p:nvPr>
        </p:nvSpPr>
        <p:spPr>
          <a:xfrm>
            <a:off x="4837260" y="2010383"/>
            <a:ext cx="2515648" cy="2541990"/>
          </a:xfrm>
          <a:prstGeom prst="ellipse">
            <a:avLst/>
          </a:prstGeom>
        </p:spPr>
        <p:txBody>
          <a:bodyPr anchor="ctr">
            <a:noAutofit/>
          </a:bodyPr>
          <a:lstStyle>
            <a:lvl1pPr marL="0" marR="0" indent="0" algn="ctr" defTabSz="914309" rtl="0" eaLnBrk="1" fontAlgn="auto" latinLnBrk="0" hangingPunct="1">
              <a:lnSpc>
                <a:spcPct val="100000"/>
              </a:lnSpc>
              <a:spcBef>
                <a:spcPts val="0"/>
              </a:spcBef>
              <a:spcAft>
                <a:spcPts val="0"/>
              </a:spcAft>
              <a:buClr>
                <a:srgbClr val="86657C"/>
              </a:buClr>
              <a:buSzPct val="115000"/>
              <a:buFont typeface="Arial" panose="020B0604020202020204" pitchFamily="34" charset="0"/>
              <a:buNone/>
              <a:tabLst/>
              <a:defRPr sz="1200"/>
            </a:lvl1pPr>
          </a:lstStyle>
          <a:p>
            <a:r>
              <a:rPr lang="en-GB" noProof="0" dirty="0"/>
              <a:t>Click to add image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a:t>
            </a:r>
            <a:br>
              <a:rPr lang="en-GB" noProof="0" dirty="0"/>
            </a:br>
            <a:r>
              <a:rPr lang="en-GB" noProof="0" dirty="0"/>
              <a:t>to move or resize </a:t>
            </a:r>
            <a:br>
              <a:rPr lang="en-GB" noProof="0" dirty="0"/>
            </a:br>
            <a:r>
              <a:rPr lang="en-GB" noProof="0" dirty="0"/>
              <a:t>the image.</a:t>
            </a:r>
          </a:p>
        </p:txBody>
      </p:sp>
      <p:sp>
        <p:nvSpPr>
          <p:cNvPr id="11" name="Platshållare för bild 4"/>
          <p:cNvSpPr>
            <a:spLocks noGrp="1"/>
          </p:cNvSpPr>
          <p:nvPr>
            <p:ph type="pic" sz="quarter" idx="19" hasCustomPrompt="1"/>
          </p:nvPr>
        </p:nvSpPr>
        <p:spPr>
          <a:xfrm>
            <a:off x="1434183" y="2010383"/>
            <a:ext cx="2515648" cy="2541990"/>
          </a:xfrm>
          <a:prstGeom prst="ellipse">
            <a:avLst/>
          </a:prstGeom>
        </p:spPr>
        <p:txBody>
          <a:bodyPr anchor="ctr">
            <a:noAutofit/>
          </a:bodyPr>
          <a:lstStyle>
            <a:lvl1pPr marL="0" indent="0" algn="ctr">
              <a:spcBef>
                <a:spcPts val="0"/>
              </a:spcBef>
              <a:buNone/>
              <a:defRPr sz="1200"/>
            </a:lvl1pPr>
          </a:lstStyle>
          <a:p>
            <a:r>
              <a:rPr lang="en-GB" noProof="0" dirty="0"/>
              <a:t>Click to add image here.</a:t>
            </a:r>
            <a:br>
              <a:rPr lang="en-GB" noProof="0" dirty="0"/>
            </a:br>
            <a:r>
              <a:rPr lang="en-GB" b="0" i="0" dirty="0">
                <a:solidFill>
                  <a:srgbClr val="434342"/>
                </a:solidFill>
                <a:effectLst/>
                <a:latin typeface="Arial" charset="0"/>
              </a:rPr>
              <a:t>Always make sure the most important focal point is in the centre of the circle. </a:t>
            </a:r>
            <a:r>
              <a:rPr lang="en-GB" noProof="0" dirty="0"/>
              <a:t>Use the crop tool </a:t>
            </a:r>
            <a:br>
              <a:rPr lang="en-GB" noProof="0" dirty="0"/>
            </a:br>
            <a:r>
              <a:rPr lang="en-GB" noProof="0" dirty="0"/>
              <a:t>to move or resize </a:t>
            </a:r>
            <a:br>
              <a:rPr lang="en-GB" noProof="0" dirty="0"/>
            </a:br>
            <a:r>
              <a:rPr lang="en-GB" noProof="0" dirty="0"/>
              <a:t>the image.</a:t>
            </a:r>
          </a:p>
        </p:txBody>
      </p:sp>
      <p:sp>
        <p:nvSpPr>
          <p:cNvPr id="3" name="Text Placeholder 2">
            <a:extLst>
              <a:ext uri="{FF2B5EF4-FFF2-40B4-BE49-F238E27FC236}">
                <a16:creationId xmlns:a16="http://schemas.microsoft.com/office/drawing/2014/main" id="{505F5C23-7CFD-496E-84CC-A6715CCE7948}"/>
              </a:ext>
            </a:extLst>
          </p:cNvPr>
          <p:cNvSpPr>
            <a:spLocks noGrp="1"/>
          </p:cNvSpPr>
          <p:nvPr>
            <p:ph type="body" sz="quarter" idx="22" hasCustomPrompt="1"/>
          </p:nvPr>
        </p:nvSpPr>
        <p:spPr>
          <a:xfrm>
            <a:off x="1433431" y="4727352"/>
            <a:ext cx="2516400" cy="806173"/>
          </a:xfrm>
        </p:spPr>
        <p:txBody>
          <a:bodyPr>
            <a:noAutofit/>
          </a:bodyPr>
          <a:lstStyle>
            <a:lvl1pPr marL="0" indent="0">
              <a:buNone/>
              <a:defRPr sz="1400"/>
            </a:lvl1pPr>
          </a:lstStyle>
          <a:p>
            <a:pPr lvl="0"/>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endParaRPr lang="en-GB" dirty="0"/>
          </a:p>
        </p:txBody>
      </p:sp>
      <p:sp>
        <p:nvSpPr>
          <p:cNvPr id="13" name="Text Placeholder 2">
            <a:extLst>
              <a:ext uri="{FF2B5EF4-FFF2-40B4-BE49-F238E27FC236}">
                <a16:creationId xmlns:a16="http://schemas.microsoft.com/office/drawing/2014/main" id="{5384FE34-D0DB-4F3E-A6DC-4847CE326AB6}"/>
              </a:ext>
            </a:extLst>
          </p:cNvPr>
          <p:cNvSpPr>
            <a:spLocks noGrp="1"/>
          </p:cNvSpPr>
          <p:nvPr>
            <p:ph type="body" sz="quarter" idx="23" hasCustomPrompt="1"/>
          </p:nvPr>
        </p:nvSpPr>
        <p:spPr>
          <a:xfrm>
            <a:off x="4837260" y="4727352"/>
            <a:ext cx="2516400" cy="806173"/>
          </a:xfrm>
        </p:spPr>
        <p:txBody>
          <a:bodyPr>
            <a:noAutofit/>
          </a:bodyPr>
          <a:lstStyle>
            <a:lvl1pPr marL="0" indent="0">
              <a:buNone/>
              <a:defRPr sz="1400"/>
            </a:lvl1pPr>
          </a:lstStyle>
          <a:p>
            <a:pPr lvl="0"/>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endParaRPr lang="en-GB" dirty="0"/>
          </a:p>
        </p:txBody>
      </p:sp>
      <p:sp>
        <p:nvSpPr>
          <p:cNvPr id="17" name="Text Placeholder 2">
            <a:extLst>
              <a:ext uri="{FF2B5EF4-FFF2-40B4-BE49-F238E27FC236}">
                <a16:creationId xmlns:a16="http://schemas.microsoft.com/office/drawing/2014/main" id="{8D4A0B99-006F-45A4-A80B-1903687A48F0}"/>
              </a:ext>
            </a:extLst>
          </p:cNvPr>
          <p:cNvSpPr>
            <a:spLocks noGrp="1"/>
          </p:cNvSpPr>
          <p:nvPr>
            <p:ph type="body" sz="quarter" idx="24" hasCustomPrompt="1"/>
          </p:nvPr>
        </p:nvSpPr>
        <p:spPr>
          <a:xfrm>
            <a:off x="8240337" y="4727352"/>
            <a:ext cx="2516400" cy="806173"/>
          </a:xfrm>
        </p:spPr>
        <p:txBody>
          <a:bodyPr>
            <a:noAutofit/>
          </a:bodyPr>
          <a:lstStyle>
            <a:lvl1pPr marL="0" indent="0">
              <a:buNone/>
              <a:defRPr sz="1400"/>
            </a:lvl1pPr>
          </a:lstStyle>
          <a:p>
            <a:pPr lvl="0"/>
            <a:r>
              <a:rPr lang="en-GB" noProof="0" dirty="0" err="1">
                <a:effectLst/>
                <a:latin typeface="Arial" charset="0"/>
              </a:rPr>
              <a:t>Cume</a:t>
            </a:r>
            <a:r>
              <a:rPr lang="en-GB" noProof="0" dirty="0">
                <a:effectLst/>
                <a:latin typeface="Arial" charset="0"/>
              </a:rPr>
              <a:t> </a:t>
            </a:r>
            <a:r>
              <a:rPr lang="en-GB" noProof="0" dirty="0" err="1">
                <a:effectLst/>
                <a:latin typeface="Arial" charset="0"/>
              </a:rPr>
              <a:t>hinc</a:t>
            </a:r>
            <a:r>
              <a:rPr lang="en-GB" noProof="0" dirty="0">
                <a:effectLst/>
                <a:latin typeface="Arial" charset="0"/>
              </a:rPr>
              <a:t> </a:t>
            </a:r>
            <a:r>
              <a:rPr lang="en-GB" noProof="0" dirty="0" err="1">
                <a:effectLst/>
                <a:latin typeface="Arial" charset="0"/>
              </a:rPr>
              <a:t>insolens</a:t>
            </a:r>
            <a:r>
              <a:rPr lang="en-GB" noProof="0" dirty="0">
                <a:effectLst/>
                <a:latin typeface="Arial" charset="0"/>
              </a:rPr>
              <a:t> </a:t>
            </a:r>
            <a:r>
              <a:rPr lang="en-GB" noProof="0" dirty="0" err="1">
                <a:effectLst/>
                <a:latin typeface="Arial" charset="0"/>
              </a:rPr>
              <a:t>delicata</a:t>
            </a:r>
            <a:r>
              <a:rPr lang="en-GB" noProof="0" dirty="0">
                <a:effectLst/>
                <a:latin typeface="Arial" charset="0"/>
              </a:rPr>
              <a:t>, duo ad modus </a:t>
            </a:r>
            <a:r>
              <a:rPr lang="en-GB" noProof="0" dirty="0" err="1">
                <a:effectLst/>
                <a:latin typeface="Arial" charset="0"/>
              </a:rPr>
              <a:t>putant</a:t>
            </a:r>
            <a:r>
              <a:rPr lang="en-GB" noProof="0" dirty="0">
                <a:effectLst/>
                <a:latin typeface="Arial" charset="0"/>
              </a:rPr>
              <a:t> </a:t>
            </a:r>
            <a:r>
              <a:rPr lang="en-GB" noProof="0" dirty="0" err="1">
                <a:effectLst/>
                <a:latin typeface="Arial" charset="0"/>
              </a:rPr>
              <a:t>nonumes</a:t>
            </a:r>
            <a:endParaRPr lang="en-GB" dirty="0"/>
          </a:p>
        </p:txBody>
      </p:sp>
    </p:spTree>
    <p:extLst>
      <p:ext uri="{BB962C8B-B14F-4D97-AF65-F5344CB8AC3E}">
        <p14:creationId xmlns:p14="http://schemas.microsoft.com/office/powerpoint/2010/main" val="174332036"/>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16_Key contacts">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 - Key contacts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1037700" y="4142453"/>
            <a:ext cx="2160000" cy="360000"/>
          </a:xfrm>
          <a:noFill/>
        </p:spPr>
        <p:txBody>
          <a:bodyPr tIns="0">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role</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1037700" y="1430169"/>
            <a:ext cx="2160000" cy="2160000"/>
          </a:xfrm>
          <a:prstGeom prst="ellipse">
            <a:avLst/>
          </a:prstGeom>
        </p:spPr>
        <p:txBody>
          <a:bodyPr/>
          <a:lstStyle>
            <a:lvl1pPr marL="0" indent="0">
              <a:buNone/>
              <a:defRPr/>
            </a:lvl1pPr>
          </a:lstStyle>
          <a:p>
            <a:r>
              <a:rPr lang="en-GB" dirty="0"/>
              <a:t>Click to add a picture of a person</a:t>
            </a:r>
          </a:p>
        </p:txBody>
      </p:sp>
      <p:sp>
        <p:nvSpPr>
          <p:cNvPr id="5" name="Text Placeholder 4">
            <a:extLst>
              <a:ext uri="{FF2B5EF4-FFF2-40B4-BE49-F238E27FC236}">
                <a16:creationId xmlns:a16="http://schemas.microsoft.com/office/drawing/2014/main" id="{37A862B9-BEDE-4690-B654-E4563BB25516}"/>
              </a:ext>
            </a:extLst>
          </p:cNvPr>
          <p:cNvSpPr>
            <a:spLocks noGrp="1"/>
          </p:cNvSpPr>
          <p:nvPr>
            <p:ph type="body" sz="quarter" idx="29" hasCustomPrompt="1"/>
          </p:nvPr>
        </p:nvSpPr>
        <p:spPr>
          <a:xfrm>
            <a:off x="1037700" y="3742765"/>
            <a:ext cx="2160000" cy="379887"/>
          </a:xfrm>
          <a:noFill/>
        </p:spPr>
        <p:txBody>
          <a:bodyPr bIns="0" anchor="b" anchorCtr="0">
            <a:noAutofit/>
          </a:bodyPr>
          <a:lstStyle>
            <a:lvl1pPr marL="0" indent="0" algn="ctr">
              <a:buNone/>
              <a:defRPr sz="1400" b="1">
                <a:solidFill>
                  <a:schemeClr val="accent1"/>
                </a:solidFill>
                <a:latin typeface="+mj-lt"/>
              </a:defRPr>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name</a:t>
            </a:r>
            <a:endParaRPr lang="en-GB" dirty="0"/>
          </a:p>
        </p:txBody>
      </p:sp>
      <p:sp>
        <p:nvSpPr>
          <p:cNvPr id="18" name="Text Placeholder 4">
            <a:extLst>
              <a:ext uri="{FF2B5EF4-FFF2-40B4-BE49-F238E27FC236}">
                <a16:creationId xmlns:a16="http://schemas.microsoft.com/office/drawing/2014/main" id="{6C680822-3755-477B-9623-612BFD57B8B1}"/>
              </a:ext>
            </a:extLst>
          </p:cNvPr>
          <p:cNvSpPr>
            <a:spLocks noGrp="1"/>
          </p:cNvSpPr>
          <p:nvPr>
            <p:ph type="body" sz="quarter" idx="32" hasCustomPrompt="1"/>
          </p:nvPr>
        </p:nvSpPr>
        <p:spPr>
          <a:xfrm>
            <a:off x="3515150" y="3742765"/>
            <a:ext cx="2160000" cy="379887"/>
          </a:xfrm>
          <a:noFill/>
        </p:spPr>
        <p:txBody>
          <a:bodyPr bIns="0" anchor="b" anchorCtr="0">
            <a:noAutofit/>
          </a:bodyPr>
          <a:lstStyle>
            <a:lvl1pPr marL="0" marR="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sz="1400" b="1">
                <a:solidFill>
                  <a:schemeClr val="accent1"/>
                </a:solidFill>
                <a:latin typeface="+mj-lt"/>
              </a:defRPr>
            </a:lvl1pPr>
            <a:lvl2pPr marL="178650" indent="0">
              <a:buNone/>
              <a:defRPr/>
            </a:lvl2pPr>
            <a:lvl3pPr marL="357012" indent="0">
              <a:buNone/>
              <a:defRPr/>
            </a:lvl3pPr>
            <a:lvl4pPr marL="536400" indent="0">
              <a:buNone/>
              <a:defRPr/>
            </a:lvl4pPr>
            <a:lvl5pPr marL="709200" indent="0">
              <a:buNone/>
              <a:defRPr/>
            </a:lvl5pPr>
          </a:lstStyle>
          <a:p>
            <a:pPr marL="0" marR="0" lvl="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a:pPr>
            <a:r>
              <a:rPr lang="en-GB" noProof="0" dirty="0"/>
              <a:t>Click</a:t>
            </a:r>
            <a:r>
              <a:rPr lang="en-US" dirty="0"/>
              <a:t> to add name</a:t>
            </a:r>
            <a:endParaRPr lang="en-GB" dirty="0"/>
          </a:p>
        </p:txBody>
      </p:sp>
      <p:sp>
        <p:nvSpPr>
          <p:cNvPr id="21" name="Text Placeholder 4">
            <a:extLst>
              <a:ext uri="{FF2B5EF4-FFF2-40B4-BE49-F238E27FC236}">
                <a16:creationId xmlns:a16="http://schemas.microsoft.com/office/drawing/2014/main" id="{A03FF3A1-9D27-4618-B261-F8A434E6352B}"/>
              </a:ext>
            </a:extLst>
          </p:cNvPr>
          <p:cNvSpPr>
            <a:spLocks noGrp="1"/>
          </p:cNvSpPr>
          <p:nvPr>
            <p:ph type="body" sz="quarter" idx="35" hasCustomPrompt="1"/>
          </p:nvPr>
        </p:nvSpPr>
        <p:spPr>
          <a:xfrm>
            <a:off x="5992075" y="3742765"/>
            <a:ext cx="2160000" cy="379887"/>
          </a:xfrm>
          <a:noFill/>
        </p:spPr>
        <p:txBody>
          <a:bodyPr bIns="0" anchor="b" anchorCtr="0">
            <a:noAutofit/>
          </a:bodyPr>
          <a:lstStyle>
            <a:lvl1pPr marL="0" marR="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sz="1400" b="1">
                <a:solidFill>
                  <a:schemeClr val="accent1"/>
                </a:solidFill>
                <a:latin typeface="+mj-lt"/>
              </a:defRPr>
            </a:lvl1pPr>
            <a:lvl2pPr marL="178650" indent="0">
              <a:buNone/>
              <a:defRPr/>
            </a:lvl2pPr>
            <a:lvl3pPr marL="357012" indent="0">
              <a:buNone/>
              <a:defRPr/>
            </a:lvl3pPr>
            <a:lvl4pPr marL="536400" indent="0">
              <a:buNone/>
              <a:defRPr/>
            </a:lvl4pPr>
            <a:lvl5pPr marL="709200" indent="0">
              <a:buNone/>
              <a:defRPr/>
            </a:lvl5pPr>
          </a:lstStyle>
          <a:p>
            <a:pPr marL="0" marR="0" lvl="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a:pPr>
            <a:r>
              <a:rPr lang="en-GB" noProof="0" dirty="0"/>
              <a:t>Click</a:t>
            </a:r>
            <a:r>
              <a:rPr lang="en-US" dirty="0"/>
              <a:t> to add name</a:t>
            </a:r>
            <a:endParaRPr lang="en-GB" dirty="0"/>
          </a:p>
        </p:txBody>
      </p:sp>
      <p:sp>
        <p:nvSpPr>
          <p:cNvPr id="24" name="Text Placeholder 4">
            <a:extLst>
              <a:ext uri="{FF2B5EF4-FFF2-40B4-BE49-F238E27FC236}">
                <a16:creationId xmlns:a16="http://schemas.microsoft.com/office/drawing/2014/main" id="{7C3F32A5-1686-4935-973C-BFEADDD54F4A}"/>
              </a:ext>
            </a:extLst>
          </p:cNvPr>
          <p:cNvSpPr>
            <a:spLocks noGrp="1"/>
          </p:cNvSpPr>
          <p:nvPr>
            <p:ph type="body" sz="quarter" idx="38" hasCustomPrompt="1"/>
          </p:nvPr>
        </p:nvSpPr>
        <p:spPr>
          <a:xfrm>
            <a:off x="8469000" y="3742765"/>
            <a:ext cx="2160000" cy="379887"/>
          </a:xfrm>
          <a:noFill/>
        </p:spPr>
        <p:txBody>
          <a:bodyPr bIns="0" anchor="b" anchorCtr="0">
            <a:noAutofit/>
          </a:bodyPr>
          <a:lstStyle>
            <a:lvl1pPr marL="0" marR="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sz="1400" b="1">
                <a:solidFill>
                  <a:schemeClr val="accent1"/>
                </a:solidFill>
                <a:latin typeface="+mj-lt"/>
              </a:defRPr>
            </a:lvl1pPr>
            <a:lvl2pPr marL="178650" indent="0">
              <a:buNone/>
              <a:defRPr/>
            </a:lvl2pPr>
            <a:lvl3pPr marL="357012" indent="0">
              <a:buNone/>
              <a:defRPr/>
            </a:lvl3pPr>
            <a:lvl4pPr marL="536400" indent="0">
              <a:buNone/>
              <a:defRPr/>
            </a:lvl4pPr>
            <a:lvl5pPr marL="709200" indent="0">
              <a:buNone/>
              <a:defRPr/>
            </a:lvl5pPr>
          </a:lstStyle>
          <a:p>
            <a:pPr marL="0" marR="0" lvl="0" indent="0" algn="ctr"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None/>
              <a:tabLst/>
              <a:defRPr/>
            </a:pPr>
            <a:r>
              <a:rPr lang="en-GB" noProof="0" dirty="0"/>
              <a:t>Click</a:t>
            </a:r>
            <a:r>
              <a:rPr lang="en-US" dirty="0"/>
              <a:t> to add name</a:t>
            </a:r>
            <a:endParaRPr lang="en-GB" dirty="0"/>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3514800" y="1430169"/>
            <a:ext cx="2160000" cy="2160000"/>
          </a:xfrm>
          <a:prstGeom prst="ellipse">
            <a:avLst/>
          </a:prstGeom>
        </p:spPr>
        <p:txBody>
          <a:bodyPr/>
          <a:lstStyle>
            <a:lvl1pPr marL="0" indent="0">
              <a:buNone/>
              <a:defRPr/>
            </a:lvl1pPr>
          </a:lstStyle>
          <a:p>
            <a:r>
              <a:rPr lang="en-GB" dirty="0"/>
              <a:t>Click to add a picture of a  person</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5991900" y="1430169"/>
            <a:ext cx="2160000" cy="2160000"/>
          </a:xfrm>
          <a:prstGeom prst="ellipse">
            <a:avLst/>
          </a:prstGeom>
        </p:spPr>
        <p:txBody>
          <a:bodyPr/>
          <a:lstStyle>
            <a:lvl1pPr marL="0" indent="0">
              <a:buNone/>
              <a:defRPr/>
            </a:lvl1pPr>
          </a:lstStyle>
          <a:p>
            <a:r>
              <a:rPr lang="en-GB" dirty="0"/>
              <a:t>Click to add a picture of a  person</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8469000" y="1421382"/>
            <a:ext cx="2160000" cy="2160000"/>
          </a:xfrm>
          <a:prstGeom prst="ellipse">
            <a:avLst/>
          </a:prstGeom>
        </p:spPr>
        <p:txBody>
          <a:bodyPr/>
          <a:lstStyle>
            <a:lvl1pPr marL="0" indent="0">
              <a:buNone/>
              <a:defRPr/>
            </a:lvl1pPr>
          </a:lstStyle>
          <a:p>
            <a:r>
              <a:rPr lang="en-GB" dirty="0"/>
              <a:t>Click to add a picture of a  person</a:t>
            </a:r>
          </a:p>
        </p:txBody>
      </p:sp>
      <p:sp>
        <p:nvSpPr>
          <p:cNvPr id="16" name="Text Placeholder 12">
            <a:extLst>
              <a:ext uri="{FF2B5EF4-FFF2-40B4-BE49-F238E27FC236}">
                <a16:creationId xmlns:a16="http://schemas.microsoft.com/office/drawing/2014/main" id="{7CBC9DCD-A71F-494F-A325-D4B461C7A751}"/>
              </a:ext>
            </a:extLst>
          </p:cNvPr>
          <p:cNvSpPr>
            <a:spLocks noGrp="1"/>
          </p:cNvSpPr>
          <p:nvPr>
            <p:ph type="body" sz="quarter" idx="42" hasCustomPrompt="1"/>
          </p:nvPr>
        </p:nvSpPr>
        <p:spPr>
          <a:xfrm>
            <a:off x="1037700" y="4578566"/>
            <a:ext cx="2160000" cy="1260000"/>
          </a:xfrm>
          <a:noFill/>
        </p:spPr>
        <p:txBody>
          <a:bodyPr>
            <a:noAutofit/>
          </a:bodyPr>
          <a:lstStyle>
            <a:lvl1pPr marL="0" indent="0" algn="l">
              <a:lnSpc>
                <a:spcPct val="110000"/>
              </a:lnSpc>
              <a:spcBef>
                <a:spcPts val="0"/>
              </a:spcBef>
              <a:spcAft>
                <a:spcPts val="1000"/>
              </a:spcAft>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0" name="Text Placeholder 12">
            <a:extLst>
              <a:ext uri="{FF2B5EF4-FFF2-40B4-BE49-F238E27FC236}">
                <a16:creationId xmlns:a16="http://schemas.microsoft.com/office/drawing/2014/main" id="{6A480845-F620-419A-A02C-4E5732BD77AC}"/>
              </a:ext>
            </a:extLst>
          </p:cNvPr>
          <p:cNvSpPr>
            <a:spLocks noGrp="1"/>
          </p:cNvSpPr>
          <p:nvPr>
            <p:ph type="body" sz="quarter" idx="43" hasCustomPrompt="1"/>
          </p:nvPr>
        </p:nvSpPr>
        <p:spPr>
          <a:xfrm>
            <a:off x="3514800" y="4142453"/>
            <a:ext cx="2160000" cy="360000"/>
          </a:xfrm>
          <a:noFill/>
        </p:spPr>
        <p:txBody>
          <a:bodyPr tIns="0">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role</a:t>
            </a:r>
          </a:p>
        </p:txBody>
      </p:sp>
      <p:sp>
        <p:nvSpPr>
          <p:cNvPr id="29" name="Text Placeholder 12">
            <a:extLst>
              <a:ext uri="{FF2B5EF4-FFF2-40B4-BE49-F238E27FC236}">
                <a16:creationId xmlns:a16="http://schemas.microsoft.com/office/drawing/2014/main" id="{B010B5FE-8102-413E-BE3A-372EDD521617}"/>
              </a:ext>
            </a:extLst>
          </p:cNvPr>
          <p:cNvSpPr>
            <a:spLocks noGrp="1"/>
          </p:cNvSpPr>
          <p:nvPr>
            <p:ph type="body" sz="quarter" idx="44" hasCustomPrompt="1"/>
          </p:nvPr>
        </p:nvSpPr>
        <p:spPr>
          <a:xfrm>
            <a:off x="3514800" y="4578566"/>
            <a:ext cx="2160000" cy="1260000"/>
          </a:xfrm>
          <a:noFill/>
        </p:spPr>
        <p:txBody>
          <a:bodyPr>
            <a:noAutofit/>
          </a:bodyPr>
          <a:lstStyle>
            <a:lvl1pPr marL="0" indent="0" algn="l">
              <a:lnSpc>
                <a:spcPct val="110000"/>
              </a:lnSpc>
              <a:spcBef>
                <a:spcPts val="0"/>
              </a:spcBef>
              <a:spcAft>
                <a:spcPts val="1000"/>
              </a:spcAft>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0" name="Text Placeholder 12">
            <a:extLst>
              <a:ext uri="{FF2B5EF4-FFF2-40B4-BE49-F238E27FC236}">
                <a16:creationId xmlns:a16="http://schemas.microsoft.com/office/drawing/2014/main" id="{761147E3-C2D3-4ECD-9CA5-2023DB68437A}"/>
              </a:ext>
            </a:extLst>
          </p:cNvPr>
          <p:cNvSpPr>
            <a:spLocks noGrp="1"/>
          </p:cNvSpPr>
          <p:nvPr>
            <p:ph type="body" sz="quarter" idx="45" hasCustomPrompt="1"/>
          </p:nvPr>
        </p:nvSpPr>
        <p:spPr>
          <a:xfrm>
            <a:off x="5991900" y="4142453"/>
            <a:ext cx="2160000" cy="360000"/>
          </a:xfrm>
          <a:noFill/>
        </p:spPr>
        <p:txBody>
          <a:bodyPr tIns="0">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role</a:t>
            </a:r>
          </a:p>
        </p:txBody>
      </p:sp>
      <p:sp>
        <p:nvSpPr>
          <p:cNvPr id="31" name="Text Placeholder 12">
            <a:extLst>
              <a:ext uri="{FF2B5EF4-FFF2-40B4-BE49-F238E27FC236}">
                <a16:creationId xmlns:a16="http://schemas.microsoft.com/office/drawing/2014/main" id="{1EAE9E63-721A-42C8-8582-7B3B8F2B7672}"/>
              </a:ext>
            </a:extLst>
          </p:cNvPr>
          <p:cNvSpPr>
            <a:spLocks noGrp="1"/>
          </p:cNvSpPr>
          <p:nvPr>
            <p:ph type="body" sz="quarter" idx="46" hasCustomPrompt="1"/>
          </p:nvPr>
        </p:nvSpPr>
        <p:spPr>
          <a:xfrm>
            <a:off x="5991900" y="4578566"/>
            <a:ext cx="2160000" cy="1260000"/>
          </a:xfrm>
          <a:noFill/>
        </p:spPr>
        <p:txBody>
          <a:bodyPr>
            <a:noAutofit/>
          </a:bodyPr>
          <a:lstStyle>
            <a:lvl1pPr marL="0" indent="0" algn="l">
              <a:lnSpc>
                <a:spcPct val="110000"/>
              </a:lnSpc>
              <a:spcBef>
                <a:spcPts val="0"/>
              </a:spcBef>
              <a:spcAft>
                <a:spcPts val="1000"/>
              </a:spcAft>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2" name="Text Placeholder 12">
            <a:extLst>
              <a:ext uri="{FF2B5EF4-FFF2-40B4-BE49-F238E27FC236}">
                <a16:creationId xmlns:a16="http://schemas.microsoft.com/office/drawing/2014/main" id="{3A9FB743-10DF-4FFC-9A69-08C527FE41AF}"/>
              </a:ext>
            </a:extLst>
          </p:cNvPr>
          <p:cNvSpPr>
            <a:spLocks noGrp="1"/>
          </p:cNvSpPr>
          <p:nvPr>
            <p:ph type="body" sz="quarter" idx="47" hasCustomPrompt="1"/>
          </p:nvPr>
        </p:nvSpPr>
        <p:spPr>
          <a:xfrm>
            <a:off x="8469000" y="4142453"/>
            <a:ext cx="2160000" cy="360000"/>
          </a:xfrm>
          <a:noFill/>
        </p:spPr>
        <p:txBody>
          <a:bodyPr tIns="0">
            <a:noAutofit/>
          </a:bodyPr>
          <a:lstStyle>
            <a:lvl1pPr marL="0" indent="0" algn="ctr">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role</a:t>
            </a:r>
          </a:p>
        </p:txBody>
      </p:sp>
      <p:sp>
        <p:nvSpPr>
          <p:cNvPr id="33" name="Text Placeholder 12">
            <a:extLst>
              <a:ext uri="{FF2B5EF4-FFF2-40B4-BE49-F238E27FC236}">
                <a16:creationId xmlns:a16="http://schemas.microsoft.com/office/drawing/2014/main" id="{9EDF795E-810C-4438-9851-901C2D262768}"/>
              </a:ext>
            </a:extLst>
          </p:cNvPr>
          <p:cNvSpPr>
            <a:spLocks noGrp="1"/>
          </p:cNvSpPr>
          <p:nvPr>
            <p:ph type="body" sz="quarter" idx="48" hasCustomPrompt="1"/>
          </p:nvPr>
        </p:nvSpPr>
        <p:spPr>
          <a:xfrm>
            <a:off x="8469000" y="4578566"/>
            <a:ext cx="2160000" cy="1260000"/>
          </a:xfrm>
          <a:noFill/>
        </p:spPr>
        <p:txBody>
          <a:bodyPr>
            <a:noAutofit/>
          </a:bodyPr>
          <a:lstStyle>
            <a:lvl1pPr marL="0" indent="0" algn="l">
              <a:lnSpc>
                <a:spcPct val="110000"/>
              </a:lnSpc>
              <a:spcBef>
                <a:spcPts val="0"/>
              </a:spcBef>
              <a:spcAft>
                <a:spcPts val="1000"/>
              </a:spcAft>
              <a:buNone/>
              <a:defRPr sz="12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Tree>
    <p:extLst>
      <p:ext uri="{BB962C8B-B14F-4D97-AF65-F5344CB8AC3E}">
        <p14:creationId xmlns:p14="http://schemas.microsoft.com/office/powerpoint/2010/main" val="3822297973"/>
      </p:ext>
    </p:extLst>
  </p:cSld>
  <p:clrMapOvr>
    <a:masterClrMapping/>
  </p:clrMapOvr>
  <p:extLst>
    <p:ext uri="{DCECCB84-F9BA-43D5-87BE-67443E8EF086}">
      <p15:sldGuideLst xmlns:p15="http://schemas.microsoft.com/office/powerpoint/2012/main"/>
    </p:ext>
  </p:extLst>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17_Element Page 4 round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1037700"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1037700" y="1430169"/>
            <a:ext cx="2160000" cy="2160000"/>
          </a:xfrm>
          <a:prstGeom prst="ellipse">
            <a:avLst/>
          </a:prstGeom>
        </p:spPr>
        <p:txBody>
          <a:bodyPr/>
          <a:lstStyle>
            <a:lvl1pPr marL="0" indent="0">
              <a:buNone/>
              <a:defRPr/>
            </a:lvl1pPr>
          </a:lstStyle>
          <a:p>
            <a:r>
              <a:rPr lang="en-GB" dirty="0"/>
              <a:t>Click to add a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3514800"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5991900"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8472609" y="3872387"/>
            <a:ext cx="2160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3514800" y="1430169"/>
            <a:ext cx="2160000" cy="2160000"/>
          </a:xfrm>
          <a:prstGeom prst="ellipse">
            <a:avLst/>
          </a:prstGeom>
        </p:spPr>
        <p:txBody>
          <a:bodyPr/>
          <a:lstStyle>
            <a:lvl1pPr marL="0" indent="0">
              <a:buNone/>
              <a:defRPr/>
            </a:lvl1pPr>
          </a:lstStyle>
          <a:p>
            <a:r>
              <a:rPr lang="en-GB" dirty="0"/>
              <a:t>Click to add a picture</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5991900" y="1430169"/>
            <a:ext cx="2160000" cy="2160000"/>
          </a:xfrm>
          <a:prstGeom prst="ellipse">
            <a:avLst/>
          </a:prstGeom>
        </p:spPr>
        <p:txBody>
          <a:bodyPr/>
          <a:lstStyle>
            <a:lvl1pPr marL="0" indent="0">
              <a:buNone/>
              <a:defRPr/>
            </a:lvl1pPr>
          </a:lstStyle>
          <a:p>
            <a:r>
              <a:rPr lang="en-GB" dirty="0"/>
              <a:t>Click to add a picture</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8469000" y="1421382"/>
            <a:ext cx="2160000" cy="2160000"/>
          </a:xfrm>
          <a:prstGeom prst="ellipse">
            <a:avLst/>
          </a:prstGeom>
        </p:spPr>
        <p:txBody>
          <a:bodyPr/>
          <a:lstStyle>
            <a:lvl1pPr marL="0" indent="0">
              <a:buNone/>
              <a:defRPr/>
            </a:lvl1pPr>
          </a:lstStyle>
          <a:p>
            <a:r>
              <a:rPr lang="en-GB" dirty="0"/>
              <a:t>Click to add a picture</a:t>
            </a:r>
          </a:p>
        </p:txBody>
      </p:sp>
    </p:spTree>
    <p:extLst>
      <p:ext uri="{BB962C8B-B14F-4D97-AF65-F5344CB8AC3E}">
        <p14:creationId xmlns:p14="http://schemas.microsoft.com/office/powerpoint/2010/main" val="1687351225"/>
      </p:ext>
    </p:extLst>
  </p:cSld>
  <p:clrMapOvr>
    <a:masterClrMapping/>
  </p:clrMapOvr>
  <p:extLst>
    <p:ext uri="{DCECCB84-F9BA-43D5-87BE-67443E8EF086}">
      <p15:sldGuideLst xmlns:p15="http://schemas.microsoft.com/office/powerpoint/2012/main"/>
    </p:ext>
  </p:extLst>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18_Element Page 5 round obj.">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a:prstGeom prst="rect">
            <a:avLst/>
          </a:prstGeom>
        </p:spPr>
        <p:txBody>
          <a:bodyPr wrap="square" tIns="0" anchor="t" anchorCtr="0"/>
          <a:lstStyle>
            <a:lvl1pPr>
              <a:defRPr sz="2400" baseline="0">
                <a:solidFill>
                  <a:schemeClr val="accent1"/>
                </a:solidFill>
              </a:defRPr>
            </a:lvl1pPr>
          </a:lstStyle>
          <a:p>
            <a:r>
              <a:rPr lang="en-GB" noProof="0" dirty="0"/>
              <a:t>Click to add title</a:t>
            </a:r>
            <a:br>
              <a:rPr lang="en-GB" noProof="0" dirty="0"/>
            </a:br>
            <a:r>
              <a:rPr lang="en-GB" noProof="0" dirty="0"/>
              <a:t>max two lines</a:t>
            </a:r>
          </a:p>
        </p:txBody>
      </p:sp>
      <p:sp>
        <p:nvSpPr>
          <p:cNvPr id="7"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13" name="Text Placeholder 12">
            <a:extLst>
              <a:ext uri="{FF2B5EF4-FFF2-40B4-BE49-F238E27FC236}">
                <a16:creationId xmlns:a16="http://schemas.microsoft.com/office/drawing/2014/main" id="{202B5C6D-3CDD-4597-B34D-0F9B7ABC15CF}"/>
              </a:ext>
            </a:extLst>
          </p:cNvPr>
          <p:cNvSpPr>
            <a:spLocks noGrp="1"/>
          </p:cNvSpPr>
          <p:nvPr>
            <p:ph type="body" sz="quarter" idx="24" hasCustomPrompt="1"/>
          </p:nvPr>
        </p:nvSpPr>
        <p:spPr>
          <a:xfrm>
            <a:off x="695391"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3" name="Picture Placeholder 2">
            <a:extLst>
              <a:ext uri="{FF2B5EF4-FFF2-40B4-BE49-F238E27FC236}">
                <a16:creationId xmlns:a16="http://schemas.microsoft.com/office/drawing/2014/main" id="{1EA4B937-A31F-486F-A302-A2CE82C6422D}"/>
              </a:ext>
            </a:extLst>
          </p:cNvPr>
          <p:cNvSpPr>
            <a:spLocks noGrp="1" noChangeAspect="1"/>
          </p:cNvSpPr>
          <p:nvPr>
            <p:ph type="pic" sz="quarter" idx="28" hasCustomPrompt="1"/>
          </p:nvPr>
        </p:nvSpPr>
        <p:spPr>
          <a:xfrm>
            <a:off x="695328" y="1606166"/>
            <a:ext cx="2016000" cy="2016000"/>
          </a:xfrm>
          <a:prstGeom prst="ellipse">
            <a:avLst/>
          </a:prstGeom>
        </p:spPr>
        <p:txBody>
          <a:bodyPr/>
          <a:lstStyle>
            <a:lvl1pPr marL="0" indent="0">
              <a:buNone/>
              <a:defRPr/>
            </a:lvl1pPr>
          </a:lstStyle>
          <a:p>
            <a:r>
              <a:rPr lang="en-GB" dirty="0"/>
              <a:t>Click to add a picture</a:t>
            </a:r>
          </a:p>
        </p:txBody>
      </p:sp>
      <p:sp>
        <p:nvSpPr>
          <p:cNvPr id="14" name="Text Placeholder 12">
            <a:extLst>
              <a:ext uri="{FF2B5EF4-FFF2-40B4-BE49-F238E27FC236}">
                <a16:creationId xmlns:a16="http://schemas.microsoft.com/office/drawing/2014/main" id="{C1AB0DCE-AB8F-4A56-916C-B12C18AFDDA4}"/>
              </a:ext>
            </a:extLst>
          </p:cNvPr>
          <p:cNvSpPr>
            <a:spLocks noGrp="1"/>
          </p:cNvSpPr>
          <p:nvPr>
            <p:ph type="body" sz="quarter" idx="30" hasCustomPrompt="1"/>
          </p:nvPr>
        </p:nvSpPr>
        <p:spPr>
          <a:xfrm>
            <a:off x="2895639"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9" name="Text Placeholder 12">
            <a:extLst>
              <a:ext uri="{FF2B5EF4-FFF2-40B4-BE49-F238E27FC236}">
                <a16:creationId xmlns:a16="http://schemas.microsoft.com/office/drawing/2014/main" id="{3FDDBC3C-126B-450F-AB7C-9ACC2FAE6FEE}"/>
              </a:ext>
            </a:extLst>
          </p:cNvPr>
          <p:cNvSpPr>
            <a:spLocks noGrp="1"/>
          </p:cNvSpPr>
          <p:nvPr>
            <p:ph type="body" sz="quarter" idx="33" hasCustomPrompt="1"/>
          </p:nvPr>
        </p:nvSpPr>
        <p:spPr>
          <a:xfrm>
            <a:off x="5095887"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22" name="Text Placeholder 12">
            <a:extLst>
              <a:ext uri="{FF2B5EF4-FFF2-40B4-BE49-F238E27FC236}">
                <a16:creationId xmlns:a16="http://schemas.microsoft.com/office/drawing/2014/main" id="{9D613019-F4D2-47F6-BF1F-0300E64597D5}"/>
              </a:ext>
            </a:extLst>
          </p:cNvPr>
          <p:cNvSpPr>
            <a:spLocks noGrp="1"/>
          </p:cNvSpPr>
          <p:nvPr>
            <p:ph type="body" sz="quarter" idx="36" hasCustomPrompt="1"/>
          </p:nvPr>
        </p:nvSpPr>
        <p:spPr>
          <a:xfrm>
            <a:off x="7296135"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
        <p:nvSpPr>
          <p:cNvPr id="17" name="Picture Placeholder 2">
            <a:extLst>
              <a:ext uri="{FF2B5EF4-FFF2-40B4-BE49-F238E27FC236}">
                <a16:creationId xmlns:a16="http://schemas.microsoft.com/office/drawing/2014/main" id="{9EF07142-0C87-4943-87DF-D4D43A7FEA09}"/>
              </a:ext>
            </a:extLst>
          </p:cNvPr>
          <p:cNvSpPr>
            <a:spLocks noGrp="1" noChangeAspect="1"/>
          </p:cNvSpPr>
          <p:nvPr>
            <p:ph type="pic" sz="quarter" idx="39" hasCustomPrompt="1"/>
          </p:nvPr>
        </p:nvSpPr>
        <p:spPr>
          <a:xfrm>
            <a:off x="2894690" y="1606166"/>
            <a:ext cx="2016000" cy="2016000"/>
          </a:xfrm>
          <a:prstGeom prst="ellipse">
            <a:avLst/>
          </a:prstGeom>
        </p:spPr>
        <p:txBody>
          <a:bodyPr/>
          <a:lstStyle>
            <a:lvl1pPr marL="0" indent="0">
              <a:buNone/>
              <a:defRPr/>
            </a:lvl1pPr>
          </a:lstStyle>
          <a:p>
            <a:r>
              <a:rPr lang="en-GB" dirty="0"/>
              <a:t>Click to add a picture</a:t>
            </a:r>
          </a:p>
        </p:txBody>
      </p:sp>
      <p:sp>
        <p:nvSpPr>
          <p:cNvPr id="25" name="Picture Placeholder 2">
            <a:extLst>
              <a:ext uri="{FF2B5EF4-FFF2-40B4-BE49-F238E27FC236}">
                <a16:creationId xmlns:a16="http://schemas.microsoft.com/office/drawing/2014/main" id="{008C5EAC-34F2-46BC-98ED-154339813625}"/>
              </a:ext>
            </a:extLst>
          </p:cNvPr>
          <p:cNvSpPr>
            <a:spLocks noGrp="1" noChangeAspect="1"/>
          </p:cNvSpPr>
          <p:nvPr>
            <p:ph type="pic" sz="quarter" idx="40" hasCustomPrompt="1"/>
          </p:nvPr>
        </p:nvSpPr>
        <p:spPr>
          <a:xfrm>
            <a:off x="7293414" y="1606166"/>
            <a:ext cx="2016000" cy="2016000"/>
          </a:xfrm>
          <a:prstGeom prst="ellipse">
            <a:avLst/>
          </a:prstGeom>
        </p:spPr>
        <p:txBody>
          <a:bodyPr/>
          <a:lstStyle>
            <a:lvl1pPr marL="0" indent="0">
              <a:buNone/>
              <a:defRPr/>
            </a:lvl1pPr>
          </a:lstStyle>
          <a:p>
            <a:r>
              <a:rPr lang="en-GB" dirty="0"/>
              <a:t>Click to add a picture</a:t>
            </a:r>
          </a:p>
        </p:txBody>
      </p:sp>
      <p:sp>
        <p:nvSpPr>
          <p:cNvPr id="26" name="Picture Placeholder 2">
            <a:extLst>
              <a:ext uri="{FF2B5EF4-FFF2-40B4-BE49-F238E27FC236}">
                <a16:creationId xmlns:a16="http://schemas.microsoft.com/office/drawing/2014/main" id="{8F2CA528-81BC-40D6-962A-5BF1D396BF50}"/>
              </a:ext>
            </a:extLst>
          </p:cNvPr>
          <p:cNvSpPr>
            <a:spLocks noGrp="1" noChangeAspect="1"/>
          </p:cNvSpPr>
          <p:nvPr>
            <p:ph type="pic" sz="quarter" idx="41" hasCustomPrompt="1"/>
          </p:nvPr>
        </p:nvSpPr>
        <p:spPr>
          <a:xfrm>
            <a:off x="9492775" y="1606166"/>
            <a:ext cx="2016000" cy="2016000"/>
          </a:xfrm>
          <a:prstGeom prst="ellipse">
            <a:avLst/>
          </a:prstGeom>
        </p:spPr>
        <p:txBody>
          <a:bodyPr/>
          <a:lstStyle>
            <a:lvl1pPr marL="0" indent="0">
              <a:buNone/>
              <a:defRPr/>
            </a:lvl1pPr>
          </a:lstStyle>
          <a:p>
            <a:r>
              <a:rPr lang="en-GB" dirty="0"/>
              <a:t>Click to add a picture</a:t>
            </a:r>
          </a:p>
        </p:txBody>
      </p:sp>
      <p:sp>
        <p:nvSpPr>
          <p:cNvPr id="16" name="Picture Placeholder 2">
            <a:extLst>
              <a:ext uri="{FF2B5EF4-FFF2-40B4-BE49-F238E27FC236}">
                <a16:creationId xmlns:a16="http://schemas.microsoft.com/office/drawing/2014/main" id="{2898DA99-3F8D-443E-8C75-8FF596BB5C08}"/>
              </a:ext>
            </a:extLst>
          </p:cNvPr>
          <p:cNvSpPr>
            <a:spLocks noGrp="1" noChangeAspect="1"/>
          </p:cNvSpPr>
          <p:nvPr>
            <p:ph type="pic" sz="quarter" idx="42" hasCustomPrompt="1"/>
          </p:nvPr>
        </p:nvSpPr>
        <p:spPr>
          <a:xfrm>
            <a:off x="5094052" y="1606166"/>
            <a:ext cx="2016000" cy="2016000"/>
          </a:xfrm>
          <a:prstGeom prst="ellipse">
            <a:avLst/>
          </a:prstGeom>
        </p:spPr>
        <p:txBody>
          <a:bodyPr/>
          <a:lstStyle>
            <a:lvl1pPr marL="0" indent="0">
              <a:buNone/>
              <a:defRPr/>
            </a:lvl1pPr>
          </a:lstStyle>
          <a:p>
            <a:r>
              <a:rPr lang="en-GB" dirty="0"/>
              <a:t>Click to add a picture</a:t>
            </a:r>
          </a:p>
        </p:txBody>
      </p:sp>
      <p:sp>
        <p:nvSpPr>
          <p:cNvPr id="20" name="Text Placeholder 12">
            <a:extLst>
              <a:ext uri="{FF2B5EF4-FFF2-40B4-BE49-F238E27FC236}">
                <a16:creationId xmlns:a16="http://schemas.microsoft.com/office/drawing/2014/main" id="{F1A4A3C7-AAD2-478D-814D-6F094614CB7E}"/>
              </a:ext>
            </a:extLst>
          </p:cNvPr>
          <p:cNvSpPr>
            <a:spLocks noGrp="1"/>
          </p:cNvSpPr>
          <p:nvPr>
            <p:ph type="body" sz="quarter" idx="43" hasCustomPrompt="1"/>
          </p:nvPr>
        </p:nvSpPr>
        <p:spPr>
          <a:xfrm>
            <a:off x="9496384" y="3885087"/>
            <a:ext cx="2016000" cy="2160000"/>
          </a:xfrm>
          <a:noFill/>
        </p:spPr>
        <p:txBody>
          <a:bodyPr>
            <a:noAutofit/>
          </a:bodyPr>
          <a:lstStyle>
            <a:lvl1pPr marL="0" indent="0" algn="l">
              <a:lnSpc>
                <a:spcPct val="110000"/>
              </a:lnSpc>
              <a:spcBef>
                <a:spcPts val="0"/>
              </a:spcBef>
              <a:spcAft>
                <a:spcPts val="1000"/>
              </a:spcAft>
              <a:buNone/>
              <a:defRPr sz="1400"/>
            </a:lvl1pPr>
            <a:lvl2pPr marL="178650" indent="0">
              <a:buNone/>
              <a:defRPr/>
            </a:lvl2pPr>
            <a:lvl3pPr marL="357012" indent="0">
              <a:buNone/>
              <a:defRPr/>
            </a:lvl3pPr>
            <a:lvl4pPr marL="536400" indent="0">
              <a:buNone/>
              <a:defRPr/>
            </a:lvl4pPr>
            <a:lvl5pPr marL="709200" indent="0">
              <a:buNone/>
              <a:defRPr/>
            </a:lvl5pPr>
          </a:lstStyle>
          <a:p>
            <a:pPr lvl="0"/>
            <a:r>
              <a:rPr lang="en-GB" noProof="0" dirty="0"/>
              <a:t>Click</a:t>
            </a:r>
            <a:r>
              <a:rPr lang="en-US" dirty="0"/>
              <a:t> to add text</a:t>
            </a:r>
          </a:p>
        </p:txBody>
      </p:sp>
    </p:spTree>
    <p:extLst>
      <p:ext uri="{BB962C8B-B14F-4D97-AF65-F5344CB8AC3E}">
        <p14:creationId xmlns:p14="http://schemas.microsoft.com/office/powerpoint/2010/main" val="3524635557"/>
      </p:ext>
    </p:extLst>
  </p:cSld>
  <p:clrMapOvr>
    <a:masterClrMapping/>
  </p:clrMapOvr>
  <p:extLst>
    <p:ext uri="{DCECCB84-F9BA-43D5-87BE-67443E8EF086}">
      <p15:sldGuideLst xmlns:p15="http://schemas.microsoft.com/office/powerpoint/2012/main"/>
    </p:ext>
  </p:extLst>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19_Image_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0" y="5"/>
            <a:ext cx="12192000" cy="6161617"/>
          </a:xfrm>
          <a:prstGeom prst="rect">
            <a:avLst/>
          </a:prstGeom>
        </p:spPr>
        <p:txBody>
          <a:bodyPr anchor="ctr">
            <a:noAutofit/>
          </a:bodyPr>
          <a:lstStyle>
            <a:lvl1pPr marL="0" indent="0" algn="ctr">
              <a:buNone/>
              <a:defRPr/>
            </a:lvl1pPr>
          </a:lstStyle>
          <a:p>
            <a:r>
              <a:rPr lang="en-GB" noProof="0" dirty="0"/>
              <a:t>Click to add an image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2" name="Title 1">
            <a:extLst>
              <a:ext uri="{FF2B5EF4-FFF2-40B4-BE49-F238E27FC236}">
                <a16:creationId xmlns:a16="http://schemas.microsoft.com/office/drawing/2014/main" id="{C051AD5A-A50F-49E1-817C-03913ECE95CE}"/>
              </a:ext>
            </a:extLst>
          </p:cNvPr>
          <p:cNvSpPr>
            <a:spLocks noGrp="1"/>
          </p:cNvSpPr>
          <p:nvPr>
            <p:ph type="title" hasCustomPrompt="1"/>
          </p:nvPr>
        </p:nvSpPr>
        <p:spPr/>
        <p:txBody>
          <a:bodyPr/>
          <a:lstStyle>
            <a:lvl1pPr>
              <a:defRPr/>
            </a:lvl1pPr>
          </a:lstStyle>
          <a:p>
            <a:r>
              <a:rPr lang="en-GB" noProof="0" dirty="0"/>
              <a:t>Click to add title</a:t>
            </a:r>
            <a:br>
              <a:rPr lang="en-GB" noProof="0" dirty="0"/>
            </a:br>
            <a:r>
              <a:rPr lang="en-GB" noProof="0" dirty="0"/>
              <a:t>max two lines</a:t>
            </a:r>
            <a:endParaRPr lang="en-GB" dirty="0"/>
          </a:p>
        </p:txBody>
      </p:sp>
    </p:spTree>
    <p:extLst>
      <p:ext uri="{BB962C8B-B14F-4D97-AF65-F5344CB8AC3E}">
        <p14:creationId xmlns:p14="http://schemas.microsoft.com/office/powerpoint/2010/main" val="2411555811"/>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20_Full_Image_slide">
    <p:spTree>
      <p:nvGrpSpPr>
        <p:cNvPr id="1" name=""/>
        <p:cNvGrpSpPr/>
        <p:nvPr/>
      </p:nvGrpSpPr>
      <p:grpSpPr>
        <a:xfrm>
          <a:off x="0" y="0"/>
          <a:ext cx="0" cy="0"/>
          <a:chOff x="0" y="0"/>
          <a:chExt cx="0" cy="0"/>
        </a:xfrm>
      </p:grpSpPr>
      <p:sp>
        <p:nvSpPr>
          <p:cNvPr id="7" name="Platshållare för bild 6"/>
          <p:cNvSpPr>
            <a:spLocks noGrp="1"/>
          </p:cNvSpPr>
          <p:nvPr>
            <p:ph type="pic" sz="quarter" idx="18" hasCustomPrompt="1"/>
          </p:nvPr>
        </p:nvSpPr>
        <p:spPr>
          <a:xfrm>
            <a:off x="0" y="5"/>
            <a:ext cx="12192000" cy="6857995"/>
          </a:xfrm>
          <a:prstGeom prst="rect">
            <a:avLst/>
          </a:prstGeom>
        </p:spPr>
        <p:txBody>
          <a:bodyPr anchor="ctr">
            <a:noAutofit/>
          </a:bodyPr>
          <a:lstStyle>
            <a:lvl1pPr marL="0" indent="0" algn="ctr">
              <a:buNone/>
              <a:defRPr/>
            </a:lvl1pPr>
          </a:lstStyle>
          <a:p>
            <a:r>
              <a:rPr lang="en-GB" noProof="0" dirty="0"/>
              <a:t>Click to add an image</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
        <p:nvSpPr>
          <p:cNvPr id="2" name="Title 1">
            <a:extLst>
              <a:ext uri="{FF2B5EF4-FFF2-40B4-BE49-F238E27FC236}">
                <a16:creationId xmlns:a16="http://schemas.microsoft.com/office/drawing/2014/main" id="{C051AD5A-A50F-49E1-817C-03913ECE95CE}"/>
              </a:ext>
            </a:extLst>
          </p:cNvPr>
          <p:cNvSpPr>
            <a:spLocks noGrp="1"/>
          </p:cNvSpPr>
          <p:nvPr>
            <p:ph type="title" hasCustomPrompt="1"/>
          </p:nvPr>
        </p:nvSpPr>
        <p:spPr/>
        <p:txBody>
          <a:bodyPr/>
          <a:lstStyle>
            <a:lvl1pPr>
              <a:defRPr/>
            </a:lvl1pPr>
          </a:lstStyle>
          <a:p>
            <a:r>
              <a:rPr lang="en-GB" noProof="0" dirty="0"/>
              <a:t>Click to add title</a:t>
            </a:r>
            <a:br>
              <a:rPr lang="en-GB" noProof="0" dirty="0"/>
            </a:br>
            <a:r>
              <a:rPr lang="en-GB" noProof="0" dirty="0"/>
              <a:t>max two lines</a:t>
            </a:r>
            <a:endParaRPr lang="en-GB" dirty="0"/>
          </a:p>
        </p:txBody>
      </p:sp>
    </p:spTree>
    <p:extLst>
      <p:ext uri="{BB962C8B-B14F-4D97-AF65-F5344CB8AC3E}">
        <p14:creationId xmlns:p14="http://schemas.microsoft.com/office/powerpoint/2010/main" val="1608504389"/>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21_ThankYou_slide">
    <p:bg>
      <p:bgPr>
        <a:solidFill>
          <a:schemeClr val="accent2"/>
        </a:solidFill>
        <a:effectLst/>
      </p:bgPr>
    </p:bg>
    <p:spTree>
      <p:nvGrpSpPr>
        <p:cNvPr id="1" name=""/>
        <p:cNvGrpSpPr/>
        <p:nvPr/>
      </p:nvGrpSpPr>
      <p:grpSpPr>
        <a:xfrm>
          <a:off x="0" y="0"/>
          <a:ext cx="0" cy="0"/>
          <a:chOff x="0" y="0"/>
          <a:chExt cx="0" cy="0"/>
        </a:xfrm>
      </p:grpSpPr>
      <p:sp>
        <p:nvSpPr>
          <p:cNvPr id="5" name="Title 1"/>
          <p:cNvSpPr txBox="1">
            <a:spLocks/>
          </p:cNvSpPr>
          <p:nvPr userDrawn="1"/>
        </p:nvSpPr>
        <p:spPr>
          <a:xfrm>
            <a:off x="696000" y="2489485"/>
            <a:ext cx="4608312" cy="143839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4800" b="1" kern="1200" baseline="0">
                <a:solidFill>
                  <a:schemeClr val="accent3"/>
                </a:solidFill>
                <a:latin typeface="+mj-lt"/>
                <a:ea typeface="+mj-ea"/>
                <a:cs typeface="+mj-cs"/>
              </a:defRPr>
            </a:lvl1pPr>
          </a:lstStyle>
          <a:p>
            <a:r>
              <a:rPr lang="en-GB" sz="6400" noProof="0" dirty="0">
                <a:solidFill>
                  <a:schemeClr val="accent1"/>
                </a:solidFill>
              </a:rPr>
              <a:t>Thank you.</a:t>
            </a:r>
          </a:p>
        </p:txBody>
      </p:sp>
      <p:sp>
        <p:nvSpPr>
          <p:cNvPr id="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en-GB" noProof="0" smtClean="0"/>
              <a:pPr/>
              <a:t>‹#›</a:t>
            </a:fld>
            <a:endParaRPr lang="en-GB" noProof="0"/>
          </a:p>
        </p:txBody>
      </p:sp>
      <p:sp>
        <p:nvSpPr>
          <p:cNvPr id="2" name="Rektangel 1"/>
          <p:cNvSpPr/>
          <p:nvPr userDrawn="1"/>
        </p:nvSpPr>
        <p:spPr>
          <a:xfrm>
            <a:off x="704471" y="3775412"/>
            <a:ext cx="8843789" cy="738664"/>
          </a:xfrm>
          <a:prstGeom prst="rect">
            <a:avLst/>
          </a:prstGeom>
        </p:spPr>
        <p:txBody>
          <a:bodyPr wrap="square" lIns="0" tIns="0" rIns="0" bIns="0">
            <a:noAutofit/>
          </a:bodyPr>
          <a:lstStyle/>
          <a:p>
            <a:r>
              <a:rPr lang="en-GB" sz="1200" noProof="0" dirty="0">
                <a:solidFill>
                  <a:schemeClr val="bg1"/>
                </a:solidFill>
              </a:rPr>
              <a:t>At Arjo, we are committed to improving the everyday lives of people affected by reduced mobility and age-related health challenges. With products and solutions that ensure ergonomic patient handling, personal hygiene, disinfection, diagnostics, and the effective prevention of pressure injuries and venous thromboembolism, we help professionals across care environments to continually raise the standard of safe and dignified care. Everything we do, we do with people in mind. www.arjo.com</a:t>
            </a:r>
          </a:p>
        </p:txBody>
      </p:sp>
      <p:sp>
        <p:nvSpPr>
          <p:cNvPr id="4" name="Text Placeholder 3">
            <a:extLst>
              <a:ext uri="{FF2B5EF4-FFF2-40B4-BE49-F238E27FC236}">
                <a16:creationId xmlns:a16="http://schemas.microsoft.com/office/drawing/2014/main" id="{42883DFC-6841-4306-AB0C-26B66681B440}"/>
              </a:ext>
            </a:extLst>
          </p:cNvPr>
          <p:cNvSpPr>
            <a:spLocks noGrp="1"/>
          </p:cNvSpPr>
          <p:nvPr>
            <p:ph type="body" sz="quarter" idx="11" hasCustomPrompt="1"/>
          </p:nvPr>
        </p:nvSpPr>
        <p:spPr>
          <a:xfrm>
            <a:off x="704471" y="4658449"/>
            <a:ext cx="2818800" cy="1206000"/>
          </a:xfrm>
        </p:spPr>
        <p:txBody>
          <a:bodyPr vert="horz" lIns="91440" tIns="45720" rIns="91440" bIns="45720" rtlCol="0">
            <a:noAutofit/>
          </a:bodyPr>
          <a:lstStyle>
            <a:lvl1pPr marL="0" indent="0">
              <a:buNone/>
              <a:defRPr lang="en-GB" sz="1200" baseline="0" noProof="0" dirty="0" smtClean="0">
                <a:solidFill>
                  <a:schemeClr val="bg1"/>
                </a:solidFill>
                <a:effectLst/>
                <a:latin typeface="Arial" charset="0"/>
              </a:defRPr>
            </a:lvl1pPr>
            <a:lvl2pPr marL="0" indent="0">
              <a:buNone/>
              <a:defRPr lang="en-GB" dirty="0"/>
            </a:lvl2pPr>
          </a:lstStyle>
          <a:p>
            <a:pPr marL="285750" lvl="0" indent="-285750">
              <a:lnSpc>
                <a:spcPts val="1500"/>
              </a:lnSpc>
              <a:spcBef>
                <a:spcPts val="0"/>
              </a:spcBef>
              <a:spcAft>
                <a:spcPts val="600"/>
              </a:spcAft>
            </a:pPr>
            <a:r>
              <a:rPr lang="en-GB" noProof="0" dirty="0">
                <a:effectLst/>
                <a:latin typeface="Arial" charset="0"/>
              </a:rPr>
              <a:t>Legal company name</a:t>
            </a:r>
            <a:br>
              <a:rPr lang="en-GB" noProof="0" dirty="0">
                <a:effectLst/>
                <a:latin typeface="Arial" charset="0"/>
              </a:rPr>
            </a:br>
            <a:r>
              <a:rPr lang="en-GB" noProof="0" dirty="0">
                <a:effectLst/>
                <a:latin typeface="Arial" charset="0"/>
              </a:rPr>
              <a:t>1234 Street Address</a:t>
            </a:r>
            <a:br>
              <a:rPr lang="en-GB" noProof="0" dirty="0">
                <a:effectLst/>
                <a:latin typeface="Arial" charset="0"/>
              </a:rPr>
            </a:br>
            <a:r>
              <a:rPr lang="en-GB" noProof="0" dirty="0">
                <a:effectLst/>
                <a:latin typeface="Arial" charset="0"/>
              </a:rPr>
              <a:t>City, State and code</a:t>
            </a:r>
            <a:br>
              <a:rPr lang="en-GB" noProof="0" dirty="0">
                <a:effectLst/>
                <a:latin typeface="Arial" charset="0"/>
              </a:rPr>
            </a:br>
            <a:r>
              <a:rPr lang="en-GB" noProof="0" dirty="0">
                <a:effectLst/>
                <a:latin typeface="Arial" charset="0"/>
              </a:rPr>
              <a:t>Country</a:t>
            </a:r>
          </a:p>
          <a:p>
            <a:pPr marL="285750" lvl="1" indent="-285750"/>
            <a:endParaRPr lang="en-GB" dirty="0"/>
          </a:p>
        </p:txBody>
      </p:sp>
      <p:sp>
        <p:nvSpPr>
          <p:cNvPr id="9" name="Text Placeholder 3">
            <a:extLst>
              <a:ext uri="{FF2B5EF4-FFF2-40B4-BE49-F238E27FC236}">
                <a16:creationId xmlns:a16="http://schemas.microsoft.com/office/drawing/2014/main" id="{E1D19C68-C01A-40B9-9A22-8F5E773496BF}"/>
              </a:ext>
            </a:extLst>
          </p:cNvPr>
          <p:cNvSpPr>
            <a:spLocks noGrp="1"/>
          </p:cNvSpPr>
          <p:nvPr>
            <p:ph type="body" sz="quarter" idx="12" hasCustomPrompt="1"/>
          </p:nvPr>
        </p:nvSpPr>
        <p:spPr>
          <a:xfrm>
            <a:off x="3657599" y="4658449"/>
            <a:ext cx="2973600" cy="1206000"/>
          </a:xfrm>
        </p:spPr>
        <p:txBody>
          <a:bodyPr vert="horz" lIns="91440" tIns="45720" rIns="91440" bIns="45720" rtlCol="0">
            <a:noAutofit/>
          </a:bodyPr>
          <a:lstStyle>
            <a:lvl1pPr marL="0" indent="0">
              <a:buNone/>
              <a:defRPr lang="en-GB" sz="1200" baseline="0" noProof="0" dirty="0" smtClean="0">
                <a:solidFill>
                  <a:schemeClr val="bg1"/>
                </a:solidFill>
                <a:effectLst/>
                <a:latin typeface="Arial" charset="0"/>
              </a:defRPr>
            </a:lvl1pPr>
            <a:lvl2pPr>
              <a:defRPr lang="en-GB" dirty="0"/>
            </a:lvl2pPr>
          </a:lstStyle>
          <a:p>
            <a:r>
              <a:rPr lang="en-GB" noProof="0" dirty="0">
                <a:effectLst/>
                <a:latin typeface="Arial" charset="0"/>
              </a:rPr>
              <a:t>Phone: +12 1234 567 890</a:t>
            </a:r>
            <a:br>
              <a:rPr lang="en-GB" noProof="0" dirty="0">
                <a:effectLst/>
                <a:latin typeface="Arial" charset="0"/>
              </a:rPr>
            </a:br>
            <a:r>
              <a:rPr lang="en-GB" noProof="0" dirty="0">
                <a:effectLst/>
                <a:latin typeface="Arial" charset="0"/>
              </a:rPr>
              <a:t>Email: name@arjo.com</a:t>
            </a:r>
            <a:br>
              <a:rPr lang="en-GB" noProof="0" dirty="0">
                <a:effectLst/>
                <a:latin typeface="Arial" charset="0"/>
              </a:rPr>
            </a:br>
            <a:r>
              <a:rPr lang="en-GB" noProof="0" dirty="0">
                <a:effectLst/>
                <a:latin typeface="Arial" charset="0"/>
              </a:rPr>
              <a:t>www.arjo.com</a:t>
            </a:r>
          </a:p>
          <a:p>
            <a:pPr marL="0" lvl="1" indent="0">
              <a:buFontTx/>
              <a:buNone/>
            </a:pPr>
            <a:endParaRPr lang="en-GB" dirty="0"/>
          </a:p>
        </p:txBody>
      </p:sp>
    </p:spTree>
    <p:extLst>
      <p:ext uri="{BB962C8B-B14F-4D97-AF65-F5344CB8AC3E}">
        <p14:creationId xmlns:p14="http://schemas.microsoft.com/office/powerpoint/2010/main" val="3041228804"/>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22_End_slid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a:solidFill>
                <a:schemeClr val="tx1"/>
              </a:solidFill>
            </a:endParaRPr>
          </a:p>
        </p:txBody>
      </p:sp>
      <p:sp>
        <p:nvSpPr>
          <p:cNvPr id="5"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pic>
        <p:nvPicPr>
          <p:cNvPr id="6" name="Bild 5">
            <a:extLst>
              <a:ext uri="{FF2B5EF4-FFF2-40B4-BE49-F238E27FC236}">
                <a16:creationId xmlns:a16="http://schemas.microsoft.com/office/drawing/2014/main" id="{452D6369-DD3F-404D-AD63-3A3AAFBB811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936000" y="2493975"/>
            <a:ext cx="4320105" cy="1868400"/>
          </a:xfrm>
          <a:prstGeom prst="rect">
            <a:avLst/>
          </a:prstGeom>
        </p:spPr>
      </p:pic>
    </p:spTree>
    <p:extLst>
      <p:ext uri="{BB962C8B-B14F-4D97-AF65-F5344CB8AC3E}">
        <p14:creationId xmlns:p14="http://schemas.microsoft.com/office/powerpoint/2010/main" val="2650888162"/>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4948E-863A-0645-826C-D3020F565037}"/>
              </a:ext>
            </a:extLst>
          </p:cNvPr>
          <p:cNvSpPr>
            <a:spLocks noGrp="1"/>
          </p:cNvSpPr>
          <p:nvPr>
            <p:ph type="title"/>
          </p:nvPr>
        </p:nvSpPr>
        <p:spPr>
          <a:xfrm>
            <a:off x="117566" y="130630"/>
            <a:ext cx="10097589" cy="509452"/>
          </a:xfrm>
          <a:prstGeom prst="rect">
            <a:avLst/>
          </a:prstGeom>
          <a:solidFill>
            <a:srgbClr val="C1E7EB"/>
          </a:solidFill>
        </p:spPr>
        <p:txBody>
          <a:bodyPr/>
          <a:lstStyle>
            <a:lvl1pPr>
              <a:defRPr sz="2800" b="1">
                <a:latin typeface="DINPro-Medium" panose="02000503030000020004" pitchFamily="50"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050C9078-FCA7-AD49-B29B-0D9800818A83}"/>
              </a:ext>
            </a:extLst>
          </p:cNvPr>
          <p:cNvSpPr>
            <a:spLocks noGrp="1"/>
          </p:cNvSpPr>
          <p:nvPr>
            <p:ph idx="1"/>
          </p:nvPr>
        </p:nvSpPr>
        <p:spPr>
          <a:xfrm>
            <a:off x="838200" y="1825625"/>
            <a:ext cx="10515600" cy="3482975"/>
          </a:xfrm>
          <a:prstGeom prst="rect">
            <a:avLst/>
          </a:prstGeom>
        </p:spPr>
        <p:txBody>
          <a:bodyPr/>
          <a:lstStyle>
            <a:lvl1pPr>
              <a:defRPr>
                <a:latin typeface="DINPro-Medium" panose="02000503030000020004" pitchFamily="50" charset="0"/>
                <a:ea typeface="Tahoma" panose="020B0604030504040204" pitchFamily="34" charset="0"/>
                <a:cs typeface="Tahoma" panose="020B0604030504040204" pitchFamily="34" charset="0"/>
              </a:defRPr>
            </a:lvl1pPr>
            <a:lvl2pPr>
              <a:defRPr>
                <a:latin typeface="DINPro-Medium" panose="02000503030000020004" pitchFamily="50" charset="0"/>
                <a:ea typeface="Tahoma" panose="020B0604030504040204" pitchFamily="34" charset="0"/>
                <a:cs typeface="Tahoma" panose="020B0604030504040204" pitchFamily="34" charset="0"/>
              </a:defRPr>
            </a:lvl2pPr>
            <a:lvl3pPr>
              <a:defRPr>
                <a:latin typeface="DINPro-Medium" panose="02000503030000020004" pitchFamily="50" charset="0"/>
                <a:ea typeface="Tahoma" panose="020B0604030504040204" pitchFamily="34" charset="0"/>
                <a:cs typeface="Tahoma" panose="020B0604030504040204" pitchFamily="34" charset="0"/>
              </a:defRPr>
            </a:lvl3pPr>
            <a:lvl4pPr>
              <a:defRPr>
                <a:latin typeface="DINPro-Medium" panose="02000503030000020004" pitchFamily="50" charset="0"/>
                <a:ea typeface="Tahoma" panose="020B0604030504040204" pitchFamily="34" charset="0"/>
                <a:cs typeface="Tahoma" panose="020B0604030504040204" pitchFamily="34" charset="0"/>
              </a:defRPr>
            </a:lvl4pPr>
            <a:lvl5pPr>
              <a:defRPr>
                <a:latin typeface="DINPro-Medium" panose="02000503030000020004" pitchFamily="50" charset="0"/>
                <a:ea typeface="Tahoma" panose="020B0604030504040204" pitchFamily="34" charset="0"/>
                <a:cs typeface="Tahoma" panose="020B060403050404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7851A173-5360-C74C-BBA2-C40B99FF06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4CDF09AE-9306-C74A-8BEA-3B6F39142914}" type="slidenum">
              <a:rPr lang="en-US" smtClean="0"/>
              <a:pPr/>
              <a:t>‹#›</a:t>
            </a:fld>
            <a:endParaRPr lang="en-US" dirty="0"/>
          </a:p>
        </p:txBody>
      </p:sp>
    </p:spTree>
    <p:extLst>
      <p:ext uri="{BB962C8B-B14F-4D97-AF65-F5344CB8AC3E}">
        <p14:creationId xmlns:p14="http://schemas.microsoft.com/office/powerpoint/2010/main" val="2930289657"/>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userDrawn="1">
  <p:cSld name="14_Content_slide">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694800" y="576000"/>
            <a:ext cx="10800000" cy="684000"/>
          </a:xfrm>
        </p:spPr>
        <p:txBody>
          <a:bodyPr wrap="square" tIns="0" anchor="t" anchorCtr="0"/>
          <a:lstStyle>
            <a:lvl1pPr>
              <a:defRPr sz="2400" baseline="0">
                <a:solidFill>
                  <a:schemeClr val="tx2"/>
                </a:solidFill>
              </a:defRPr>
            </a:lvl1pPr>
          </a:lstStyle>
          <a:p>
            <a:r>
              <a:rPr lang="en-GB" noProof="0" dirty="0"/>
              <a:t>Heading in Arial Bold on max </a:t>
            </a:r>
            <a:br>
              <a:rPr lang="en-GB" noProof="0" dirty="0"/>
            </a:br>
            <a:r>
              <a:rPr lang="en-GB" noProof="0" dirty="0"/>
              <a:t>two lines</a:t>
            </a:r>
          </a:p>
        </p:txBody>
      </p:sp>
      <p:sp>
        <p:nvSpPr>
          <p:cNvPr id="4"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solidFill>
                <a:latin typeface="+mn-lt"/>
                <a:ea typeface="+mn-ea"/>
                <a:cs typeface="+mn-cs"/>
              </a:defRPr>
            </a:lvl1pPr>
          </a:lstStyle>
          <a:p>
            <a:fld id="{44885375-241E-884B-B5CC-0E856F89762A}" type="slidenum">
              <a:rPr lang="en-GB" smtClean="0"/>
              <a:pPr/>
              <a:t>‹#›</a:t>
            </a:fld>
            <a:endParaRPr lang="en-GB" dirty="0"/>
          </a:p>
        </p:txBody>
      </p:sp>
    </p:spTree>
    <p:extLst>
      <p:ext uri="{BB962C8B-B14F-4D97-AF65-F5344CB8AC3E}">
        <p14:creationId xmlns:p14="http://schemas.microsoft.com/office/powerpoint/2010/main" val="122335512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theme" Target="../theme/theme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86.xml"/><Relationship Id="rId21" Type="http://schemas.openxmlformats.org/officeDocument/2006/relationships/slideLayout" Target="../slideLayouts/slideLayout81.xml"/><Relationship Id="rId42" Type="http://schemas.openxmlformats.org/officeDocument/2006/relationships/slideLayout" Target="../slideLayouts/slideLayout102.xml"/><Relationship Id="rId47" Type="http://schemas.openxmlformats.org/officeDocument/2006/relationships/slideLayout" Target="../slideLayouts/slideLayout107.xml"/><Relationship Id="rId63" Type="http://schemas.openxmlformats.org/officeDocument/2006/relationships/slideLayout" Target="../slideLayouts/slideLayout123.xml"/><Relationship Id="rId68" Type="http://schemas.openxmlformats.org/officeDocument/2006/relationships/slideLayout" Target="../slideLayouts/slideLayout128.xml"/><Relationship Id="rId84" Type="http://schemas.openxmlformats.org/officeDocument/2006/relationships/slideLayout" Target="../slideLayouts/slideLayout144.xml"/><Relationship Id="rId89" Type="http://schemas.openxmlformats.org/officeDocument/2006/relationships/slideLayout" Target="../slideLayouts/slideLayout149.xml"/><Relationship Id="rId16" Type="http://schemas.openxmlformats.org/officeDocument/2006/relationships/slideLayout" Target="../slideLayouts/slideLayout76.xml"/><Relationship Id="rId107" Type="http://schemas.openxmlformats.org/officeDocument/2006/relationships/slideLayout" Target="../slideLayouts/slideLayout167.xml"/><Relationship Id="rId11" Type="http://schemas.openxmlformats.org/officeDocument/2006/relationships/slideLayout" Target="../slideLayouts/slideLayout71.xml"/><Relationship Id="rId32" Type="http://schemas.openxmlformats.org/officeDocument/2006/relationships/slideLayout" Target="../slideLayouts/slideLayout92.xml"/><Relationship Id="rId37" Type="http://schemas.openxmlformats.org/officeDocument/2006/relationships/slideLayout" Target="../slideLayouts/slideLayout97.xml"/><Relationship Id="rId53" Type="http://schemas.openxmlformats.org/officeDocument/2006/relationships/slideLayout" Target="../slideLayouts/slideLayout113.xml"/><Relationship Id="rId58" Type="http://schemas.openxmlformats.org/officeDocument/2006/relationships/slideLayout" Target="../slideLayouts/slideLayout118.xml"/><Relationship Id="rId74" Type="http://schemas.openxmlformats.org/officeDocument/2006/relationships/slideLayout" Target="../slideLayouts/slideLayout134.xml"/><Relationship Id="rId79" Type="http://schemas.openxmlformats.org/officeDocument/2006/relationships/slideLayout" Target="../slideLayouts/slideLayout139.xml"/><Relationship Id="rId102" Type="http://schemas.openxmlformats.org/officeDocument/2006/relationships/slideLayout" Target="../slideLayouts/slideLayout162.xml"/><Relationship Id="rId5" Type="http://schemas.openxmlformats.org/officeDocument/2006/relationships/slideLayout" Target="../slideLayouts/slideLayout65.xml"/><Relationship Id="rId90" Type="http://schemas.openxmlformats.org/officeDocument/2006/relationships/slideLayout" Target="../slideLayouts/slideLayout150.xml"/><Relationship Id="rId95" Type="http://schemas.openxmlformats.org/officeDocument/2006/relationships/slideLayout" Target="../slideLayouts/slideLayout155.xml"/><Relationship Id="rId22" Type="http://schemas.openxmlformats.org/officeDocument/2006/relationships/slideLayout" Target="../slideLayouts/slideLayout82.xml"/><Relationship Id="rId27" Type="http://schemas.openxmlformats.org/officeDocument/2006/relationships/slideLayout" Target="../slideLayouts/slideLayout87.xml"/><Relationship Id="rId43" Type="http://schemas.openxmlformats.org/officeDocument/2006/relationships/slideLayout" Target="../slideLayouts/slideLayout103.xml"/><Relationship Id="rId48" Type="http://schemas.openxmlformats.org/officeDocument/2006/relationships/slideLayout" Target="../slideLayouts/slideLayout108.xml"/><Relationship Id="rId64" Type="http://schemas.openxmlformats.org/officeDocument/2006/relationships/slideLayout" Target="../slideLayouts/slideLayout124.xml"/><Relationship Id="rId69" Type="http://schemas.openxmlformats.org/officeDocument/2006/relationships/slideLayout" Target="../slideLayouts/slideLayout129.xml"/><Relationship Id="rId80" Type="http://schemas.openxmlformats.org/officeDocument/2006/relationships/slideLayout" Target="../slideLayouts/slideLayout140.xml"/><Relationship Id="rId85" Type="http://schemas.openxmlformats.org/officeDocument/2006/relationships/slideLayout" Target="../slideLayouts/slideLayout145.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33" Type="http://schemas.openxmlformats.org/officeDocument/2006/relationships/slideLayout" Target="../slideLayouts/slideLayout93.xml"/><Relationship Id="rId38" Type="http://schemas.openxmlformats.org/officeDocument/2006/relationships/slideLayout" Target="../slideLayouts/slideLayout98.xml"/><Relationship Id="rId59" Type="http://schemas.openxmlformats.org/officeDocument/2006/relationships/slideLayout" Target="../slideLayouts/slideLayout119.xml"/><Relationship Id="rId103" Type="http://schemas.openxmlformats.org/officeDocument/2006/relationships/slideLayout" Target="../slideLayouts/slideLayout163.xml"/><Relationship Id="rId108" Type="http://schemas.openxmlformats.org/officeDocument/2006/relationships/slideLayout" Target="../slideLayouts/slideLayout168.xml"/><Relationship Id="rId54" Type="http://schemas.openxmlformats.org/officeDocument/2006/relationships/slideLayout" Target="../slideLayouts/slideLayout114.xml"/><Relationship Id="rId70" Type="http://schemas.openxmlformats.org/officeDocument/2006/relationships/slideLayout" Target="../slideLayouts/slideLayout130.xml"/><Relationship Id="rId75" Type="http://schemas.openxmlformats.org/officeDocument/2006/relationships/slideLayout" Target="../slideLayouts/slideLayout135.xml"/><Relationship Id="rId91" Type="http://schemas.openxmlformats.org/officeDocument/2006/relationships/slideLayout" Target="../slideLayouts/slideLayout151.xml"/><Relationship Id="rId96" Type="http://schemas.openxmlformats.org/officeDocument/2006/relationships/slideLayout" Target="../slideLayouts/slideLayout156.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slideLayout" Target="../slideLayouts/slideLayout88.xml"/><Relationship Id="rId36" Type="http://schemas.openxmlformats.org/officeDocument/2006/relationships/slideLayout" Target="../slideLayouts/slideLayout96.xml"/><Relationship Id="rId49" Type="http://schemas.openxmlformats.org/officeDocument/2006/relationships/slideLayout" Target="../slideLayouts/slideLayout109.xml"/><Relationship Id="rId57" Type="http://schemas.openxmlformats.org/officeDocument/2006/relationships/slideLayout" Target="../slideLayouts/slideLayout117.xml"/><Relationship Id="rId106" Type="http://schemas.openxmlformats.org/officeDocument/2006/relationships/slideLayout" Target="../slideLayouts/slideLayout166.xml"/><Relationship Id="rId10" Type="http://schemas.openxmlformats.org/officeDocument/2006/relationships/slideLayout" Target="../slideLayouts/slideLayout70.xml"/><Relationship Id="rId31" Type="http://schemas.openxmlformats.org/officeDocument/2006/relationships/slideLayout" Target="../slideLayouts/slideLayout91.xml"/><Relationship Id="rId44" Type="http://schemas.openxmlformats.org/officeDocument/2006/relationships/slideLayout" Target="../slideLayouts/slideLayout104.xml"/><Relationship Id="rId52" Type="http://schemas.openxmlformats.org/officeDocument/2006/relationships/slideLayout" Target="../slideLayouts/slideLayout112.xml"/><Relationship Id="rId60" Type="http://schemas.openxmlformats.org/officeDocument/2006/relationships/slideLayout" Target="../slideLayouts/slideLayout120.xml"/><Relationship Id="rId65" Type="http://schemas.openxmlformats.org/officeDocument/2006/relationships/slideLayout" Target="../slideLayouts/slideLayout125.xml"/><Relationship Id="rId73" Type="http://schemas.openxmlformats.org/officeDocument/2006/relationships/slideLayout" Target="../slideLayouts/slideLayout133.xml"/><Relationship Id="rId78" Type="http://schemas.openxmlformats.org/officeDocument/2006/relationships/slideLayout" Target="../slideLayouts/slideLayout138.xml"/><Relationship Id="rId81" Type="http://schemas.openxmlformats.org/officeDocument/2006/relationships/slideLayout" Target="../slideLayouts/slideLayout141.xml"/><Relationship Id="rId86" Type="http://schemas.openxmlformats.org/officeDocument/2006/relationships/slideLayout" Target="../slideLayouts/slideLayout146.xml"/><Relationship Id="rId94" Type="http://schemas.openxmlformats.org/officeDocument/2006/relationships/slideLayout" Target="../slideLayouts/slideLayout154.xml"/><Relationship Id="rId99" Type="http://schemas.openxmlformats.org/officeDocument/2006/relationships/slideLayout" Target="../slideLayouts/slideLayout159.xml"/><Relationship Id="rId101" Type="http://schemas.openxmlformats.org/officeDocument/2006/relationships/slideLayout" Target="../slideLayouts/slideLayout161.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39" Type="http://schemas.openxmlformats.org/officeDocument/2006/relationships/slideLayout" Target="../slideLayouts/slideLayout99.xml"/><Relationship Id="rId109" Type="http://schemas.openxmlformats.org/officeDocument/2006/relationships/theme" Target="../theme/theme2.xml"/><Relationship Id="rId34" Type="http://schemas.openxmlformats.org/officeDocument/2006/relationships/slideLayout" Target="../slideLayouts/slideLayout94.xml"/><Relationship Id="rId50" Type="http://schemas.openxmlformats.org/officeDocument/2006/relationships/slideLayout" Target="../slideLayouts/slideLayout110.xml"/><Relationship Id="rId55" Type="http://schemas.openxmlformats.org/officeDocument/2006/relationships/slideLayout" Target="../slideLayouts/slideLayout115.xml"/><Relationship Id="rId76" Type="http://schemas.openxmlformats.org/officeDocument/2006/relationships/slideLayout" Target="../slideLayouts/slideLayout136.xml"/><Relationship Id="rId97" Type="http://schemas.openxmlformats.org/officeDocument/2006/relationships/slideLayout" Target="../slideLayouts/slideLayout157.xml"/><Relationship Id="rId104" Type="http://schemas.openxmlformats.org/officeDocument/2006/relationships/slideLayout" Target="../slideLayouts/slideLayout164.xml"/><Relationship Id="rId7" Type="http://schemas.openxmlformats.org/officeDocument/2006/relationships/slideLayout" Target="../slideLayouts/slideLayout67.xml"/><Relationship Id="rId71" Type="http://schemas.openxmlformats.org/officeDocument/2006/relationships/slideLayout" Target="../slideLayouts/slideLayout131.xml"/><Relationship Id="rId92" Type="http://schemas.openxmlformats.org/officeDocument/2006/relationships/slideLayout" Target="../slideLayouts/slideLayout152.xml"/><Relationship Id="rId2" Type="http://schemas.openxmlformats.org/officeDocument/2006/relationships/slideLayout" Target="../slideLayouts/slideLayout62.xml"/><Relationship Id="rId29" Type="http://schemas.openxmlformats.org/officeDocument/2006/relationships/slideLayout" Target="../slideLayouts/slideLayout89.xml"/><Relationship Id="rId24" Type="http://schemas.openxmlformats.org/officeDocument/2006/relationships/slideLayout" Target="../slideLayouts/slideLayout84.xml"/><Relationship Id="rId40" Type="http://schemas.openxmlformats.org/officeDocument/2006/relationships/slideLayout" Target="../slideLayouts/slideLayout100.xml"/><Relationship Id="rId45" Type="http://schemas.openxmlformats.org/officeDocument/2006/relationships/slideLayout" Target="../slideLayouts/slideLayout105.xml"/><Relationship Id="rId66" Type="http://schemas.openxmlformats.org/officeDocument/2006/relationships/slideLayout" Target="../slideLayouts/slideLayout126.xml"/><Relationship Id="rId87" Type="http://schemas.openxmlformats.org/officeDocument/2006/relationships/slideLayout" Target="../slideLayouts/slideLayout147.xml"/><Relationship Id="rId110" Type="http://schemas.openxmlformats.org/officeDocument/2006/relationships/image" Target="../media/image3.png"/><Relationship Id="rId61" Type="http://schemas.openxmlformats.org/officeDocument/2006/relationships/slideLayout" Target="../slideLayouts/slideLayout121.xml"/><Relationship Id="rId82" Type="http://schemas.openxmlformats.org/officeDocument/2006/relationships/slideLayout" Target="../slideLayouts/slideLayout142.xml"/><Relationship Id="rId19" Type="http://schemas.openxmlformats.org/officeDocument/2006/relationships/slideLayout" Target="../slideLayouts/slideLayout79.xml"/><Relationship Id="rId14" Type="http://schemas.openxmlformats.org/officeDocument/2006/relationships/slideLayout" Target="../slideLayouts/slideLayout74.xml"/><Relationship Id="rId30" Type="http://schemas.openxmlformats.org/officeDocument/2006/relationships/slideLayout" Target="../slideLayouts/slideLayout90.xml"/><Relationship Id="rId35" Type="http://schemas.openxmlformats.org/officeDocument/2006/relationships/slideLayout" Target="../slideLayouts/slideLayout95.xml"/><Relationship Id="rId56" Type="http://schemas.openxmlformats.org/officeDocument/2006/relationships/slideLayout" Target="../slideLayouts/slideLayout116.xml"/><Relationship Id="rId77" Type="http://schemas.openxmlformats.org/officeDocument/2006/relationships/slideLayout" Target="../slideLayouts/slideLayout137.xml"/><Relationship Id="rId100" Type="http://schemas.openxmlformats.org/officeDocument/2006/relationships/slideLayout" Target="../slideLayouts/slideLayout160.xml"/><Relationship Id="rId105" Type="http://schemas.openxmlformats.org/officeDocument/2006/relationships/slideLayout" Target="../slideLayouts/slideLayout165.xml"/><Relationship Id="rId8" Type="http://schemas.openxmlformats.org/officeDocument/2006/relationships/slideLayout" Target="../slideLayouts/slideLayout68.xml"/><Relationship Id="rId51" Type="http://schemas.openxmlformats.org/officeDocument/2006/relationships/slideLayout" Target="../slideLayouts/slideLayout111.xml"/><Relationship Id="rId72" Type="http://schemas.openxmlformats.org/officeDocument/2006/relationships/slideLayout" Target="../slideLayouts/slideLayout132.xml"/><Relationship Id="rId93" Type="http://schemas.openxmlformats.org/officeDocument/2006/relationships/slideLayout" Target="../slideLayouts/slideLayout153.xml"/><Relationship Id="rId98" Type="http://schemas.openxmlformats.org/officeDocument/2006/relationships/slideLayout" Target="../slideLayouts/slideLayout158.xml"/><Relationship Id="rId3" Type="http://schemas.openxmlformats.org/officeDocument/2006/relationships/slideLayout" Target="../slideLayouts/slideLayout63.xml"/><Relationship Id="rId25" Type="http://schemas.openxmlformats.org/officeDocument/2006/relationships/slideLayout" Target="../slideLayouts/slideLayout85.xml"/><Relationship Id="rId46" Type="http://schemas.openxmlformats.org/officeDocument/2006/relationships/slideLayout" Target="../slideLayouts/slideLayout106.xml"/><Relationship Id="rId67" Type="http://schemas.openxmlformats.org/officeDocument/2006/relationships/slideLayout" Target="../slideLayouts/slideLayout127.xml"/><Relationship Id="rId20" Type="http://schemas.openxmlformats.org/officeDocument/2006/relationships/slideLayout" Target="../slideLayouts/slideLayout80.xml"/><Relationship Id="rId41" Type="http://schemas.openxmlformats.org/officeDocument/2006/relationships/slideLayout" Target="../slideLayouts/slideLayout101.xml"/><Relationship Id="rId62" Type="http://schemas.openxmlformats.org/officeDocument/2006/relationships/slideLayout" Target="../slideLayouts/slideLayout122.xml"/><Relationship Id="rId83" Type="http://schemas.openxmlformats.org/officeDocument/2006/relationships/slideLayout" Target="../slideLayouts/slideLayout143.xml"/><Relationship Id="rId88" Type="http://schemas.openxmlformats.org/officeDocument/2006/relationships/slideLayout" Target="../slideLayouts/slideLayout148.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94.xml"/><Relationship Id="rId21" Type="http://schemas.openxmlformats.org/officeDocument/2006/relationships/slideLayout" Target="../slideLayouts/slideLayout189.xml"/><Relationship Id="rId42" Type="http://schemas.openxmlformats.org/officeDocument/2006/relationships/slideLayout" Target="../slideLayouts/slideLayout210.xml"/><Relationship Id="rId47" Type="http://schemas.openxmlformats.org/officeDocument/2006/relationships/slideLayout" Target="../slideLayouts/slideLayout215.xml"/><Relationship Id="rId63" Type="http://schemas.openxmlformats.org/officeDocument/2006/relationships/slideLayout" Target="../slideLayouts/slideLayout231.xml"/><Relationship Id="rId68" Type="http://schemas.openxmlformats.org/officeDocument/2006/relationships/slideLayout" Target="../slideLayouts/slideLayout236.xml"/><Relationship Id="rId84" Type="http://schemas.openxmlformats.org/officeDocument/2006/relationships/slideLayout" Target="../slideLayouts/slideLayout252.xml"/><Relationship Id="rId89" Type="http://schemas.openxmlformats.org/officeDocument/2006/relationships/slideLayout" Target="../slideLayouts/slideLayout257.xml"/><Relationship Id="rId16" Type="http://schemas.openxmlformats.org/officeDocument/2006/relationships/slideLayout" Target="../slideLayouts/slideLayout184.xml"/><Relationship Id="rId11" Type="http://schemas.openxmlformats.org/officeDocument/2006/relationships/slideLayout" Target="../slideLayouts/slideLayout179.xml"/><Relationship Id="rId32" Type="http://schemas.openxmlformats.org/officeDocument/2006/relationships/slideLayout" Target="../slideLayouts/slideLayout200.xml"/><Relationship Id="rId37" Type="http://schemas.openxmlformats.org/officeDocument/2006/relationships/slideLayout" Target="../slideLayouts/slideLayout205.xml"/><Relationship Id="rId53" Type="http://schemas.openxmlformats.org/officeDocument/2006/relationships/slideLayout" Target="../slideLayouts/slideLayout221.xml"/><Relationship Id="rId58" Type="http://schemas.openxmlformats.org/officeDocument/2006/relationships/slideLayout" Target="../slideLayouts/slideLayout226.xml"/><Relationship Id="rId74" Type="http://schemas.openxmlformats.org/officeDocument/2006/relationships/slideLayout" Target="../slideLayouts/slideLayout242.xml"/><Relationship Id="rId79" Type="http://schemas.openxmlformats.org/officeDocument/2006/relationships/slideLayout" Target="../slideLayouts/slideLayout247.xml"/><Relationship Id="rId102" Type="http://schemas.openxmlformats.org/officeDocument/2006/relationships/theme" Target="../theme/theme3.xml"/><Relationship Id="rId5" Type="http://schemas.openxmlformats.org/officeDocument/2006/relationships/slideLayout" Target="../slideLayouts/slideLayout173.xml"/><Relationship Id="rId90" Type="http://schemas.openxmlformats.org/officeDocument/2006/relationships/slideLayout" Target="../slideLayouts/slideLayout258.xml"/><Relationship Id="rId95" Type="http://schemas.openxmlformats.org/officeDocument/2006/relationships/slideLayout" Target="../slideLayouts/slideLayout263.xml"/><Relationship Id="rId22" Type="http://schemas.openxmlformats.org/officeDocument/2006/relationships/slideLayout" Target="../slideLayouts/slideLayout190.xml"/><Relationship Id="rId27" Type="http://schemas.openxmlformats.org/officeDocument/2006/relationships/slideLayout" Target="../slideLayouts/slideLayout195.xml"/><Relationship Id="rId43" Type="http://schemas.openxmlformats.org/officeDocument/2006/relationships/slideLayout" Target="../slideLayouts/slideLayout211.xml"/><Relationship Id="rId48" Type="http://schemas.openxmlformats.org/officeDocument/2006/relationships/slideLayout" Target="../slideLayouts/slideLayout216.xml"/><Relationship Id="rId64" Type="http://schemas.openxmlformats.org/officeDocument/2006/relationships/slideLayout" Target="../slideLayouts/slideLayout232.xml"/><Relationship Id="rId69" Type="http://schemas.openxmlformats.org/officeDocument/2006/relationships/slideLayout" Target="../slideLayouts/slideLayout237.xml"/><Relationship Id="rId80" Type="http://schemas.openxmlformats.org/officeDocument/2006/relationships/slideLayout" Target="../slideLayouts/slideLayout248.xml"/><Relationship Id="rId85" Type="http://schemas.openxmlformats.org/officeDocument/2006/relationships/slideLayout" Target="../slideLayouts/slideLayout253.xml"/><Relationship Id="rId12" Type="http://schemas.openxmlformats.org/officeDocument/2006/relationships/slideLayout" Target="../slideLayouts/slideLayout180.xml"/><Relationship Id="rId17" Type="http://schemas.openxmlformats.org/officeDocument/2006/relationships/slideLayout" Target="../slideLayouts/slideLayout185.xml"/><Relationship Id="rId25" Type="http://schemas.openxmlformats.org/officeDocument/2006/relationships/slideLayout" Target="../slideLayouts/slideLayout193.xml"/><Relationship Id="rId33" Type="http://schemas.openxmlformats.org/officeDocument/2006/relationships/slideLayout" Target="../slideLayouts/slideLayout201.xml"/><Relationship Id="rId38" Type="http://schemas.openxmlformats.org/officeDocument/2006/relationships/slideLayout" Target="../slideLayouts/slideLayout206.xml"/><Relationship Id="rId46" Type="http://schemas.openxmlformats.org/officeDocument/2006/relationships/slideLayout" Target="../slideLayouts/slideLayout214.xml"/><Relationship Id="rId59" Type="http://schemas.openxmlformats.org/officeDocument/2006/relationships/slideLayout" Target="../slideLayouts/slideLayout227.xml"/><Relationship Id="rId67" Type="http://schemas.openxmlformats.org/officeDocument/2006/relationships/slideLayout" Target="../slideLayouts/slideLayout235.xml"/><Relationship Id="rId103" Type="http://schemas.openxmlformats.org/officeDocument/2006/relationships/image" Target="../media/image4.png"/><Relationship Id="rId20" Type="http://schemas.openxmlformats.org/officeDocument/2006/relationships/slideLayout" Target="../slideLayouts/slideLayout188.xml"/><Relationship Id="rId41" Type="http://schemas.openxmlformats.org/officeDocument/2006/relationships/slideLayout" Target="../slideLayouts/slideLayout209.xml"/><Relationship Id="rId54" Type="http://schemas.openxmlformats.org/officeDocument/2006/relationships/slideLayout" Target="../slideLayouts/slideLayout222.xml"/><Relationship Id="rId62" Type="http://schemas.openxmlformats.org/officeDocument/2006/relationships/slideLayout" Target="../slideLayouts/slideLayout230.xml"/><Relationship Id="rId70" Type="http://schemas.openxmlformats.org/officeDocument/2006/relationships/slideLayout" Target="../slideLayouts/slideLayout238.xml"/><Relationship Id="rId75" Type="http://schemas.openxmlformats.org/officeDocument/2006/relationships/slideLayout" Target="../slideLayouts/slideLayout243.xml"/><Relationship Id="rId83" Type="http://schemas.openxmlformats.org/officeDocument/2006/relationships/slideLayout" Target="../slideLayouts/slideLayout251.xml"/><Relationship Id="rId88" Type="http://schemas.openxmlformats.org/officeDocument/2006/relationships/slideLayout" Target="../slideLayouts/slideLayout256.xml"/><Relationship Id="rId91" Type="http://schemas.openxmlformats.org/officeDocument/2006/relationships/slideLayout" Target="../slideLayouts/slideLayout259.xml"/><Relationship Id="rId96" Type="http://schemas.openxmlformats.org/officeDocument/2006/relationships/slideLayout" Target="../slideLayouts/slideLayout264.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5" Type="http://schemas.openxmlformats.org/officeDocument/2006/relationships/slideLayout" Target="../slideLayouts/slideLayout183.xml"/><Relationship Id="rId23" Type="http://schemas.openxmlformats.org/officeDocument/2006/relationships/slideLayout" Target="../slideLayouts/slideLayout191.xml"/><Relationship Id="rId28" Type="http://schemas.openxmlformats.org/officeDocument/2006/relationships/slideLayout" Target="../slideLayouts/slideLayout196.xml"/><Relationship Id="rId36" Type="http://schemas.openxmlformats.org/officeDocument/2006/relationships/slideLayout" Target="../slideLayouts/slideLayout204.xml"/><Relationship Id="rId49" Type="http://schemas.openxmlformats.org/officeDocument/2006/relationships/slideLayout" Target="../slideLayouts/slideLayout217.xml"/><Relationship Id="rId57" Type="http://schemas.openxmlformats.org/officeDocument/2006/relationships/slideLayout" Target="../slideLayouts/slideLayout225.xml"/><Relationship Id="rId10" Type="http://schemas.openxmlformats.org/officeDocument/2006/relationships/slideLayout" Target="../slideLayouts/slideLayout178.xml"/><Relationship Id="rId31" Type="http://schemas.openxmlformats.org/officeDocument/2006/relationships/slideLayout" Target="../slideLayouts/slideLayout199.xml"/><Relationship Id="rId44" Type="http://schemas.openxmlformats.org/officeDocument/2006/relationships/slideLayout" Target="../slideLayouts/slideLayout212.xml"/><Relationship Id="rId52" Type="http://schemas.openxmlformats.org/officeDocument/2006/relationships/slideLayout" Target="../slideLayouts/slideLayout220.xml"/><Relationship Id="rId60" Type="http://schemas.openxmlformats.org/officeDocument/2006/relationships/slideLayout" Target="../slideLayouts/slideLayout228.xml"/><Relationship Id="rId65" Type="http://schemas.openxmlformats.org/officeDocument/2006/relationships/slideLayout" Target="../slideLayouts/slideLayout233.xml"/><Relationship Id="rId73" Type="http://schemas.openxmlformats.org/officeDocument/2006/relationships/slideLayout" Target="../slideLayouts/slideLayout241.xml"/><Relationship Id="rId78" Type="http://schemas.openxmlformats.org/officeDocument/2006/relationships/slideLayout" Target="../slideLayouts/slideLayout246.xml"/><Relationship Id="rId81" Type="http://schemas.openxmlformats.org/officeDocument/2006/relationships/slideLayout" Target="../slideLayouts/slideLayout249.xml"/><Relationship Id="rId86" Type="http://schemas.openxmlformats.org/officeDocument/2006/relationships/slideLayout" Target="../slideLayouts/slideLayout254.xml"/><Relationship Id="rId94" Type="http://schemas.openxmlformats.org/officeDocument/2006/relationships/slideLayout" Target="../slideLayouts/slideLayout262.xml"/><Relationship Id="rId99" Type="http://schemas.openxmlformats.org/officeDocument/2006/relationships/slideLayout" Target="../slideLayouts/slideLayout267.xml"/><Relationship Id="rId101" Type="http://schemas.openxmlformats.org/officeDocument/2006/relationships/slideLayout" Target="../slideLayouts/slideLayout269.xml"/><Relationship Id="rId4" Type="http://schemas.openxmlformats.org/officeDocument/2006/relationships/slideLayout" Target="../slideLayouts/slideLayout172.xml"/><Relationship Id="rId9" Type="http://schemas.openxmlformats.org/officeDocument/2006/relationships/slideLayout" Target="../slideLayouts/slideLayout177.xml"/><Relationship Id="rId13" Type="http://schemas.openxmlformats.org/officeDocument/2006/relationships/slideLayout" Target="../slideLayouts/slideLayout181.xml"/><Relationship Id="rId18" Type="http://schemas.openxmlformats.org/officeDocument/2006/relationships/slideLayout" Target="../slideLayouts/slideLayout186.xml"/><Relationship Id="rId39" Type="http://schemas.openxmlformats.org/officeDocument/2006/relationships/slideLayout" Target="../slideLayouts/slideLayout207.xml"/><Relationship Id="rId34" Type="http://schemas.openxmlformats.org/officeDocument/2006/relationships/slideLayout" Target="../slideLayouts/slideLayout202.xml"/><Relationship Id="rId50" Type="http://schemas.openxmlformats.org/officeDocument/2006/relationships/slideLayout" Target="../slideLayouts/slideLayout218.xml"/><Relationship Id="rId55" Type="http://schemas.openxmlformats.org/officeDocument/2006/relationships/slideLayout" Target="../slideLayouts/slideLayout223.xml"/><Relationship Id="rId76" Type="http://schemas.openxmlformats.org/officeDocument/2006/relationships/slideLayout" Target="../slideLayouts/slideLayout244.xml"/><Relationship Id="rId97" Type="http://schemas.openxmlformats.org/officeDocument/2006/relationships/slideLayout" Target="../slideLayouts/slideLayout265.xml"/><Relationship Id="rId7" Type="http://schemas.openxmlformats.org/officeDocument/2006/relationships/slideLayout" Target="../slideLayouts/slideLayout175.xml"/><Relationship Id="rId71" Type="http://schemas.openxmlformats.org/officeDocument/2006/relationships/slideLayout" Target="../slideLayouts/slideLayout239.xml"/><Relationship Id="rId92" Type="http://schemas.openxmlformats.org/officeDocument/2006/relationships/slideLayout" Target="../slideLayouts/slideLayout260.xml"/><Relationship Id="rId2" Type="http://schemas.openxmlformats.org/officeDocument/2006/relationships/slideLayout" Target="../slideLayouts/slideLayout170.xml"/><Relationship Id="rId29" Type="http://schemas.openxmlformats.org/officeDocument/2006/relationships/slideLayout" Target="../slideLayouts/slideLayout197.xml"/><Relationship Id="rId24" Type="http://schemas.openxmlformats.org/officeDocument/2006/relationships/slideLayout" Target="../slideLayouts/slideLayout192.xml"/><Relationship Id="rId40" Type="http://schemas.openxmlformats.org/officeDocument/2006/relationships/slideLayout" Target="../slideLayouts/slideLayout208.xml"/><Relationship Id="rId45" Type="http://schemas.openxmlformats.org/officeDocument/2006/relationships/slideLayout" Target="../slideLayouts/slideLayout213.xml"/><Relationship Id="rId66" Type="http://schemas.openxmlformats.org/officeDocument/2006/relationships/slideLayout" Target="../slideLayouts/slideLayout234.xml"/><Relationship Id="rId87" Type="http://schemas.openxmlformats.org/officeDocument/2006/relationships/slideLayout" Target="../slideLayouts/slideLayout255.xml"/><Relationship Id="rId61" Type="http://schemas.openxmlformats.org/officeDocument/2006/relationships/slideLayout" Target="../slideLayouts/slideLayout229.xml"/><Relationship Id="rId82" Type="http://schemas.openxmlformats.org/officeDocument/2006/relationships/slideLayout" Target="../slideLayouts/slideLayout250.xml"/><Relationship Id="rId19" Type="http://schemas.openxmlformats.org/officeDocument/2006/relationships/slideLayout" Target="../slideLayouts/slideLayout187.xml"/><Relationship Id="rId14" Type="http://schemas.openxmlformats.org/officeDocument/2006/relationships/slideLayout" Target="../slideLayouts/slideLayout182.xml"/><Relationship Id="rId30" Type="http://schemas.openxmlformats.org/officeDocument/2006/relationships/slideLayout" Target="../slideLayouts/slideLayout198.xml"/><Relationship Id="rId35" Type="http://schemas.openxmlformats.org/officeDocument/2006/relationships/slideLayout" Target="../slideLayouts/slideLayout203.xml"/><Relationship Id="rId56" Type="http://schemas.openxmlformats.org/officeDocument/2006/relationships/slideLayout" Target="../slideLayouts/slideLayout224.xml"/><Relationship Id="rId77" Type="http://schemas.openxmlformats.org/officeDocument/2006/relationships/slideLayout" Target="../slideLayouts/slideLayout245.xml"/><Relationship Id="rId100" Type="http://schemas.openxmlformats.org/officeDocument/2006/relationships/slideLayout" Target="../slideLayouts/slideLayout268.xml"/><Relationship Id="rId8" Type="http://schemas.openxmlformats.org/officeDocument/2006/relationships/slideLayout" Target="../slideLayouts/slideLayout176.xml"/><Relationship Id="rId51" Type="http://schemas.openxmlformats.org/officeDocument/2006/relationships/slideLayout" Target="../slideLayouts/slideLayout219.xml"/><Relationship Id="rId72" Type="http://schemas.openxmlformats.org/officeDocument/2006/relationships/slideLayout" Target="../slideLayouts/slideLayout240.xml"/><Relationship Id="rId93" Type="http://schemas.openxmlformats.org/officeDocument/2006/relationships/slideLayout" Target="../slideLayouts/slideLayout261.xml"/><Relationship Id="rId98" Type="http://schemas.openxmlformats.org/officeDocument/2006/relationships/slideLayout" Target="../slideLayouts/slideLayout266.xml"/><Relationship Id="rId3" Type="http://schemas.openxmlformats.org/officeDocument/2006/relationships/slideLayout" Target="../slideLayouts/slideLayout171.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295.xml"/><Relationship Id="rId21" Type="http://schemas.openxmlformats.org/officeDocument/2006/relationships/slideLayout" Target="../slideLayouts/slideLayout290.xml"/><Relationship Id="rId34" Type="http://schemas.openxmlformats.org/officeDocument/2006/relationships/slideLayout" Target="../slideLayouts/slideLayout303.xml"/><Relationship Id="rId42" Type="http://schemas.openxmlformats.org/officeDocument/2006/relationships/slideLayout" Target="../slideLayouts/slideLayout311.xml"/><Relationship Id="rId47" Type="http://schemas.openxmlformats.org/officeDocument/2006/relationships/slideLayout" Target="../slideLayouts/slideLayout316.xml"/><Relationship Id="rId50" Type="http://schemas.openxmlformats.org/officeDocument/2006/relationships/slideLayout" Target="../slideLayouts/slideLayout319.xml"/><Relationship Id="rId55" Type="http://schemas.openxmlformats.org/officeDocument/2006/relationships/slideLayout" Target="../slideLayouts/slideLayout324.xml"/><Relationship Id="rId63" Type="http://schemas.openxmlformats.org/officeDocument/2006/relationships/slideLayout" Target="../slideLayouts/slideLayout332.xml"/><Relationship Id="rId7" Type="http://schemas.openxmlformats.org/officeDocument/2006/relationships/slideLayout" Target="../slideLayouts/slideLayout276.xml"/><Relationship Id="rId2" Type="http://schemas.openxmlformats.org/officeDocument/2006/relationships/slideLayout" Target="../slideLayouts/slideLayout271.xml"/><Relationship Id="rId16" Type="http://schemas.openxmlformats.org/officeDocument/2006/relationships/slideLayout" Target="../slideLayouts/slideLayout285.xml"/><Relationship Id="rId29" Type="http://schemas.openxmlformats.org/officeDocument/2006/relationships/slideLayout" Target="../slideLayouts/slideLayout298.xml"/><Relationship Id="rId11" Type="http://schemas.openxmlformats.org/officeDocument/2006/relationships/slideLayout" Target="../slideLayouts/slideLayout280.xml"/><Relationship Id="rId24" Type="http://schemas.openxmlformats.org/officeDocument/2006/relationships/slideLayout" Target="../slideLayouts/slideLayout293.xml"/><Relationship Id="rId32" Type="http://schemas.openxmlformats.org/officeDocument/2006/relationships/slideLayout" Target="../slideLayouts/slideLayout301.xml"/><Relationship Id="rId37" Type="http://schemas.openxmlformats.org/officeDocument/2006/relationships/slideLayout" Target="../slideLayouts/slideLayout306.xml"/><Relationship Id="rId40" Type="http://schemas.openxmlformats.org/officeDocument/2006/relationships/slideLayout" Target="../slideLayouts/slideLayout309.xml"/><Relationship Id="rId45" Type="http://schemas.openxmlformats.org/officeDocument/2006/relationships/slideLayout" Target="../slideLayouts/slideLayout314.xml"/><Relationship Id="rId53" Type="http://schemas.openxmlformats.org/officeDocument/2006/relationships/slideLayout" Target="../slideLayouts/slideLayout322.xml"/><Relationship Id="rId58" Type="http://schemas.openxmlformats.org/officeDocument/2006/relationships/slideLayout" Target="../slideLayouts/slideLayout327.xml"/><Relationship Id="rId5" Type="http://schemas.openxmlformats.org/officeDocument/2006/relationships/slideLayout" Target="../slideLayouts/slideLayout274.xml"/><Relationship Id="rId61" Type="http://schemas.openxmlformats.org/officeDocument/2006/relationships/slideLayout" Target="../slideLayouts/slideLayout330.xml"/><Relationship Id="rId19" Type="http://schemas.openxmlformats.org/officeDocument/2006/relationships/slideLayout" Target="../slideLayouts/slideLayout288.xml"/><Relationship Id="rId14" Type="http://schemas.openxmlformats.org/officeDocument/2006/relationships/slideLayout" Target="../slideLayouts/slideLayout283.xml"/><Relationship Id="rId22" Type="http://schemas.openxmlformats.org/officeDocument/2006/relationships/slideLayout" Target="../slideLayouts/slideLayout291.xml"/><Relationship Id="rId27" Type="http://schemas.openxmlformats.org/officeDocument/2006/relationships/slideLayout" Target="../slideLayouts/slideLayout296.xml"/><Relationship Id="rId30" Type="http://schemas.openxmlformats.org/officeDocument/2006/relationships/slideLayout" Target="../slideLayouts/slideLayout299.xml"/><Relationship Id="rId35" Type="http://schemas.openxmlformats.org/officeDocument/2006/relationships/slideLayout" Target="../slideLayouts/slideLayout304.xml"/><Relationship Id="rId43" Type="http://schemas.openxmlformats.org/officeDocument/2006/relationships/slideLayout" Target="../slideLayouts/slideLayout312.xml"/><Relationship Id="rId48" Type="http://schemas.openxmlformats.org/officeDocument/2006/relationships/slideLayout" Target="../slideLayouts/slideLayout317.xml"/><Relationship Id="rId56" Type="http://schemas.openxmlformats.org/officeDocument/2006/relationships/slideLayout" Target="../slideLayouts/slideLayout325.xml"/><Relationship Id="rId64" Type="http://schemas.openxmlformats.org/officeDocument/2006/relationships/slideLayout" Target="../slideLayouts/slideLayout333.xml"/><Relationship Id="rId8" Type="http://schemas.openxmlformats.org/officeDocument/2006/relationships/slideLayout" Target="../slideLayouts/slideLayout277.xml"/><Relationship Id="rId51" Type="http://schemas.openxmlformats.org/officeDocument/2006/relationships/slideLayout" Target="../slideLayouts/slideLayout320.xml"/><Relationship Id="rId3" Type="http://schemas.openxmlformats.org/officeDocument/2006/relationships/slideLayout" Target="../slideLayouts/slideLayout272.xml"/><Relationship Id="rId12" Type="http://schemas.openxmlformats.org/officeDocument/2006/relationships/slideLayout" Target="../slideLayouts/slideLayout281.xml"/><Relationship Id="rId17" Type="http://schemas.openxmlformats.org/officeDocument/2006/relationships/slideLayout" Target="../slideLayouts/slideLayout286.xml"/><Relationship Id="rId25" Type="http://schemas.openxmlformats.org/officeDocument/2006/relationships/slideLayout" Target="../slideLayouts/slideLayout294.xml"/><Relationship Id="rId33" Type="http://schemas.openxmlformats.org/officeDocument/2006/relationships/slideLayout" Target="../slideLayouts/slideLayout302.xml"/><Relationship Id="rId38" Type="http://schemas.openxmlformats.org/officeDocument/2006/relationships/slideLayout" Target="../slideLayouts/slideLayout307.xml"/><Relationship Id="rId46" Type="http://schemas.openxmlformats.org/officeDocument/2006/relationships/slideLayout" Target="../slideLayouts/slideLayout315.xml"/><Relationship Id="rId59" Type="http://schemas.openxmlformats.org/officeDocument/2006/relationships/slideLayout" Target="../slideLayouts/slideLayout328.xml"/><Relationship Id="rId20" Type="http://schemas.openxmlformats.org/officeDocument/2006/relationships/slideLayout" Target="../slideLayouts/slideLayout289.xml"/><Relationship Id="rId41" Type="http://schemas.openxmlformats.org/officeDocument/2006/relationships/slideLayout" Target="../slideLayouts/slideLayout310.xml"/><Relationship Id="rId54" Type="http://schemas.openxmlformats.org/officeDocument/2006/relationships/slideLayout" Target="../slideLayouts/slideLayout323.xml"/><Relationship Id="rId62" Type="http://schemas.openxmlformats.org/officeDocument/2006/relationships/slideLayout" Target="../slideLayouts/slideLayout331.xml"/><Relationship Id="rId1" Type="http://schemas.openxmlformats.org/officeDocument/2006/relationships/slideLayout" Target="../slideLayouts/slideLayout270.xml"/><Relationship Id="rId6" Type="http://schemas.openxmlformats.org/officeDocument/2006/relationships/slideLayout" Target="../slideLayouts/slideLayout275.xml"/><Relationship Id="rId15" Type="http://schemas.openxmlformats.org/officeDocument/2006/relationships/slideLayout" Target="../slideLayouts/slideLayout284.xml"/><Relationship Id="rId23" Type="http://schemas.openxmlformats.org/officeDocument/2006/relationships/slideLayout" Target="../slideLayouts/slideLayout292.xml"/><Relationship Id="rId28" Type="http://schemas.openxmlformats.org/officeDocument/2006/relationships/slideLayout" Target="../slideLayouts/slideLayout297.xml"/><Relationship Id="rId36" Type="http://schemas.openxmlformats.org/officeDocument/2006/relationships/slideLayout" Target="../slideLayouts/slideLayout305.xml"/><Relationship Id="rId49" Type="http://schemas.openxmlformats.org/officeDocument/2006/relationships/slideLayout" Target="../slideLayouts/slideLayout318.xml"/><Relationship Id="rId57" Type="http://schemas.openxmlformats.org/officeDocument/2006/relationships/slideLayout" Target="../slideLayouts/slideLayout326.xml"/><Relationship Id="rId10" Type="http://schemas.openxmlformats.org/officeDocument/2006/relationships/slideLayout" Target="../slideLayouts/slideLayout279.xml"/><Relationship Id="rId31" Type="http://schemas.openxmlformats.org/officeDocument/2006/relationships/slideLayout" Target="../slideLayouts/slideLayout300.xml"/><Relationship Id="rId44" Type="http://schemas.openxmlformats.org/officeDocument/2006/relationships/slideLayout" Target="../slideLayouts/slideLayout313.xml"/><Relationship Id="rId52" Type="http://schemas.openxmlformats.org/officeDocument/2006/relationships/slideLayout" Target="../slideLayouts/slideLayout321.xml"/><Relationship Id="rId60" Type="http://schemas.openxmlformats.org/officeDocument/2006/relationships/slideLayout" Target="../slideLayouts/slideLayout329.xml"/><Relationship Id="rId65" Type="http://schemas.openxmlformats.org/officeDocument/2006/relationships/theme" Target="../theme/theme4.xml"/><Relationship Id="rId4" Type="http://schemas.openxmlformats.org/officeDocument/2006/relationships/slideLayout" Target="../slideLayouts/slideLayout273.xml"/><Relationship Id="rId9" Type="http://schemas.openxmlformats.org/officeDocument/2006/relationships/slideLayout" Target="../slideLayouts/slideLayout278.xml"/><Relationship Id="rId13" Type="http://schemas.openxmlformats.org/officeDocument/2006/relationships/slideLayout" Target="../slideLayouts/slideLayout282.xml"/><Relationship Id="rId18" Type="http://schemas.openxmlformats.org/officeDocument/2006/relationships/slideLayout" Target="../slideLayouts/slideLayout287.xml"/><Relationship Id="rId39" Type="http://schemas.openxmlformats.org/officeDocument/2006/relationships/slideLayout" Target="../slideLayouts/slideLayout30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1.xml"/><Relationship Id="rId13" Type="http://schemas.openxmlformats.org/officeDocument/2006/relationships/slideLayout" Target="../slideLayouts/slideLayout346.xml"/><Relationship Id="rId18" Type="http://schemas.openxmlformats.org/officeDocument/2006/relationships/slideLayout" Target="../slideLayouts/slideLayout351.xml"/><Relationship Id="rId26" Type="http://schemas.openxmlformats.org/officeDocument/2006/relationships/image" Target="../media/image8.png"/><Relationship Id="rId3" Type="http://schemas.openxmlformats.org/officeDocument/2006/relationships/slideLayout" Target="../slideLayouts/slideLayout336.xml"/><Relationship Id="rId21" Type="http://schemas.openxmlformats.org/officeDocument/2006/relationships/slideLayout" Target="../slideLayouts/slideLayout354.xml"/><Relationship Id="rId7" Type="http://schemas.openxmlformats.org/officeDocument/2006/relationships/slideLayout" Target="../slideLayouts/slideLayout340.xml"/><Relationship Id="rId12" Type="http://schemas.openxmlformats.org/officeDocument/2006/relationships/slideLayout" Target="../slideLayouts/slideLayout345.xml"/><Relationship Id="rId17" Type="http://schemas.openxmlformats.org/officeDocument/2006/relationships/slideLayout" Target="../slideLayouts/slideLayout350.xml"/><Relationship Id="rId25" Type="http://schemas.openxmlformats.org/officeDocument/2006/relationships/theme" Target="../theme/theme5.xml"/><Relationship Id="rId2" Type="http://schemas.openxmlformats.org/officeDocument/2006/relationships/slideLayout" Target="../slideLayouts/slideLayout335.xml"/><Relationship Id="rId16" Type="http://schemas.openxmlformats.org/officeDocument/2006/relationships/slideLayout" Target="../slideLayouts/slideLayout349.xml"/><Relationship Id="rId20" Type="http://schemas.openxmlformats.org/officeDocument/2006/relationships/slideLayout" Target="../slideLayouts/slideLayout353.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24" Type="http://schemas.openxmlformats.org/officeDocument/2006/relationships/slideLayout" Target="../slideLayouts/slideLayout357.xml"/><Relationship Id="rId5" Type="http://schemas.openxmlformats.org/officeDocument/2006/relationships/slideLayout" Target="../slideLayouts/slideLayout338.xml"/><Relationship Id="rId15" Type="http://schemas.openxmlformats.org/officeDocument/2006/relationships/slideLayout" Target="../slideLayouts/slideLayout348.xml"/><Relationship Id="rId23" Type="http://schemas.openxmlformats.org/officeDocument/2006/relationships/slideLayout" Target="../slideLayouts/slideLayout356.xml"/><Relationship Id="rId10" Type="http://schemas.openxmlformats.org/officeDocument/2006/relationships/slideLayout" Target="../slideLayouts/slideLayout343.xml"/><Relationship Id="rId19" Type="http://schemas.openxmlformats.org/officeDocument/2006/relationships/slideLayout" Target="../slideLayouts/slideLayout352.xml"/><Relationship Id="rId4" Type="http://schemas.openxmlformats.org/officeDocument/2006/relationships/slideLayout" Target="../slideLayouts/slideLayout337.xml"/><Relationship Id="rId9" Type="http://schemas.openxmlformats.org/officeDocument/2006/relationships/slideLayout" Target="../slideLayouts/slideLayout342.xml"/><Relationship Id="rId14" Type="http://schemas.openxmlformats.org/officeDocument/2006/relationships/slideLayout" Target="../slideLayouts/slideLayout347.xml"/><Relationship Id="rId22" Type="http://schemas.openxmlformats.org/officeDocument/2006/relationships/slideLayout" Target="../slideLayouts/slideLayout355.xml"/><Relationship Id="rId27" Type="http://schemas.openxmlformats.org/officeDocument/2006/relationships/image" Target="../media/image9.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164781"/>
            <a:ext cx="12192000" cy="693225"/>
          </a:xfrm>
          <a:prstGeom prst="rect">
            <a:avLst/>
          </a:prstGeom>
          <a:solidFill>
            <a:schemeClr val="bg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3" name="Text Placeholder 2"/>
          <p:cNvSpPr>
            <a:spLocks noGrp="1"/>
          </p:cNvSpPr>
          <p:nvPr>
            <p:ph type="body" idx="1"/>
          </p:nvPr>
        </p:nvSpPr>
        <p:spPr bwMode="gray">
          <a:xfrm>
            <a:off x="695328" y="1773244"/>
            <a:ext cx="10801349" cy="4009867"/>
          </a:xfrm>
          <a:prstGeom prst="rect">
            <a:avLst/>
          </a:prstGeom>
        </p:spPr>
        <p:txBody>
          <a:bodyPr vert="horz" lIns="0" tIns="0" rIns="0" bIns="0" rtlCol="0">
            <a:noAutofit/>
          </a:bodyPr>
          <a:lstStyle/>
          <a:p>
            <a:pPr lvl="0"/>
            <a:r>
              <a:rPr lang="en-GB" noProof="0" dirty="0"/>
              <a:t>Click to edit Master text styles</a:t>
            </a:r>
          </a:p>
          <a:p>
            <a:pPr lvl="1"/>
            <a:r>
              <a:rPr lang="en-GB" noProof="0" dirty="0"/>
              <a:t>Click to edit Master text styles</a:t>
            </a:r>
          </a:p>
          <a:p>
            <a:pPr lvl="2"/>
            <a:r>
              <a:rPr lang="en-GB" noProof="0" dirty="0"/>
              <a:t>Second level</a:t>
            </a:r>
          </a:p>
          <a:p>
            <a:pPr lvl="3"/>
            <a:r>
              <a:rPr lang="en-GB" noProof="0" dirty="0"/>
              <a:t>Third level</a:t>
            </a:r>
          </a:p>
          <a:p>
            <a:pPr lvl="4"/>
            <a:r>
              <a:rPr lang="en-GB" noProof="0" dirty="0"/>
              <a:t>Fourth level</a:t>
            </a:r>
          </a:p>
          <a:p>
            <a:pPr lvl="5"/>
            <a:r>
              <a:rPr lang="en-GB" noProof="0" dirty="0"/>
              <a:t>Fifth level</a:t>
            </a:r>
          </a:p>
          <a:p>
            <a:pPr marL="0" marR="0" lvl="0" indent="0" algn="l" defTabSz="914309" rtl="0" eaLnBrk="1" fontAlgn="auto" latinLnBrk="0" hangingPunct="1">
              <a:lnSpc>
                <a:spcPct val="100000"/>
              </a:lnSpc>
              <a:spcBef>
                <a:spcPts val="600"/>
              </a:spcBef>
              <a:spcAft>
                <a:spcPts val="0"/>
              </a:spcAft>
              <a:buClr>
                <a:srgbClr val="86657C"/>
              </a:buClr>
              <a:buSzPct val="115000"/>
              <a:buFont typeface="Arial" panose="020B0604020202020204" pitchFamily="34" charset="0"/>
              <a:buNone/>
              <a:tabLst/>
              <a:defRPr/>
            </a:pPr>
            <a:endParaRPr kumimoji="0" lang="en-GB" sz="1200" b="0" i="0" u="none" strike="noStrike" kern="1200" cap="none" spc="0" normalizeH="0" baseline="0" noProof="0" dirty="0">
              <a:ln>
                <a:noFill/>
              </a:ln>
              <a:solidFill>
                <a:srgbClr val="434342"/>
              </a:solidFill>
              <a:effectLst/>
              <a:uLnTx/>
              <a:uFillTx/>
              <a:latin typeface="+mn-lt"/>
              <a:ea typeface="+mn-ea"/>
              <a:cs typeface="+mn-cs"/>
            </a:endParaRPr>
          </a:p>
        </p:txBody>
      </p:sp>
      <p:sp>
        <p:nvSpPr>
          <p:cNvPr id="13" name="Title Placeholder 1"/>
          <p:cNvSpPr>
            <a:spLocks noGrp="1"/>
          </p:cNvSpPr>
          <p:nvPr>
            <p:ph type="title"/>
          </p:nvPr>
        </p:nvSpPr>
        <p:spPr>
          <a:xfrm>
            <a:off x="694800" y="576000"/>
            <a:ext cx="10800000" cy="684000"/>
          </a:xfrm>
          <a:prstGeom prst="rect">
            <a:avLst/>
          </a:prstGeom>
        </p:spPr>
        <p:txBody>
          <a:bodyPr vert="horz" lIns="0" tIns="0" rIns="0" bIns="0" rtlCol="0" anchor="t" anchorCtr="0">
            <a:noAutofit/>
          </a:bodyPr>
          <a:lstStyle/>
          <a:p>
            <a:r>
              <a:rPr lang="en-GB" noProof="0" dirty="0" err="1"/>
              <a:t>Klicka</a:t>
            </a:r>
            <a:r>
              <a:rPr lang="en-GB" noProof="0" dirty="0"/>
              <a:t> </a:t>
            </a:r>
            <a:r>
              <a:rPr lang="en-GB" noProof="0" dirty="0" err="1"/>
              <a:t>här</a:t>
            </a:r>
            <a:r>
              <a:rPr lang="en-GB" noProof="0" dirty="0"/>
              <a:t> </a:t>
            </a:r>
            <a:r>
              <a:rPr lang="en-GB" noProof="0" dirty="0" err="1"/>
              <a:t>för</a:t>
            </a:r>
            <a:r>
              <a:rPr lang="en-GB" noProof="0" dirty="0"/>
              <a:t> </a:t>
            </a:r>
            <a:r>
              <a:rPr lang="en-GB" noProof="0" dirty="0" err="1"/>
              <a:t>att</a:t>
            </a:r>
            <a:r>
              <a:rPr lang="en-GB" noProof="0" dirty="0"/>
              <a:t> </a:t>
            </a:r>
            <a:r>
              <a:rPr lang="en-GB" noProof="0" dirty="0" err="1"/>
              <a:t>ändra</a:t>
            </a:r>
            <a:r>
              <a:rPr lang="en-GB" noProof="0" dirty="0"/>
              <a:t> format</a:t>
            </a:r>
          </a:p>
        </p:txBody>
      </p:sp>
      <p:pic>
        <p:nvPicPr>
          <p:cNvPr id="4" name="Bildobjekt 3"/>
          <p:cNvPicPr>
            <a:picLocks noChangeAspect="1"/>
          </p:cNvPicPr>
          <p:nvPr userDrawn="1"/>
        </p:nvPicPr>
        <p:blipFill>
          <a:blip r:embed="rId62" cstate="screen">
            <a:extLst>
              <a:ext uri="{28A0092B-C50C-407E-A947-70E740481C1C}">
                <a14:useLocalDpi xmlns:a14="http://schemas.microsoft.com/office/drawing/2010/main"/>
              </a:ext>
            </a:extLst>
          </a:blip>
          <a:stretch>
            <a:fillRect/>
          </a:stretch>
        </p:blipFill>
        <p:spPr>
          <a:xfrm>
            <a:off x="10908941" y="6416738"/>
            <a:ext cx="900000" cy="205168"/>
          </a:xfrm>
          <a:prstGeom prst="rect">
            <a:avLst/>
          </a:prstGeom>
        </p:spPr>
      </p:pic>
      <p:sp>
        <p:nvSpPr>
          <p:cNvPr id="3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dirty="0"/>
          </a:p>
        </p:txBody>
      </p:sp>
      <p:sp>
        <p:nvSpPr>
          <p:cNvPr id="37" name="Oval 36"/>
          <p:cNvSpPr/>
          <p:nvPr userDrawn="1"/>
        </p:nvSpPr>
        <p:spPr>
          <a:xfrm>
            <a:off x="12442957" y="666633"/>
            <a:ext cx="441097" cy="441097"/>
          </a:xfrm>
          <a:prstGeom prst="ellipse">
            <a:avLst/>
          </a:prstGeom>
          <a:solidFill>
            <a:schemeClr val="tx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dirty="0">
              <a:solidFill>
                <a:schemeClr val="tx1"/>
              </a:solidFill>
            </a:endParaRPr>
          </a:p>
        </p:txBody>
      </p:sp>
      <p:sp>
        <p:nvSpPr>
          <p:cNvPr id="39" name="Oval 38"/>
          <p:cNvSpPr/>
          <p:nvPr userDrawn="1"/>
        </p:nvSpPr>
        <p:spPr>
          <a:xfrm>
            <a:off x="13030270" y="666633"/>
            <a:ext cx="441097" cy="441097"/>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dirty="0">
              <a:solidFill>
                <a:schemeClr val="tx1"/>
              </a:solidFill>
            </a:endParaRPr>
          </a:p>
        </p:txBody>
      </p:sp>
      <p:sp>
        <p:nvSpPr>
          <p:cNvPr id="40" name="Oval 39"/>
          <p:cNvSpPr/>
          <p:nvPr userDrawn="1"/>
        </p:nvSpPr>
        <p:spPr>
          <a:xfrm>
            <a:off x="12442957" y="1548561"/>
            <a:ext cx="441097" cy="441097"/>
          </a:xfrm>
          <a:prstGeom prst="ellipse">
            <a:avLst/>
          </a:prstGeom>
          <a:solidFill>
            <a:srgbClr val="87657D"/>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dirty="0">
              <a:solidFill>
                <a:schemeClr val="tx1"/>
              </a:solidFill>
            </a:endParaRPr>
          </a:p>
        </p:txBody>
      </p:sp>
      <p:sp>
        <p:nvSpPr>
          <p:cNvPr id="41" name="Oval 40"/>
          <p:cNvSpPr/>
          <p:nvPr userDrawn="1"/>
        </p:nvSpPr>
        <p:spPr>
          <a:xfrm>
            <a:off x="13030270" y="1548561"/>
            <a:ext cx="441097" cy="441097"/>
          </a:xfrm>
          <a:prstGeom prst="ellipse">
            <a:avLst/>
          </a:prstGeom>
          <a:solidFill>
            <a:srgbClr val="DFBEC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dirty="0">
              <a:solidFill>
                <a:schemeClr val="tx1"/>
              </a:solidFill>
            </a:endParaRPr>
          </a:p>
        </p:txBody>
      </p:sp>
      <p:sp>
        <p:nvSpPr>
          <p:cNvPr id="42" name="Oval 41"/>
          <p:cNvSpPr/>
          <p:nvPr userDrawn="1"/>
        </p:nvSpPr>
        <p:spPr>
          <a:xfrm>
            <a:off x="12442957" y="2419993"/>
            <a:ext cx="441097" cy="441097"/>
          </a:xfrm>
          <a:prstGeom prst="ellipse">
            <a:avLst/>
          </a:prstGeom>
          <a:solidFill>
            <a:srgbClr val="A6BCD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dirty="0">
              <a:solidFill>
                <a:schemeClr val="tx1"/>
              </a:solidFill>
            </a:endParaRPr>
          </a:p>
        </p:txBody>
      </p:sp>
      <p:sp>
        <p:nvSpPr>
          <p:cNvPr id="43" name="Oval 42"/>
          <p:cNvSpPr/>
          <p:nvPr userDrawn="1"/>
        </p:nvSpPr>
        <p:spPr>
          <a:xfrm>
            <a:off x="13030270" y="2419993"/>
            <a:ext cx="441097" cy="441097"/>
          </a:xfrm>
          <a:prstGeom prst="ellipse">
            <a:avLst/>
          </a:prstGeom>
          <a:solidFill>
            <a:srgbClr val="F8C276"/>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dirty="0">
              <a:solidFill>
                <a:schemeClr val="tx1"/>
              </a:solidFill>
            </a:endParaRPr>
          </a:p>
        </p:txBody>
      </p:sp>
      <p:sp>
        <p:nvSpPr>
          <p:cNvPr id="44" name="Oval 43"/>
          <p:cNvSpPr/>
          <p:nvPr userDrawn="1"/>
        </p:nvSpPr>
        <p:spPr>
          <a:xfrm>
            <a:off x="12442957" y="3318144"/>
            <a:ext cx="441097" cy="441097"/>
          </a:xfrm>
          <a:prstGeom prst="ellipse">
            <a:avLst/>
          </a:prstGeom>
          <a:solidFill>
            <a:srgbClr val="F7F4F3"/>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dirty="0">
              <a:solidFill>
                <a:schemeClr val="tx1"/>
              </a:solidFill>
            </a:endParaRPr>
          </a:p>
        </p:txBody>
      </p:sp>
      <p:sp>
        <p:nvSpPr>
          <p:cNvPr id="45" name="Oval 44"/>
          <p:cNvSpPr/>
          <p:nvPr userDrawn="1"/>
        </p:nvSpPr>
        <p:spPr>
          <a:xfrm>
            <a:off x="13030270" y="3318142"/>
            <a:ext cx="441097" cy="441097"/>
          </a:xfrm>
          <a:prstGeom prst="ellipse">
            <a:avLst/>
          </a:prstGeom>
          <a:solidFill>
            <a:srgbClr val="E9E4E0"/>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dirty="0">
              <a:solidFill>
                <a:schemeClr val="tx1"/>
              </a:solidFill>
            </a:endParaRPr>
          </a:p>
        </p:txBody>
      </p:sp>
      <p:sp>
        <p:nvSpPr>
          <p:cNvPr id="46" name="Oval 45"/>
          <p:cNvSpPr/>
          <p:nvPr userDrawn="1"/>
        </p:nvSpPr>
        <p:spPr>
          <a:xfrm>
            <a:off x="13030270" y="4234229"/>
            <a:ext cx="441097" cy="441097"/>
          </a:xfrm>
          <a:prstGeom prst="ellipse">
            <a:avLst/>
          </a:prstGeom>
          <a:solidFill>
            <a:srgbClr val="D4CCC7"/>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dirty="0">
              <a:solidFill>
                <a:schemeClr val="tx1"/>
              </a:solidFill>
            </a:endParaRPr>
          </a:p>
        </p:txBody>
      </p:sp>
      <p:sp>
        <p:nvSpPr>
          <p:cNvPr id="47" name="Oval 46"/>
          <p:cNvSpPr/>
          <p:nvPr userDrawn="1"/>
        </p:nvSpPr>
        <p:spPr>
          <a:xfrm>
            <a:off x="12442957" y="4242800"/>
            <a:ext cx="441097" cy="441097"/>
          </a:xfrm>
          <a:prstGeom prst="ellipse">
            <a:avLst/>
          </a:prstGeom>
          <a:solidFill>
            <a:srgbClr val="BFB4AE"/>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dirty="0">
              <a:solidFill>
                <a:schemeClr val="tx1"/>
              </a:solidFill>
            </a:endParaRPr>
          </a:p>
        </p:txBody>
      </p:sp>
      <p:sp>
        <p:nvSpPr>
          <p:cNvPr id="48" name="Oval 47"/>
          <p:cNvSpPr/>
          <p:nvPr userDrawn="1"/>
        </p:nvSpPr>
        <p:spPr>
          <a:xfrm>
            <a:off x="12442957" y="5174242"/>
            <a:ext cx="441097" cy="441097"/>
          </a:xfrm>
          <a:prstGeom prst="ellipse">
            <a:avLst/>
          </a:prstGeom>
          <a:solidFill>
            <a:srgbClr val="AAA093"/>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dirty="0">
              <a:solidFill>
                <a:schemeClr val="tx1"/>
              </a:solidFill>
            </a:endParaRPr>
          </a:p>
        </p:txBody>
      </p:sp>
      <p:sp>
        <p:nvSpPr>
          <p:cNvPr id="49" name="Oval 48"/>
          <p:cNvSpPr/>
          <p:nvPr userDrawn="1"/>
        </p:nvSpPr>
        <p:spPr>
          <a:xfrm>
            <a:off x="13030270" y="5172612"/>
            <a:ext cx="441097" cy="441097"/>
          </a:xfrm>
          <a:prstGeom prst="ellipse">
            <a:avLst/>
          </a:prstGeom>
          <a:solidFill>
            <a:srgbClr val="43434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dirty="0">
              <a:solidFill>
                <a:schemeClr val="tx1"/>
              </a:solidFill>
            </a:endParaRPr>
          </a:p>
        </p:txBody>
      </p:sp>
      <p:sp>
        <p:nvSpPr>
          <p:cNvPr id="50" name="TextBox 49"/>
          <p:cNvSpPr txBox="1"/>
          <p:nvPr userDrawn="1"/>
        </p:nvSpPr>
        <p:spPr>
          <a:xfrm>
            <a:off x="12374586" y="1303981"/>
            <a:ext cx="577838" cy="244051"/>
          </a:xfrm>
          <a:prstGeom prst="rect">
            <a:avLst/>
          </a:prstGeom>
          <a:noFill/>
          <a:ln w="6350">
            <a:noFill/>
          </a:ln>
        </p:spPr>
        <p:txBody>
          <a:bodyPr vert="horz" wrap="square" lIns="0" tIns="0" rIns="0" bIns="0" rtlCol="0">
            <a:noAutofit/>
          </a:bodyPr>
          <a:lstStyle/>
          <a:p>
            <a:pPr algn="ctr">
              <a:lnSpc>
                <a:spcPts val="453"/>
              </a:lnSpc>
              <a:spcBef>
                <a:spcPts val="800"/>
              </a:spcBef>
            </a:pPr>
            <a:r>
              <a:rPr lang="en-GB" sz="933" dirty="0"/>
              <a:t>Arjo Blue</a:t>
            </a:r>
          </a:p>
        </p:txBody>
      </p:sp>
      <p:sp>
        <p:nvSpPr>
          <p:cNvPr id="51" name="TextBox 50"/>
          <p:cNvSpPr txBox="1"/>
          <p:nvPr userDrawn="1"/>
        </p:nvSpPr>
        <p:spPr>
          <a:xfrm>
            <a:off x="12983118" y="1303980"/>
            <a:ext cx="535400" cy="231664"/>
          </a:xfrm>
          <a:prstGeom prst="rect">
            <a:avLst/>
          </a:prstGeom>
          <a:noFill/>
          <a:ln w="6350">
            <a:noFill/>
          </a:ln>
        </p:spPr>
        <p:txBody>
          <a:bodyPr vert="horz" wrap="square" lIns="0" tIns="0" rIns="0" bIns="0" rtlCol="0">
            <a:noAutofit/>
          </a:bodyPr>
          <a:lstStyle/>
          <a:p>
            <a:pPr algn="ctr">
              <a:lnSpc>
                <a:spcPts val="453"/>
              </a:lnSpc>
              <a:spcBef>
                <a:spcPts val="800"/>
              </a:spcBef>
            </a:pPr>
            <a:r>
              <a:rPr lang="en-GB" sz="933" dirty="0"/>
              <a:t>White</a:t>
            </a:r>
          </a:p>
        </p:txBody>
      </p:sp>
      <p:sp>
        <p:nvSpPr>
          <p:cNvPr id="52" name="TextBox 51"/>
          <p:cNvSpPr txBox="1"/>
          <p:nvPr userDrawn="1"/>
        </p:nvSpPr>
        <p:spPr>
          <a:xfrm>
            <a:off x="12374586" y="2134497"/>
            <a:ext cx="577838" cy="244051"/>
          </a:xfrm>
          <a:prstGeom prst="rect">
            <a:avLst/>
          </a:prstGeom>
          <a:noFill/>
          <a:ln w="6350">
            <a:noFill/>
          </a:ln>
        </p:spPr>
        <p:txBody>
          <a:bodyPr vert="horz" wrap="square" lIns="0" tIns="0" rIns="0" bIns="0" rtlCol="0">
            <a:noAutofit/>
          </a:bodyPr>
          <a:lstStyle/>
          <a:p>
            <a:pPr algn="ctr">
              <a:lnSpc>
                <a:spcPts val="453"/>
              </a:lnSpc>
              <a:spcBef>
                <a:spcPts val="800"/>
              </a:spcBef>
            </a:pPr>
            <a:r>
              <a:rPr lang="en-GB" sz="933" dirty="0"/>
              <a:t>Flow</a:t>
            </a:r>
          </a:p>
        </p:txBody>
      </p:sp>
      <p:sp>
        <p:nvSpPr>
          <p:cNvPr id="53" name="TextBox 52"/>
          <p:cNvSpPr txBox="1"/>
          <p:nvPr userDrawn="1"/>
        </p:nvSpPr>
        <p:spPr>
          <a:xfrm>
            <a:off x="12993227" y="2133997"/>
            <a:ext cx="515183" cy="244051"/>
          </a:xfrm>
          <a:prstGeom prst="rect">
            <a:avLst/>
          </a:prstGeom>
          <a:noFill/>
          <a:ln w="6350">
            <a:noFill/>
          </a:ln>
        </p:spPr>
        <p:txBody>
          <a:bodyPr vert="horz" wrap="square" lIns="0" tIns="0" rIns="0" bIns="0" rtlCol="0">
            <a:noAutofit/>
          </a:bodyPr>
          <a:lstStyle/>
          <a:p>
            <a:pPr algn="ctr">
              <a:lnSpc>
                <a:spcPts val="453"/>
              </a:lnSpc>
              <a:spcBef>
                <a:spcPts val="800"/>
              </a:spcBef>
            </a:pPr>
            <a:r>
              <a:rPr lang="en-GB" sz="933" dirty="0"/>
              <a:t>Sway</a:t>
            </a:r>
          </a:p>
        </p:txBody>
      </p:sp>
      <p:sp>
        <p:nvSpPr>
          <p:cNvPr id="54" name="TextBox 53"/>
          <p:cNvSpPr txBox="1"/>
          <p:nvPr userDrawn="1"/>
        </p:nvSpPr>
        <p:spPr>
          <a:xfrm>
            <a:off x="12374586" y="3030445"/>
            <a:ext cx="577838" cy="244051"/>
          </a:xfrm>
          <a:prstGeom prst="rect">
            <a:avLst/>
          </a:prstGeom>
          <a:noFill/>
          <a:ln w="6350">
            <a:noFill/>
          </a:ln>
        </p:spPr>
        <p:txBody>
          <a:bodyPr vert="horz" wrap="square" lIns="0" tIns="0" rIns="0" bIns="0" rtlCol="0">
            <a:noAutofit/>
          </a:bodyPr>
          <a:lstStyle/>
          <a:p>
            <a:pPr algn="ctr">
              <a:lnSpc>
                <a:spcPts val="453"/>
              </a:lnSpc>
              <a:spcBef>
                <a:spcPts val="800"/>
              </a:spcBef>
            </a:pPr>
            <a:r>
              <a:rPr lang="en-GB" sz="933" dirty="0"/>
              <a:t>Wave</a:t>
            </a:r>
          </a:p>
        </p:txBody>
      </p:sp>
      <p:sp>
        <p:nvSpPr>
          <p:cNvPr id="55" name="TextBox 54"/>
          <p:cNvSpPr txBox="1"/>
          <p:nvPr userDrawn="1"/>
        </p:nvSpPr>
        <p:spPr>
          <a:xfrm>
            <a:off x="12993227" y="3025197"/>
            <a:ext cx="515183" cy="244051"/>
          </a:xfrm>
          <a:prstGeom prst="rect">
            <a:avLst/>
          </a:prstGeom>
          <a:noFill/>
          <a:ln w="6350">
            <a:noFill/>
          </a:ln>
        </p:spPr>
        <p:txBody>
          <a:bodyPr vert="horz" wrap="square" lIns="0" tIns="0" rIns="0" bIns="0" rtlCol="0">
            <a:noAutofit/>
          </a:bodyPr>
          <a:lstStyle/>
          <a:p>
            <a:pPr algn="ctr">
              <a:lnSpc>
                <a:spcPts val="453"/>
              </a:lnSpc>
              <a:spcBef>
                <a:spcPts val="800"/>
              </a:spcBef>
            </a:pPr>
            <a:r>
              <a:rPr lang="en-GB" sz="933" dirty="0"/>
              <a:t>Beam</a:t>
            </a:r>
          </a:p>
        </p:txBody>
      </p:sp>
      <p:sp>
        <p:nvSpPr>
          <p:cNvPr id="56" name="TextBox 55"/>
          <p:cNvSpPr txBox="1"/>
          <p:nvPr userDrawn="1"/>
        </p:nvSpPr>
        <p:spPr>
          <a:xfrm>
            <a:off x="12374586" y="3907041"/>
            <a:ext cx="577838" cy="244051"/>
          </a:xfrm>
          <a:prstGeom prst="rect">
            <a:avLst/>
          </a:prstGeom>
          <a:noFill/>
          <a:ln w="6350">
            <a:noFill/>
          </a:ln>
        </p:spPr>
        <p:txBody>
          <a:bodyPr vert="horz" wrap="square" lIns="0" tIns="0" rIns="0" bIns="0" rtlCol="0">
            <a:noAutofit/>
          </a:bodyPr>
          <a:lstStyle/>
          <a:p>
            <a:pPr algn="ctr">
              <a:lnSpc>
                <a:spcPts val="453"/>
              </a:lnSpc>
              <a:spcBef>
                <a:spcPts val="800"/>
              </a:spcBef>
            </a:pPr>
            <a:r>
              <a:rPr lang="en-GB" sz="933" dirty="0"/>
              <a:t>Pearl</a:t>
            </a:r>
          </a:p>
        </p:txBody>
      </p:sp>
      <p:sp>
        <p:nvSpPr>
          <p:cNvPr id="57" name="TextBox 56"/>
          <p:cNvSpPr txBox="1"/>
          <p:nvPr userDrawn="1"/>
        </p:nvSpPr>
        <p:spPr>
          <a:xfrm>
            <a:off x="12993227" y="3901177"/>
            <a:ext cx="515183" cy="244051"/>
          </a:xfrm>
          <a:prstGeom prst="rect">
            <a:avLst/>
          </a:prstGeom>
          <a:noFill/>
          <a:ln w="6350">
            <a:noFill/>
          </a:ln>
        </p:spPr>
        <p:txBody>
          <a:bodyPr vert="horz" wrap="square" lIns="0" tIns="0" rIns="0" bIns="0" rtlCol="0">
            <a:noAutofit/>
          </a:bodyPr>
          <a:lstStyle/>
          <a:p>
            <a:pPr algn="ctr">
              <a:lnSpc>
                <a:spcPts val="453"/>
              </a:lnSpc>
              <a:spcBef>
                <a:spcPts val="800"/>
              </a:spcBef>
            </a:pPr>
            <a:r>
              <a:rPr lang="en-GB" sz="933" dirty="0"/>
              <a:t>Pebble</a:t>
            </a:r>
          </a:p>
        </p:txBody>
      </p:sp>
      <p:sp>
        <p:nvSpPr>
          <p:cNvPr id="58" name="TextBox 57"/>
          <p:cNvSpPr txBox="1"/>
          <p:nvPr userDrawn="1"/>
        </p:nvSpPr>
        <p:spPr>
          <a:xfrm>
            <a:off x="12993227" y="4839561"/>
            <a:ext cx="515183" cy="244051"/>
          </a:xfrm>
          <a:prstGeom prst="rect">
            <a:avLst/>
          </a:prstGeom>
          <a:noFill/>
          <a:ln w="6350">
            <a:noFill/>
          </a:ln>
        </p:spPr>
        <p:txBody>
          <a:bodyPr vert="horz" wrap="square" lIns="0" tIns="0" rIns="0" bIns="0" rtlCol="0">
            <a:noAutofit/>
          </a:bodyPr>
          <a:lstStyle/>
          <a:p>
            <a:pPr algn="ctr">
              <a:lnSpc>
                <a:spcPts val="453"/>
              </a:lnSpc>
              <a:spcBef>
                <a:spcPts val="800"/>
              </a:spcBef>
            </a:pPr>
            <a:r>
              <a:rPr lang="en-GB" sz="933" dirty="0"/>
              <a:t>Sand</a:t>
            </a:r>
          </a:p>
        </p:txBody>
      </p:sp>
      <p:sp>
        <p:nvSpPr>
          <p:cNvPr id="59" name="TextBox 58"/>
          <p:cNvSpPr txBox="1"/>
          <p:nvPr userDrawn="1"/>
        </p:nvSpPr>
        <p:spPr>
          <a:xfrm>
            <a:off x="12374586" y="4831229"/>
            <a:ext cx="577838" cy="244051"/>
          </a:xfrm>
          <a:prstGeom prst="rect">
            <a:avLst/>
          </a:prstGeom>
          <a:noFill/>
          <a:ln w="6350">
            <a:noFill/>
          </a:ln>
        </p:spPr>
        <p:txBody>
          <a:bodyPr vert="horz" wrap="square" lIns="0" tIns="0" rIns="0" bIns="0" rtlCol="0">
            <a:noAutofit/>
          </a:bodyPr>
          <a:lstStyle/>
          <a:p>
            <a:pPr algn="ctr">
              <a:lnSpc>
                <a:spcPts val="453"/>
              </a:lnSpc>
              <a:spcBef>
                <a:spcPts val="800"/>
              </a:spcBef>
            </a:pPr>
            <a:r>
              <a:rPr lang="en-GB" sz="933" dirty="0"/>
              <a:t>Stone</a:t>
            </a:r>
          </a:p>
        </p:txBody>
      </p:sp>
      <p:sp>
        <p:nvSpPr>
          <p:cNvPr id="60" name="TextBox 59"/>
          <p:cNvSpPr txBox="1"/>
          <p:nvPr userDrawn="1"/>
        </p:nvSpPr>
        <p:spPr>
          <a:xfrm>
            <a:off x="12374586" y="5756849"/>
            <a:ext cx="577838" cy="244051"/>
          </a:xfrm>
          <a:prstGeom prst="rect">
            <a:avLst/>
          </a:prstGeom>
          <a:noFill/>
          <a:ln w="6350">
            <a:noFill/>
          </a:ln>
        </p:spPr>
        <p:txBody>
          <a:bodyPr vert="horz" wrap="square" lIns="0" tIns="0" rIns="0" bIns="0" rtlCol="0">
            <a:noAutofit/>
          </a:bodyPr>
          <a:lstStyle/>
          <a:p>
            <a:pPr algn="ctr">
              <a:lnSpc>
                <a:spcPts val="453"/>
              </a:lnSpc>
              <a:spcBef>
                <a:spcPts val="800"/>
              </a:spcBef>
            </a:pPr>
            <a:r>
              <a:rPr lang="en-GB" sz="933" dirty="0"/>
              <a:t>Rock</a:t>
            </a:r>
          </a:p>
        </p:txBody>
      </p:sp>
      <p:sp>
        <p:nvSpPr>
          <p:cNvPr id="61" name="TextBox 60"/>
          <p:cNvSpPr txBox="1"/>
          <p:nvPr userDrawn="1"/>
        </p:nvSpPr>
        <p:spPr>
          <a:xfrm>
            <a:off x="12993227" y="5756849"/>
            <a:ext cx="515183" cy="244051"/>
          </a:xfrm>
          <a:prstGeom prst="rect">
            <a:avLst/>
          </a:prstGeom>
          <a:noFill/>
          <a:ln w="6350">
            <a:noFill/>
          </a:ln>
        </p:spPr>
        <p:txBody>
          <a:bodyPr vert="horz" wrap="square" lIns="0" tIns="0" rIns="0" bIns="0" rtlCol="0">
            <a:noAutofit/>
          </a:bodyPr>
          <a:lstStyle/>
          <a:p>
            <a:pPr algn="ctr">
              <a:lnSpc>
                <a:spcPts val="453"/>
              </a:lnSpc>
              <a:spcBef>
                <a:spcPts val="800"/>
              </a:spcBef>
            </a:pPr>
            <a:r>
              <a:rPr lang="en-GB" sz="933" dirty="0"/>
              <a:t>Lava</a:t>
            </a:r>
          </a:p>
        </p:txBody>
      </p:sp>
    </p:spTree>
    <p:extLst>
      <p:ext uri="{BB962C8B-B14F-4D97-AF65-F5344CB8AC3E}">
        <p14:creationId xmlns:p14="http://schemas.microsoft.com/office/powerpoint/2010/main" val="1085123462"/>
      </p:ext>
    </p:extLst>
  </p:cSld>
  <p:clrMap bg1="lt1" tx1="dk1" bg2="lt2" tx2="dk2" accent1="accent1" accent2="accent2" accent3="accent3" accent4="accent4" accent5="accent5" accent6="accent6" hlink="hlink" folHlink="folHlink"/>
  <p:sldLayoutIdLst>
    <p:sldLayoutId id="2147485590" r:id="rId1"/>
    <p:sldLayoutId id="2147485609" r:id="rId2"/>
    <p:sldLayoutId id="2147485610" r:id="rId3"/>
    <p:sldLayoutId id="2147485611" r:id="rId4"/>
    <p:sldLayoutId id="2147485617" r:id="rId5"/>
    <p:sldLayoutId id="2147485603" r:id="rId6"/>
    <p:sldLayoutId id="2147485556" r:id="rId7"/>
    <p:sldLayoutId id="2147485613" r:id="rId8"/>
    <p:sldLayoutId id="2147485555" r:id="rId9"/>
    <p:sldLayoutId id="2147485608" r:id="rId10"/>
    <p:sldLayoutId id="2147485615" r:id="rId11"/>
    <p:sldLayoutId id="2147485616" r:id="rId12"/>
    <p:sldLayoutId id="2147485557" r:id="rId13"/>
    <p:sldLayoutId id="2147485612" r:id="rId14"/>
    <p:sldLayoutId id="2147485614" r:id="rId15"/>
    <p:sldLayoutId id="2147485619" r:id="rId16"/>
    <p:sldLayoutId id="2147485618" r:id="rId17"/>
    <p:sldLayoutId id="2147485602" r:id="rId18"/>
    <p:sldLayoutId id="2147486945" r:id="rId19"/>
    <p:sldLayoutId id="2147486947" r:id="rId20"/>
    <p:sldLayoutId id="2147487112" r:id="rId21"/>
    <p:sldLayoutId id="2147487113" r:id="rId22"/>
    <p:sldLayoutId id="2147487114" r:id="rId23"/>
    <p:sldLayoutId id="2147487115" r:id="rId24"/>
    <p:sldLayoutId id="2147487116" r:id="rId25"/>
    <p:sldLayoutId id="2147487117" r:id="rId26"/>
    <p:sldLayoutId id="2147487118" r:id="rId27"/>
    <p:sldLayoutId id="2147487119" r:id="rId28"/>
    <p:sldLayoutId id="2147487120" r:id="rId29"/>
    <p:sldLayoutId id="2147487121" r:id="rId30"/>
    <p:sldLayoutId id="2147487122" r:id="rId31"/>
    <p:sldLayoutId id="2147487123" r:id="rId32"/>
    <p:sldLayoutId id="2147487124" r:id="rId33"/>
    <p:sldLayoutId id="2147487125" r:id="rId34"/>
    <p:sldLayoutId id="2147487126" r:id="rId35"/>
    <p:sldLayoutId id="2147487127" r:id="rId36"/>
    <p:sldLayoutId id="2147487128" r:id="rId37"/>
    <p:sldLayoutId id="2147487129" r:id="rId38"/>
    <p:sldLayoutId id="2147487130" r:id="rId39"/>
    <p:sldLayoutId id="2147487131" r:id="rId40"/>
    <p:sldLayoutId id="2147487302" r:id="rId41"/>
    <p:sldLayoutId id="2147487303" r:id="rId42"/>
    <p:sldLayoutId id="2147487304" r:id="rId43"/>
    <p:sldLayoutId id="2147487305" r:id="rId44"/>
    <p:sldLayoutId id="2147487306" r:id="rId45"/>
    <p:sldLayoutId id="2147487307" r:id="rId46"/>
    <p:sldLayoutId id="2147487308" r:id="rId47"/>
    <p:sldLayoutId id="2147487309" r:id="rId48"/>
    <p:sldLayoutId id="2147487310" r:id="rId49"/>
    <p:sldLayoutId id="2147487311" r:id="rId50"/>
    <p:sldLayoutId id="2147487312" r:id="rId51"/>
    <p:sldLayoutId id="2147487313" r:id="rId52"/>
    <p:sldLayoutId id="2147487314" r:id="rId53"/>
    <p:sldLayoutId id="2147487315" r:id="rId54"/>
    <p:sldLayoutId id="2147487316" r:id="rId55"/>
    <p:sldLayoutId id="2147487317" r:id="rId56"/>
    <p:sldLayoutId id="2147487318" r:id="rId57"/>
    <p:sldLayoutId id="2147487319" r:id="rId58"/>
    <p:sldLayoutId id="2147487320" r:id="rId59"/>
    <p:sldLayoutId id="2147487321" r:id="rId60"/>
  </p:sldLayoutIdLst>
  <p:hf sldNum="0" hdr="0" ftr="0" dt="0"/>
  <p:txStyles>
    <p:titleStyle>
      <a:lvl1pPr algn="l" defTabSz="914309" rtl="0" eaLnBrk="1" latinLnBrk="0" hangingPunct="1">
        <a:lnSpc>
          <a:spcPct val="100000"/>
        </a:lnSpc>
        <a:spcBef>
          <a:spcPct val="0"/>
        </a:spcBef>
        <a:buNone/>
        <a:defRPr sz="2200" b="1" kern="1200">
          <a:solidFill>
            <a:schemeClr val="tx2"/>
          </a:solidFill>
          <a:latin typeface="+mj-lt"/>
          <a:ea typeface="+mj-ea"/>
          <a:cs typeface="+mj-cs"/>
        </a:defRPr>
      </a:lvl1pPr>
    </p:titleStyle>
    <p:bodyStyle>
      <a:lvl1pPr marL="0" marR="0" indent="0" algn="l" defTabSz="914309" rtl="0" eaLnBrk="1" fontAlgn="auto" latinLnBrk="0" hangingPunct="1">
        <a:lnSpc>
          <a:spcPct val="100000"/>
        </a:lnSpc>
        <a:spcBef>
          <a:spcPts val="600"/>
        </a:spcBef>
        <a:spcAft>
          <a:spcPts val="0"/>
        </a:spcAft>
        <a:buClr>
          <a:srgbClr val="86657C"/>
        </a:buClr>
        <a:buSzPct val="115000"/>
        <a:buFont typeface="Arial" panose="020B0604020202020204" pitchFamily="34" charset="0"/>
        <a:buNone/>
        <a:tabLst/>
        <a:defRPr lang="en-GB" sz="1600" b="0" kern="1200" noProof="0" dirty="0" smtClean="0">
          <a:solidFill>
            <a:schemeClr val="tx1"/>
          </a:solidFill>
          <a:latin typeface="+mn-lt"/>
          <a:ea typeface="+mn-ea"/>
          <a:cs typeface="+mn-cs"/>
        </a:defRPr>
      </a:lvl1pPr>
      <a:lvl2pPr marL="177800" marR="0" indent="-177800" algn="l" defTabSz="914309" rtl="0" eaLnBrk="1" fontAlgn="auto" latinLnBrk="0" hangingPunct="1">
        <a:lnSpc>
          <a:spcPct val="100000"/>
        </a:lnSpc>
        <a:spcBef>
          <a:spcPts val="600"/>
        </a:spcBef>
        <a:spcAft>
          <a:spcPts val="0"/>
        </a:spcAft>
        <a:buClr>
          <a:srgbClr val="86657C"/>
        </a:buClr>
        <a:buSzPct val="115000"/>
        <a:buFont typeface="Arial" panose="020B0604020202020204" pitchFamily="34" charset="0"/>
        <a:buChar char="•"/>
        <a:tabLst/>
        <a:defRPr sz="1600" kern="1200">
          <a:solidFill>
            <a:schemeClr val="tx1"/>
          </a:solidFill>
          <a:latin typeface="+mn-lt"/>
          <a:ea typeface="+mn-ea"/>
          <a:cs typeface="+mn-cs"/>
        </a:defRPr>
      </a:lvl2pPr>
      <a:lvl3pPr marL="357188" marR="0" indent="-179388" algn="l" defTabSz="914309" rtl="0" eaLnBrk="1" fontAlgn="auto" latinLnBrk="0" hangingPunct="1">
        <a:lnSpc>
          <a:spcPct val="100000"/>
        </a:lnSpc>
        <a:spcBef>
          <a:spcPts val="600"/>
        </a:spcBef>
        <a:spcAft>
          <a:spcPts val="0"/>
        </a:spcAft>
        <a:buClr>
          <a:srgbClr val="86657C"/>
        </a:buClr>
        <a:buSzPct val="115000"/>
        <a:buFont typeface="Arial" charset="0"/>
        <a:buChar char="•"/>
        <a:tabLst/>
        <a:defRPr sz="1400" kern="1200">
          <a:solidFill>
            <a:schemeClr val="tx1"/>
          </a:solidFill>
          <a:latin typeface="+mn-lt"/>
          <a:ea typeface="+mn-ea"/>
          <a:cs typeface="+mn-cs"/>
        </a:defRPr>
      </a:lvl3pPr>
      <a:lvl4pPr marL="536575" marR="0" indent="-179388" algn="l" defTabSz="914309" rtl="0" eaLnBrk="1" fontAlgn="auto" latinLnBrk="0" hangingPunct="1">
        <a:lnSpc>
          <a:spcPct val="100000"/>
        </a:lnSpc>
        <a:spcBef>
          <a:spcPts val="600"/>
        </a:spcBef>
        <a:spcAft>
          <a:spcPts val="0"/>
        </a:spcAft>
        <a:buClr>
          <a:srgbClr val="86657C"/>
        </a:buClr>
        <a:buSzPct val="115000"/>
        <a:buFont typeface="Arial" panose="020B0604020202020204" pitchFamily="34" charset="0"/>
        <a:buChar char="•"/>
        <a:tabLst/>
        <a:defRPr sz="1400" kern="1200">
          <a:solidFill>
            <a:schemeClr val="tx1"/>
          </a:solidFill>
          <a:latin typeface="+mn-lt"/>
          <a:ea typeface="+mn-ea"/>
          <a:cs typeface="+mn-cs"/>
        </a:defRPr>
      </a:lvl4pPr>
      <a:lvl5pPr marL="711200" marR="0" indent="-174625" algn="l" defTabSz="914309" rtl="0" eaLnBrk="1" fontAlgn="auto" latinLnBrk="0" hangingPunct="1">
        <a:lnSpc>
          <a:spcPct val="100000"/>
        </a:lnSpc>
        <a:spcBef>
          <a:spcPts val="600"/>
        </a:spcBef>
        <a:spcAft>
          <a:spcPts val="0"/>
        </a:spcAft>
        <a:buClr>
          <a:srgbClr val="86657C"/>
        </a:buClr>
        <a:buSzPct val="115000"/>
        <a:buFont typeface="Arial" charset="0"/>
        <a:buChar char="•"/>
        <a:tabLst/>
        <a:defRPr sz="1200" kern="1200">
          <a:solidFill>
            <a:schemeClr val="tx1"/>
          </a:solidFill>
          <a:latin typeface="+mn-lt"/>
          <a:ea typeface="+mn-ea"/>
          <a:cs typeface="+mn-cs"/>
        </a:defRPr>
      </a:lvl5pPr>
      <a:lvl6pPr marL="890588" marR="0" indent="-179388" algn="l" defTabSz="914309" rtl="0" eaLnBrk="1" fontAlgn="auto" latinLnBrk="0" hangingPunct="1">
        <a:lnSpc>
          <a:spcPct val="90000"/>
        </a:lnSpc>
        <a:spcBef>
          <a:spcPts val="500"/>
        </a:spcBef>
        <a:spcAft>
          <a:spcPts val="0"/>
        </a:spcAft>
        <a:buClr>
          <a:srgbClr val="86657C"/>
        </a:buClr>
        <a:buSzPct val="115000"/>
        <a:buFont typeface="Arial" panose="020B0604020202020204" pitchFamily="34" charset="0"/>
        <a:buChar char="•"/>
        <a:tabLst>
          <a:tab pos="1244600" algn="l"/>
        </a:tabLst>
        <a:defRPr sz="12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5"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4" algn="l" defTabSz="914309" rtl="0" eaLnBrk="1" latinLnBrk="0" hangingPunct="1">
        <a:defRPr sz="1800" kern="1200">
          <a:solidFill>
            <a:schemeClr val="tx1"/>
          </a:solidFill>
          <a:latin typeface="+mn-lt"/>
          <a:ea typeface="+mn-ea"/>
          <a:cs typeface="+mn-cs"/>
        </a:defRPr>
      </a:lvl4pPr>
      <a:lvl5pPr marL="1828618" algn="l" defTabSz="914309" rtl="0" eaLnBrk="1" latinLnBrk="0" hangingPunct="1">
        <a:defRPr sz="1800" kern="1200">
          <a:solidFill>
            <a:schemeClr val="tx1"/>
          </a:solidFill>
          <a:latin typeface="+mn-lt"/>
          <a:ea typeface="+mn-ea"/>
          <a:cs typeface="+mn-cs"/>
        </a:defRPr>
      </a:lvl5pPr>
      <a:lvl6pPr marL="2285774"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5" algn="l" defTabSz="91430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164781"/>
            <a:ext cx="12192000" cy="693225"/>
          </a:xfrm>
          <a:prstGeom prst="rect">
            <a:avLst/>
          </a:prstGeom>
          <a:solidFill>
            <a:schemeClr val="bg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13" name="Title Placeholder 1"/>
          <p:cNvSpPr>
            <a:spLocks noGrp="1"/>
          </p:cNvSpPr>
          <p:nvPr>
            <p:ph type="title"/>
          </p:nvPr>
        </p:nvSpPr>
        <p:spPr>
          <a:xfrm>
            <a:off x="694800" y="576000"/>
            <a:ext cx="10800000" cy="684000"/>
          </a:xfrm>
          <a:prstGeom prst="rect">
            <a:avLst/>
          </a:prstGeom>
        </p:spPr>
        <p:txBody>
          <a:bodyPr vert="horz" lIns="0" tIns="0" rIns="0" bIns="0" rtlCol="0" anchor="t" anchorCtr="0">
            <a:noAutofit/>
          </a:bodyPr>
          <a:lstStyle/>
          <a:p>
            <a:r>
              <a:rPr lang="en-GB" noProof="0" dirty="0"/>
              <a:t>Click to add title</a:t>
            </a:r>
          </a:p>
        </p:txBody>
      </p:sp>
      <p:sp>
        <p:nvSpPr>
          <p:cNvPr id="10" name="Oval 9"/>
          <p:cNvSpPr/>
          <p:nvPr userDrawn="1"/>
        </p:nvSpPr>
        <p:spPr>
          <a:xfrm>
            <a:off x="13174194" y="666633"/>
            <a:ext cx="441097" cy="441097"/>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11" name="Oval 10"/>
          <p:cNvSpPr/>
          <p:nvPr userDrawn="1"/>
        </p:nvSpPr>
        <p:spPr>
          <a:xfrm>
            <a:off x="12441234" y="1548561"/>
            <a:ext cx="441097" cy="441097"/>
          </a:xfrm>
          <a:prstGeom prst="ellipse">
            <a:avLst/>
          </a:prstGeom>
          <a:solidFill>
            <a:srgbClr val="87657D"/>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12" name="Oval 11"/>
          <p:cNvSpPr/>
          <p:nvPr userDrawn="1"/>
        </p:nvSpPr>
        <p:spPr>
          <a:xfrm>
            <a:off x="13174194" y="1548561"/>
            <a:ext cx="441097" cy="441097"/>
          </a:xfrm>
          <a:prstGeom prst="ellipse">
            <a:avLst/>
          </a:prstGeom>
          <a:solidFill>
            <a:srgbClr val="DFBEC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14" name="Oval 13"/>
          <p:cNvSpPr/>
          <p:nvPr userDrawn="1"/>
        </p:nvSpPr>
        <p:spPr>
          <a:xfrm>
            <a:off x="12441234" y="2419993"/>
            <a:ext cx="441097" cy="441097"/>
          </a:xfrm>
          <a:prstGeom prst="ellipse">
            <a:avLst/>
          </a:prstGeom>
          <a:solidFill>
            <a:srgbClr val="A6BCD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15" name="Oval 14"/>
          <p:cNvSpPr/>
          <p:nvPr userDrawn="1"/>
        </p:nvSpPr>
        <p:spPr>
          <a:xfrm>
            <a:off x="13174194" y="2419993"/>
            <a:ext cx="441097" cy="441097"/>
          </a:xfrm>
          <a:prstGeom prst="ellipse">
            <a:avLst/>
          </a:prstGeom>
          <a:solidFill>
            <a:srgbClr val="F8C276"/>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16" name="Oval 15"/>
          <p:cNvSpPr/>
          <p:nvPr userDrawn="1"/>
        </p:nvSpPr>
        <p:spPr>
          <a:xfrm>
            <a:off x="12441234" y="3318144"/>
            <a:ext cx="441097" cy="441097"/>
          </a:xfrm>
          <a:prstGeom prst="ellipse">
            <a:avLst/>
          </a:prstGeom>
          <a:solidFill>
            <a:srgbClr val="F7F4F3"/>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17" name="Oval 16"/>
          <p:cNvSpPr/>
          <p:nvPr userDrawn="1"/>
        </p:nvSpPr>
        <p:spPr>
          <a:xfrm>
            <a:off x="13174194" y="3318142"/>
            <a:ext cx="441097" cy="441097"/>
          </a:xfrm>
          <a:prstGeom prst="ellipse">
            <a:avLst/>
          </a:prstGeom>
          <a:solidFill>
            <a:srgbClr val="E9E4E0"/>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18" name="Oval 17"/>
          <p:cNvSpPr/>
          <p:nvPr userDrawn="1"/>
        </p:nvSpPr>
        <p:spPr>
          <a:xfrm>
            <a:off x="13174194" y="4234229"/>
            <a:ext cx="441097" cy="441097"/>
          </a:xfrm>
          <a:prstGeom prst="ellipse">
            <a:avLst/>
          </a:prstGeom>
          <a:solidFill>
            <a:srgbClr val="D4CCC7"/>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19" name="Oval 18"/>
          <p:cNvSpPr/>
          <p:nvPr userDrawn="1"/>
        </p:nvSpPr>
        <p:spPr>
          <a:xfrm>
            <a:off x="12441234" y="4242800"/>
            <a:ext cx="441097" cy="441097"/>
          </a:xfrm>
          <a:prstGeom prst="ellipse">
            <a:avLst/>
          </a:prstGeom>
          <a:solidFill>
            <a:srgbClr val="BFB4AE"/>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20" name="Oval 19"/>
          <p:cNvSpPr/>
          <p:nvPr userDrawn="1"/>
        </p:nvSpPr>
        <p:spPr>
          <a:xfrm>
            <a:off x="12441234" y="5174242"/>
            <a:ext cx="441097" cy="441097"/>
          </a:xfrm>
          <a:prstGeom prst="ellipse">
            <a:avLst/>
          </a:prstGeom>
          <a:solidFill>
            <a:srgbClr val="AAA093"/>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21" name="Oval 20"/>
          <p:cNvSpPr/>
          <p:nvPr userDrawn="1"/>
        </p:nvSpPr>
        <p:spPr>
          <a:xfrm>
            <a:off x="13217908" y="5172612"/>
            <a:ext cx="441097" cy="441097"/>
          </a:xfrm>
          <a:prstGeom prst="ellipse">
            <a:avLst/>
          </a:prstGeom>
          <a:solidFill>
            <a:srgbClr val="43434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dirty="0">
              <a:solidFill>
                <a:schemeClr val="tx1"/>
              </a:solidFill>
            </a:endParaRPr>
          </a:p>
        </p:txBody>
      </p:sp>
      <p:sp>
        <p:nvSpPr>
          <p:cNvPr id="25" name="TextBox 24"/>
          <p:cNvSpPr txBox="1"/>
          <p:nvPr userDrawn="1"/>
        </p:nvSpPr>
        <p:spPr>
          <a:xfrm>
            <a:off x="12432768" y="1303981"/>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dirty="0"/>
              <a:t>Arjo Blue</a:t>
            </a:r>
          </a:p>
        </p:txBody>
      </p:sp>
      <p:sp>
        <p:nvSpPr>
          <p:cNvPr id="26" name="TextBox 25"/>
          <p:cNvSpPr txBox="1"/>
          <p:nvPr userDrawn="1"/>
        </p:nvSpPr>
        <p:spPr>
          <a:xfrm>
            <a:off x="13241926" y="1303980"/>
            <a:ext cx="1052721" cy="231664"/>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dirty="0"/>
              <a:t>White</a:t>
            </a:r>
          </a:p>
        </p:txBody>
      </p:sp>
      <p:sp>
        <p:nvSpPr>
          <p:cNvPr id="27" name="TextBox 26"/>
          <p:cNvSpPr txBox="1"/>
          <p:nvPr userDrawn="1"/>
        </p:nvSpPr>
        <p:spPr>
          <a:xfrm>
            <a:off x="12542833" y="2134497"/>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dirty="0"/>
              <a:t>Flow</a:t>
            </a:r>
          </a:p>
        </p:txBody>
      </p:sp>
      <p:sp>
        <p:nvSpPr>
          <p:cNvPr id="28" name="TextBox 27"/>
          <p:cNvSpPr txBox="1"/>
          <p:nvPr userDrawn="1"/>
        </p:nvSpPr>
        <p:spPr>
          <a:xfrm>
            <a:off x="13250393" y="2133997"/>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dirty="0"/>
              <a:t>Sway</a:t>
            </a:r>
          </a:p>
        </p:txBody>
      </p:sp>
      <p:sp>
        <p:nvSpPr>
          <p:cNvPr id="29" name="TextBox 28"/>
          <p:cNvSpPr txBox="1"/>
          <p:nvPr userDrawn="1"/>
        </p:nvSpPr>
        <p:spPr>
          <a:xfrm>
            <a:off x="12508966" y="3030445"/>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dirty="0"/>
              <a:t>Wave</a:t>
            </a:r>
          </a:p>
        </p:txBody>
      </p:sp>
      <p:sp>
        <p:nvSpPr>
          <p:cNvPr id="30" name="TextBox 29"/>
          <p:cNvSpPr txBox="1"/>
          <p:nvPr userDrawn="1"/>
        </p:nvSpPr>
        <p:spPr>
          <a:xfrm>
            <a:off x="13241926" y="3025197"/>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dirty="0"/>
              <a:t>Beam</a:t>
            </a:r>
          </a:p>
        </p:txBody>
      </p:sp>
      <p:sp>
        <p:nvSpPr>
          <p:cNvPr id="31" name="TextBox 30"/>
          <p:cNvSpPr txBox="1"/>
          <p:nvPr userDrawn="1"/>
        </p:nvSpPr>
        <p:spPr>
          <a:xfrm>
            <a:off x="12528318" y="3907041"/>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dirty="0"/>
              <a:t>Pearl</a:t>
            </a:r>
          </a:p>
        </p:txBody>
      </p:sp>
      <p:sp>
        <p:nvSpPr>
          <p:cNvPr id="32" name="TextBox 31"/>
          <p:cNvSpPr txBox="1"/>
          <p:nvPr userDrawn="1"/>
        </p:nvSpPr>
        <p:spPr>
          <a:xfrm>
            <a:off x="13241926" y="3901177"/>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dirty="0"/>
              <a:t>Pebble</a:t>
            </a:r>
          </a:p>
        </p:txBody>
      </p:sp>
      <p:sp>
        <p:nvSpPr>
          <p:cNvPr id="33" name="TextBox 32"/>
          <p:cNvSpPr txBox="1"/>
          <p:nvPr userDrawn="1"/>
        </p:nvSpPr>
        <p:spPr>
          <a:xfrm>
            <a:off x="13241926" y="4839561"/>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dirty="0"/>
              <a:t>Sand</a:t>
            </a:r>
          </a:p>
        </p:txBody>
      </p:sp>
      <p:sp>
        <p:nvSpPr>
          <p:cNvPr id="34" name="TextBox 33"/>
          <p:cNvSpPr txBox="1"/>
          <p:nvPr userDrawn="1"/>
        </p:nvSpPr>
        <p:spPr>
          <a:xfrm>
            <a:off x="12508966" y="4831229"/>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dirty="0"/>
              <a:t>Stone</a:t>
            </a:r>
          </a:p>
        </p:txBody>
      </p:sp>
      <p:sp>
        <p:nvSpPr>
          <p:cNvPr id="35" name="TextBox 34"/>
          <p:cNvSpPr txBox="1"/>
          <p:nvPr userDrawn="1"/>
        </p:nvSpPr>
        <p:spPr>
          <a:xfrm>
            <a:off x="12539064" y="5756849"/>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dirty="0"/>
              <a:t>Rock</a:t>
            </a:r>
          </a:p>
        </p:txBody>
      </p:sp>
      <p:sp>
        <p:nvSpPr>
          <p:cNvPr id="36" name="TextBox 35"/>
          <p:cNvSpPr txBox="1"/>
          <p:nvPr userDrawn="1"/>
        </p:nvSpPr>
        <p:spPr>
          <a:xfrm>
            <a:off x="13281678" y="5756849"/>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dirty="0"/>
              <a:t>Lava</a:t>
            </a:r>
          </a:p>
        </p:txBody>
      </p:sp>
      <p:sp>
        <p:nvSpPr>
          <p:cNvPr id="3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en-GB" noProof="0" smtClean="0"/>
              <a:pPr/>
              <a:t>‹#›</a:t>
            </a:fld>
            <a:endParaRPr lang="en-GB" noProof="0" dirty="0"/>
          </a:p>
        </p:txBody>
      </p:sp>
      <p:sp>
        <p:nvSpPr>
          <p:cNvPr id="37" name="Oval 1">
            <a:extLst>
              <a:ext uri="{FF2B5EF4-FFF2-40B4-BE49-F238E27FC236}">
                <a16:creationId xmlns:a16="http://schemas.microsoft.com/office/drawing/2014/main" id="{B35BCDBC-9499-46D2-B782-A336FC1FD2A7}"/>
              </a:ext>
            </a:extLst>
          </p:cNvPr>
          <p:cNvSpPr/>
          <p:nvPr userDrawn="1"/>
        </p:nvSpPr>
        <p:spPr>
          <a:xfrm>
            <a:off x="12441234" y="693529"/>
            <a:ext cx="441097" cy="441097"/>
          </a:xfrm>
          <a:prstGeom prst="ellipse">
            <a:avLst/>
          </a:prstGeom>
          <a:solidFill>
            <a:srgbClr val="015174"/>
          </a:solidFill>
          <a:ln w="6350" cap="flat" cmpd="sng" algn="ctr">
            <a:noFill/>
            <a:prstDash val="solid"/>
            <a:miter lim="800000"/>
          </a:ln>
          <a:effectLst/>
        </p:spPr>
        <p:txBody>
          <a:bodyPr lIns="48000" tIns="48000" rIns="48000" bIns="4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133" b="0" i="0" u="none" strike="noStrike" kern="0" cap="none" spc="0" normalizeH="0" baseline="0" noProof="0" dirty="0">
              <a:ln>
                <a:noFill/>
              </a:ln>
              <a:solidFill>
                <a:srgbClr val="434342"/>
              </a:solidFill>
              <a:effectLst/>
              <a:uLnTx/>
              <a:uFillTx/>
              <a:latin typeface="Arial"/>
              <a:ea typeface="+mn-ea"/>
              <a:cs typeface="+mn-cs"/>
            </a:endParaRPr>
          </a:p>
        </p:txBody>
      </p:sp>
      <p:sp>
        <p:nvSpPr>
          <p:cNvPr id="2" name="Text Placeholder 1">
            <a:extLst>
              <a:ext uri="{FF2B5EF4-FFF2-40B4-BE49-F238E27FC236}">
                <a16:creationId xmlns:a16="http://schemas.microsoft.com/office/drawing/2014/main" id="{29206D70-5114-4477-B6E2-C2536B28B97D}"/>
              </a:ext>
            </a:extLst>
          </p:cNvPr>
          <p:cNvSpPr>
            <a:spLocks noGrp="1"/>
          </p:cNvSpPr>
          <p:nvPr>
            <p:ph type="body" idx="1"/>
          </p:nvPr>
        </p:nvSpPr>
        <p:spPr>
          <a:xfrm>
            <a:off x="695328" y="1825625"/>
            <a:ext cx="10515600" cy="4351338"/>
          </a:xfrm>
          <a:prstGeom prst="rect">
            <a:avLst/>
          </a:prstGeom>
        </p:spPr>
        <p:txBody>
          <a:bodyPr vert="horz" lIns="0" tIns="45720" rIns="9000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39" name="Bildobjekt 38">
            <a:extLst>
              <a:ext uri="{FF2B5EF4-FFF2-40B4-BE49-F238E27FC236}">
                <a16:creationId xmlns:a16="http://schemas.microsoft.com/office/drawing/2014/main" id="{1214378A-175C-F386-B032-7CB5E556E362}"/>
              </a:ext>
            </a:extLst>
          </p:cNvPr>
          <p:cNvPicPr>
            <a:picLocks noChangeAspect="1"/>
          </p:cNvPicPr>
          <p:nvPr userDrawn="1"/>
        </p:nvPicPr>
        <p:blipFill>
          <a:blip r:embed="rId110"/>
          <a:stretch>
            <a:fillRect/>
          </a:stretch>
        </p:blipFill>
        <p:spPr>
          <a:xfrm>
            <a:off x="10930960" y="6359026"/>
            <a:ext cx="845680" cy="311731"/>
          </a:xfrm>
          <a:prstGeom prst="rect">
            <a:avLst/>
          </a:prstGeom>
        </p:spPr>
      </p:pic>
    </p:spTree>
    <p:extLst>
      <p:ext uri="{BB962C8B-B14F-4D97-AF65-F5344CB8AC3E}">
        <p14:creationId xmlns:p14="http://schemas.microsoft.com/office/powerpoint/2010/main" val="1802228447"/>
      </p:ext>
    </p:extLst>
  </p:cSld>
  <p:clrMap bg1="lt1" tx1="dk1" bg2="lt2" tx2="dk2" accent1="accent1" accent2="accent2" accent3="accent3" accent4="accent4" accent5="accent5" accent6="accent6" hlink="hlink" folHlink="folHlink"/>
  <p:sldLayoutIdLst>
    <p:sldLayoutId id="2147486665" r:id="rId1"/>
    <p:sldLayoutId id="2147486666" r:id="rId2"/>
    <p:sldLayoutId id="2147486667" r:id="rId3"/>
    <p:sldLayoutId id="2147486668" r:id="rId4"/>
    <p:sldLayoutId id="2147486669" r:id="rId5"/>
    <p:sldLayoutId id="2147486670" r:id="rId6"/>
    <p:sldLayoutId id="2147486671" r:id="rId7"/>
    <p:sldLayoutId id="2147486672" r:id="rId8"/>
    <p:sldLayoutId id="2147486673" r:id="rId9"/>
    <p:sldLayoutId id="2147486674" r:id="rId10"/>
    <p:sldLayoutId id="2147486675" r:id="rId11"/>
    <p:sldLayoutId id="2147486676" r:id="rId12"/>
    <p:sldLayoutId id="2147486677" r:id="rId13"/>
    <p:sldLayoutId id="2147486678" r:id="rId14"/>
    <p:sldLayoutId id="2147486679" r:id="rId15"/>
    <p:sldLayoutId id="2147486680" r:id="rId16"/>
    <p:sldLayoutId id="2147486681" r:id="rId17"/>
    <p:sldLayoutId id="2147486682" r:id="rId18"/>
    <p:sldLayoutId id="2147486683" r:id="rId19"/>
    <p:sldLayoutId id="2147486684" r:id="rId20"/>
    <p:sldLayoutId id="2147486685" r:id="rId21"/>
    <p:sldLayoutId id="2147486686" r:id="rId22"/>
    <p:sldLayoutId id="2147486687" r:id="rId23"/>
    <p:sldLayoutId id="2147486688" r:id="rId24"/>
    <p:sldLayoutId id="2147486689" r:id="rId25"/>
    <p:sldLayoutId id="2147486690" r:id="rId26"/>
    <p:sldLayoutId id="2147486691" r:id="rId27"/>
    <p:sldLayoutId id="2147486692" r:id="rId28"/>
    <p:sldLayoutId id="2147486781" r:id="rId29"/>
    <p:sldLayoutId id="2147486782" r:id="rId30"/>
    <p:sldLayoutId id="2147486783" r:id="rId31"/>
    <p:sldLayoutId id="2147486784" r:id="rId32"/>
    <p:sldLayoutId id="2147486785" r:id="rId33"/>
    <p:sldLayoutId id="2147486786" r:id="rId34"/>
    <p:sldLayoutId id="2147486787" r:id="rId35"/>
    <p:sldLayoutId id="2147486788" r:id="rId36"/>
    <p:sldLayoutId id="2147486789" r:id="rId37"/>
    <p:sldLayoutId id="2147486790" r:id="rId38"/>
    <p:sldLayoutId id="2147486791" r:id="rId39"/>
    <p:sldLayoutId id="2147486792" r:id="rId40"/>
    <p:sldLayoutId id="2147486793" r:id="rId41"/>
    <p:sldLayoutId id="2147486794" r:id="rId42"/>
    <p:sldLayoutId id="2147486795" r:id="rId43"/>
    <p:sldLayoutId id="2147486796" r:id="rId44"/>
    <p:sldLayoutId id="2147486797" r:id="rId45"/>
    <p:sldLayoutId id="2147486798" r:id="rId46"/>
    <p:sldLayoutId id="2147486799" r:id="rId47"/>
    <p:sldLayoutId id="2147486800" r:id="rId48"/>
    <p:sldLayoutId id="2147486801" r:id="rId49"/>
    <p:sldLayoutId id="2147486802" r:id="rId50"/>
    <p:sldLayoutId id="2147486803" r:id="rId51"/>
    <p:sldLayoutId id="2147486804" r:id="rId52"/>
    <p:sldLayoutId id="2147486805" r:id="rId53"/>
    <p:sldLayoutId id="2147486806" r:id="rId54"/>
    <p:sldLayoutId id="2147486807" r:id="rId55"/>
    <p:sldLayoutId id="2147487189" r:id="rId56"/>
    <p:sldLayoutId id="2147487190" r:id="rId57"/>
    <p:sldLayoutId id="2147487191" r:id="rId58"/>
    <p:sldLayoutId id="2147487192" r:id="rId59"/>
    <p:sldLayoutId id="2147487193" r:id="rId60"/>
    <p:sldLayoutId id="2147487194" r:id="rId61"/>
    <p:sldLayoutId id="2147487195" r:id="rId62"/>
    <p:sldLayoutId id="2147487196" r:id="rId63"/>
    <p:sldLayoutId id="2147487197" r:id="rId64"/>
    <p:sldLayoutId id="2147487198" r:id="rId65"/>
    <p:sldLayoutId id="2147487199" r:id="rId66"/>
    <p:sldLayoutId id="2147487200" r:id="rId67"/>
    <p:sldLayoutId id="2147487201" r:id="rId68"/>
    <p:sldLayoutId id="2147487202" r:id="rId69"/>
    <p:sldLayoutId id="2147487203" r:id="rId70"/>
    <p:sldLayoutId id="2147487204" r:id="rId71"/>
    <p:sldLayoutId id="2147487205" r:id="rId72"/>
    <p:sldLayoutId id="2147487206" r:id="rId73"/>
    <p:sldLayoutId id="2147487207" r:id="rId74"/>
    <p:sldLayoutId id="2147487208" r:id="rId75"/>
    <p:sldLayoutId id="2147487209" r:id="rId76"/>
    <p:sldLayoutId id="2147487210" r:id="rId77"/>
    <p:sldLayoutId id="2147487211" r:id="rId78"/>
    <p:sldLayoutId id="2147487212" r:id="rId79"/>
    <p:sldLayoutId id="2147487213" r:id="rId80"/>
    <p:sldLayoutId id="2147487214" r:id="rId81"/>
    <p:sldLayoutId id="2147487215" r:id="rId82"/>
    <p:sldLayoutId id="2147487216" r:id="rId83"/>
    <p:sldLayoutId id="2147487218" r:id="rId84"/>
    <p:sldLayoutId id="2147487219" r:id="rId85"/>
    <p:sldLayoutId id="2147487220" r:id="rId86"/>
    <p:sldLayoutId id="2147487222" r:id="rId87"/>
    <p:sldLayoutId id="2147487223" r:id="rId88"/>
    <p:sldLayoutId id="2147487224" r:id="rId89"/>
    <p:sldLayoutId id="2147487225" r:id="rId90"/>
    <p:sldLayoutId id="2147487227" r:id="rId91"/>
    <p:sldLayoutId id="2147487228" r:id="rId92"/>
    <p:sldLayoutId id="2147487229" r:id="rId93"/>
    <p:sldLayoutId id="2147487230" r:id="rId94"/>
    <p:sldLayoutId id="2147487231" r:id="rId95"/>
    <p:sldLayoutId id="2147487232" r:id="rId96"/>
    <p:sldLayoutId id="2147487233" r:id="rId97"/>
    <p:sldLayoutId id="2147487234" r:id="rId98"/>
    <p:sldLayoutId id="2147487235" r:id="rId99"/>
    <p:sldLayoutId id="2147487236" r:id="rId100"/>
    <p:sldLayoutId id="2147487238" r:id="rId101"/>
    <p:sldLayoutId id="2147487239" r:id="rId102"/>
    <p:sldLayoutId id="2147487240" r:id="rId103"/>
    <p:sldLayoutId id="2147487241" r:id="rId104"/>
    <p:sldLayoutId id="2147487242" r:id="rId105"/>
    <p:sldLayoutId id="2147487243" r:id="rId106"/>
    <p:sldLayoutId id="2147487284" r:id="rId107"/>
    <p:sldLayoutId id="2147487299" r:id="rId108"/>
  </p:sldLayoutIdLst>
  <p:hf hdr="0" ftr="0" dt="0"/>
  <p:txStyles>
    <p:titleStyle>
      <a:lvl1pPr algn="l" defTabSz="914309" rtl="0" eaLnBrk="1" latinLnBrk="0" hangingPunct="1">
        <a:lnSpc>
          <a:spcPct val="100000"/>
        </a:lnSpc>
        <a:spcBef>
          <a:spcPct val="0"/>
        </a:spcBef>
        <a:buNone/>
        <a:defRPr sz="2200" b="1" kern="1200">
          <a:solidFill>
            <a:schemeClr val="accent1"/>
          </a:solidFill>
          <a:latin typeface="+mj-lt"/>
          <a:ea typeface="+mj-ea"/>
          <a:cs typeface="+mj-cs"/>
        </a:defRPr>
      </a:lvl1pPr>
    </p:titleStyle>
    <p:bodyStyle>
      <a:lvl1pPr marL="180000" marR="0" indent="-180000" algn="l" defTabSz="914309" rtl="0" eaLnBrk="1" fontAlgn="auto" latinLnBrk="0" hangingPunct="1">
        <a:lnSpc>
          <a:spcPct val="100000"/>
        </a:lnSpc>
        <a:spcBef>
          <a:spcPts val="600"/>
        </a:spcBef>
        <a:spcAft>
          <a:spcPts val="0"/>
        </a:spcAft>
        <a:buClr>
          <a:schemeClr val="accent1"/>
        </a:buClr>
        <a:buSzPct val="110000"/>
        <a:buFont typeface="Arial" panose="020B0604020202020204" pitchFamily="34" charset="0"/>
        <a:buChar char="•"/>
        <a:tabLst/>
        <a:defRPr lang="en-GB" sz="1600" b="0" kern="1200" noProof="0" dirty="0" smtClean="0">
          <a:solidFill>
            <a:schemeClr val="tx1"/>
          </a:solidFill>
          <a:latin typeface="+mn-lt"/>
          <a:ea typeface="+mn-ea"/>
          <a:cs typeface="+mn-cs"/>
        </a:defRPr>
      </a:lvl1pPr>
      <a:lvl2pPr marL="342000" marR="0" indent="-180000" algn="l" defTabSz="914309" rtl="0" eaLnBrk="1" fontAlgn="auto" latinLnBrk="0" hangingPunct="1">
        <a:lnSpc>
          <a:spcPct val="100000"/>
        </a:lnSpc>
        <a:spcBef>
          <a:spcPts val="600"/>
        </a:spcBef>
        <a:spcAft>
          <a:spcPts val="0"/>
        </a:spcAft>
        <a:buClr>
          <a:schemeClr val="accent1"/>
        </a:buClr>
        <a:buSzPct val="110000"/>
        <a:buFont typeface="Arial" panose="020B0604020202020204" pitchFamily="34" charset="0"/>
        <a:buChar char="•"/>
        <a:tabLst/>
        <a:defRPr sz="1400" kern="1200">
          <a:solidFill>
            <a:schemeClr val="tx1"/>
          </a:solidFill>
          <a:latin typeface="+mn-lt"/>
          <a:ea typeface="+mn-ea"/>
          <a:cs typeface="+mn-cs"/>
        </a:defRPr>
      </a:lvl2pPr>
      <a:lvl3pPr marL="468000" marR="0" indent="-144000" algn="l" defTabSz="914309" rtl="0" eaLnBrk="1" fontAlgn="auto" latinLnBrk="0" hangingPunct="1">
        <a:lnSpc>
          <a:spcPct val="100000"/>
        </a:lnSpc>
        <a:spcBef>
          <a:spcPts val="600"/>
        </a:spcBef>
        <a:spcAft>
          <a:spcPts val="0"/>
        </a:spcAft>
        <a:buClr>
          <a:schemeClr val="accent1"/>
        </a:buClr>
        <a:buSzPct val="110000"/>
        <a:buFont typeface="Arial" panose="020B0604020202020204" pitchFamily="34" charset="0"/>
        <a:buChar char="•"/>
        <a:tabLst/>
        <a:defRPr sz="1200" kern="1200">
          <a:solidFill>
            <a:schemeClr val="tx1"/>
          </a:solidFill>
          <a:latin typeface="+mn-lt"/>
          <a:ea typeface="+mn-ea"/>
          <a:cs typeface="+mn-cs"/>
        </a:defRPr>
      </a:lvl3pPr>
      <a:lvl4pPr marL="612000" marR="0" indent="-144000" algn="l" defTabSz="914309" rtl="0" eaLnBrk="1" fontAlgn="auto" latinLnBrk="0" hangingPunct="1">
        <a:lnSpc>
          <a:spcPct val="100000"/>
        </a:lnSpc>
        <a:spcBef>
          <a:spcPts val="600"/>
        </a:spcBef>
        <a:spcAft>
          <a:spcPts val="0"/>
        </a:spcAft>
        <a:buClr>
          <a:schemeClr val="accent1"/>
        </a:buClr>
        <a:buSzPct val="110000"/>
        <a:buFont typeface="Arial" panose="020B0604020202020204" pitchFamily="34" charset="0"/>
        <a:buChar char="•"/>
        <a:tabLst/>
        <a:defRPr sz="1100" kern="1200">
          <a:solidFill>
            <a:schemeClr val="tx1"/>
          </a:solidFill>
          <a:latin typeface="+mn-lt"/>
          <a:ea typeface="+mn-ea"/>
          <a:cs typeface="+mn-cs"/>
        </a:defRPr>
      </a:lvl4pPr>
      <a:lvl5pPr marL="756000" marR="0" indent="-144000" algn="l" defTabSz="914309" rtl="0" eaLnBrk="1" fontAlgn="auto" latinLnBrk="0" hangingPunct="1">
        <a:lnSpc>
          <a:spcPct val="100000"/>
        </a:lnSpc>
        <a:spcBef>
          <a:spcPts val="600"/>
        </a:spcBef>
        <a:spcAft>
          <a:spcPts val="0"/>
        </a:spcAft>
        <a:buClr>
          <a:schemeClr val="accent1"/>
        </a:buClr>
        <a:buSzPct val="110000"/>
        <a:buFont typeface="Arial" panose="020B0604020202020204" pitchFamily="34" charset="0"/>
        <a:buChar char="•"/>
        <a:tabLst/>
        <a:defRPr sz="1050" kern="1200">
          <a:solidFill>
            <a:schemeClr val="tx1"/>
          </a:solidFill>
          <a:latin typeface="+mn-lt"/>
          <a:ea typeface="+mn-ea"/>
          <a:cs typeface="+mn-cs"/>
        </a:defRPr>
      </a:lvl5pPr>
      <a:lvl6pPr marL="890588" marR="0" indent="-179388" algn="l" defTabSz="914309" rtl="0" eaLnBrk="1" fontAlgn="auto" latinLnBrk="0" hangingPunct="1">
        <a:lnSpc>
          <a:spcPct val="90000"/>
        </a:lnSpc>
        <a:spcBef>
          <a:spcPts val="500"/>
        </a:spcBef>
        <a:spcAft>
          <a:spcPts val="0"/>
        </a:spcAft>
        <a:buClr>
          <a:schemeClr val="accent1"/>
        </a:buClr>
        <a:buSzPct val="140000"/>
        <a:buFont typeface="Arial" panose="020B0604020202020204" pitchFamily="34" charset="0"/>
        <a:buChar char="•"/>
        <a:tabLst>
          <a:tab pos="1244600" algn="l"/>
        </a:tabLst>
        <a:defRPr sz="12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5"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4" algn="l" defTabSz="914309" rtl="0" eaLnBrk="1" latinLnBrk="0" hangingPunct="1">
        <a:defRPr sz="1800" kern="1200">
          <a:solidFill>
            <a:schemeClr val="tx1"/>
          </a:solidFill>
          <a:latin typeface="+mn-lt"/>
          <a:ea typeface="+mn-ea"/>
          <a:cs typeface="+mn-cs"/>
        </a:defRPr>
      </a:lvl4pPr>
      <a:lvl5pPr marL="1828618" algn="l" defTabSz="914309" rtl="0" eaLnBrk="1" latinLnBrk="0" hangingPunct="1">
        <a:defRPr sz="1800" kern="1200">
          <a:solidFill>
            <a:schemeClr val="tx1"/>
          </a:solidFill>
          <a:latin typeface="+mn-lt"/>
          <a:ea typeface="+mn-ea"/>
          <a:cs typeface="+mn-cs"/>
        </a:defRPr>
      </a:lvl5pPr>
      <a:lvl6pPr marL="2285774"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5" algn="l" defTabSz="91430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p15:clr>
            <a:srgbClr val="F26B43"/>
          </p15:clr>
        </p15:guide>
        <p15:guide id="2" orient="horz" pos="388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7"/>
          <p:cNvSpPr/>
          <p:nvPr/>
        </p:nvSpPr>
        <p:spPr>
          <a:xfrm>
            <a:off x="0" y="6164781"/>
            <a:ext cx="12192000" cy="693227"/>
          </a:xfrm>
          <a:prstGeom prst="rect">
            <a:avLst/>
          </a:prstGeom>
          <a:solidFill>
            <a:srgbClr val="F7F3F3"/>
          </a:solidFill>
          <a:ln w="12700">
            <a:miter lim="400000"/>
          </a:ln>
        </p:spPr>
        <p:txBody>
          <a:bodyPr lIns="36000" tIns="36000" rIns="36000" bIns="36000" anchor="ctr"/>
          <a:lstStyle/>
          <a:p>
            <a:pPr algn="ctr">
              <a:defRPr sz="2100">
                <a:latin typeface="Santral Regular"/>
                <a:ea typeface="Santral Regular"/>
                <a:cs typeface="Santral Regular"/>
                <a:sym typeface="Santral Regular"/>
              </a:defRPr>
            </a:pPr>
            <a:endParaRPr dirty="0"/>
          </a:p>
        </p:txBody>
      </p:sp>
      <p:sp>
        <p:nvSpPr>
          <p:cNvPr id="3" name="Oval 1"/>
          <p:cNvSpPr/>
          <p:nvPr/>
        </p:nvSpPr>
        <p:spPr>
          <a:xfrm>
            <a:off x="12441232" y="666631"/>
            <a:ext cx="441101" cy="441101"/>
          </a:xfrm>
          <a:prstGeom prst="ellipse">
            <a:avLst/>
          </a:prstGeom>
          <a:solidFill>
            <a:srgbClr val="015174"/>
          </a:solidFill>
          <a:ln w="12700">
            <a:miter lim="400000"/>
          </a:ln>
        </p:spPr>
        <p:txBody>
          <a:bodyPr lIns="36000" tIns="36000" rIns="36000" bIns="36000" anchor="ctr"/>
          <a:lstStyle/>
          <a:p>
            <a:pPr algn="ctr">
              <a:defRPr sz="2100">
                <a:latin typeface="Santral Regular"/>
                <a:ea typeface="Santral Regular"/>
                <a:cs typeface="Santral Regular"/>
                <a:sym typeface="Santral Regular"/>
              </a:defRPr>
            </a:pPr>
            <a:endParaRPr dirty="0"/>
          </a:p>
        </p:txBody>
      </p:sp>
      <p:sp>
        <p:nvSpPr>
          <p:cNvPr id="4" name="Oval 9"/>
          <p:cNvSpPr/>
          <p:nvPr/>
        </p:nvSpPr>
        <p:spPr>
          <a:xfrm>
            <a:off x="13174194" y="666631"/>
            <a:ext cx="441101" cy="441101"/>
          </a:xfrm>
          <a:prstGeom prst="ellipse">
            <a:avLst/>
          </a:prstGeom>
          <a:solidFill>
            <a:srgbClr val="FFFFFF"/>
          </a:solidFill>
          <a:ln w="12700">
            <a:miter lim="400000"/>
          </a:ln>
        </p:spPr>
        <p:txBody>
          <a:bodyPr lIns="36000" tIns="36000" rIns="36000" bIns="36000" anchor="ctr"/>
          <a:lstStyle/>
          <a:p>
            <a:pPr algn="ctr">
              <a:defRPr sz="2100">
                <a:latin typeface="Santral Regular"/>
                <a:ea typeface="Santral Regular"/>
                <a:cs typeface="Santral Regular"/>
                <a:sym typeface="Santral Regular"/>
              </a:defRPr>
            </a:pPr>
            <a:endParaRPr dirty="0"/>
          </a:p>
        </p:txBody>
      </p:sp>
      <p:sp>
        <p:nvSpPr>
          <p:cNvPr id="5" name="Oval 10"/>
          <p:cNvSpPr/>
          <p:nvPr/>
        </p:nvSpPr>
        <p:spPr>
          <a:xfrm>
            <a:off x="12441232" y="1548560"/>
            <a:ext cx="441101" cy="441101"/>
          </a:xfrm>
          <a:prstGeom prst="ellipse">
            <a:avLst/>
          </a:prstGeom>
          <a:solidFill>
            <a:srgbClr val="87657D"/>
          </a:solidFill>
          <a:ln w="12700">
            <a:miter lim="400000"/>
          </a:ln>
        </p:spPr>
        <p:txBody>
          <a:bodyPr lIns="36000" tIns="36000" rIns="36000" bIns="36000" anchor="ctr"/>
          <a:lstStyle/>
          <a:p>
            <a:pPr algn="ctr">
              <a:defRPr sz="2100">
                <a:latin typeface="Santral Regular"/>
                <a:ea typeface="Santral Regular"/>
                <a:cs typeface="Santral Regular"/>
                <a:sym typeface="Santral Regular"/>
              </a:defRPr>
            </a:pPr>
            <a:endParaRPr dirty="0"/>
          </a:p>
        </p:txBody>
      </p:sp>
      <p:sp>
        <p:nvSpPr>
          <p:cNvPr id="6" name="Oval 11"/>
          <p:cNvSpPr/>
          <p:nvPr/>
        </p:nvSpPr>
        <p:spPr>
          <a:xfrm>
            <a:off x="13174194" y="1548560"/>
            <a:ext cx="441101" cy="441101"/>
          </a:xfrm>
          <a:prstGeom prst="ellipse">
            <a:avLst/>
          </a:prstGeom>
          <a:solidFill>
            <a:srgbClr val="DFBEC2"/>
          </a:solidFill>
          <a:ln w="12700">
            <a:miter lim="400000"/>
          </a:ln>
        </p:spPr>
        <p:txBody>
          <a:bodyPr lIns="36000" tIns="36000" rIns="36000" bIns="36000" anchor="ctr"/>
          <a:lstStyle/>
          <a:p>
            <a:pPr algn="ctr">
              <a:defRPr sz="2100">
                <a:latin typeface="Santral Regular"/>
                <a:ea typeface="Santral Regular"/>
                <a:cs typeface="Santral Regular"/>
                <a:sym typeface="Santral Regular"/>
              </a:defRPr>
            </a:pPr>
            <a:endParaRPr dirty="0"/>
          </a:p>
        </p:txBody>
      </p:sp>
      <p:sp>
        <p:nvSpPr>
          <p:cNvPr id="7" name="Oval 13"/>
          <p:cNvSpPr/>
          <p:nvPr/>
        </p:nvSpPr>
        <p:spPr>
          <a:xfrm>
            <a:off x="12441232" y="2419992"/>
            <a:ext cx="441101" cy="441101"/>
          </a:xfrm>
          <a:prstGeom prst="ellipse">
            <a:avLst/>
          </a:prstGeom>
          <a:solidFill>
            <a:srgbClr val="A6BCD2"/>
          </a:solidFill>
          <a:ln w="12700">
            <a:miter lim="400000"/>
          </a:ln>
        </p:spPr>
        <p:txBody>
          <a:bodyPr lIns="36000" tIns="36000" rIns="36000" bIns="36000" anchor="ctr"/>
          <a:lstStyle/>
          <a:p>
            <a:pPr algn="ctr">
              <a:defRPr sz="2100">
                <a:latin typeface="Santral Regular"/>
                <a:ea typeface="Santral Regular"/>
                <a:cs typeface="Santral Regular"/>
                <a:sym typeface="Santral Regular"/>
              </a:defRPr>
            </a:pPr>
            <a:endParaRPr dirty="0"/>
          </a:p>
        </p:txBody>
      </p:sp>
      <p:sp>
        <p:nvSpPr>
          <p:cNvPr id="8" name="Oval 14"/>
          <p:cNvSpPr/>
          <p:nvPr/>
        </p:nvSpPr>
        <p:spPr>
          <a:xfrm>
            <a:off x="13174194" y="2419992"/>
            <a:ext cx="441101" cy="441101"/>
          </a:xfrm>
          <a:prstGeom prst="ellipse">
            <a:avLst/>
          </a:prstGeom>
          <a:solidFill>
            <a:srgbClr val="F8C276"/>
          </a:solidFill>
          <a:ln w="12700">
            <a:miter lim="400000"/>
          </a:ln>
        </p:spPr>
        <p:txBody>
          <a:bodyPr lIns="36000" tIns="36000" rIns="36000" bIns="36000" anchor="ctr"/>
          <a:lstStyle/>
          <a:p>
            <a:pPr algn="ctr">
              <a:defRPr sz="2100">
                <a:latin typeface="Santral Regular"/>
                <a:ea typeface="Santral Regular"/>
                <a:cs typeface="Santral Regular"/>
                <a:sym typeface="Santral Regular"/>
              </a:defRPr>
            </a:pPr>
            <a:endParaRPr dirty="0"/>
          </a:p>
        </p:txBody>
      </p:sp>
      <p:sp>
        <p:nvSpPr>
          <p:cNvPr id="9" name="Oval 15"/>
          <p:cNvSpPr/>
          <p:nvPr/>
        </p:nvSpPr>
        <p:spPr>
          <a:xfrm>
            <a:off x="12441232" y="3318142"/>
            <a:ext cx="441101" cy="441101"/>
          </a:xfrm>
          <a:prstGeom prst="ellipse">
            <a:avLst/>
          </a:prstGeom>
          <a:solidFill>
            <a:srgbClr val="F7F4F3"/>
          </a:solidFill>
          <a:ln w="12700">
            <a:miter lim="400000"/>
          </a:ln>
        </p:spPr>
        <p:txBody>
          <a:bodyPr lIns="36000" tIns="36000" rIns="36000" bIns="36000" anchor="ctr"/>
          <a:lstStyle/>
          <a:p>
            <a:pPr algn="ctr">
              <a:defRPr sz="2100">
                <a:latin typeface="Santral Regular"/>
                <a:ea typeface="Santral Regular"/>
                <a:cs typeface="Santral Regular"/>
                <a:sym typeface="Santral Regular"/>
              </a:defRPr>
            </a:pPr>
            <a:endParaRPr dirty="0"/>
          </a:p>
        </p:txBody>
      </p:sp>
      <p:sp>
        <p:nvSpPr>
          <p:cNvPr id="10" name="Oval 16"/>
          <p:cNvSpPr/>
          <p:nvPr/>
        </p:nvSpPr>
        <p:spPr>
          <a:xfrm>
            <a:off x="13174194" y="3318142"/>
            <a:ext cx="441101" cy="441101"/>
          </a:xfrm>
          <a:prstGeom prst="ellipse">
            <a:avLst/>
          </a:prstGeom>
          <a:solidFill>
            <a:srgbClr val="E9E4E0"/>
          </a:solidFill>
          <a:ln w="12700">
            <a:miter lim="400000"/>
          </a:ln>
        </p:spPr>
        <p:txBody>
          <a:bodyPr lIns="36000" tIns="36000" rIns="36000" bIns="36000" anchor="ctr"/>
          <a:lstStyle/>
          <a:p>
            <a:pPr algn="ctr">
              <a:defRPr sz="2100">
                <a:latin typeface="Santral Regular"/>
                <a:ea typeface="Santral Regular"/>
                <a:cs typeface="Santral Regular"/>
                <a:sym typeface="Santral Regular"/>
              </a:defRPr>
            </a:pPr>
            <a:endParaRPr dirty="0"/>
          </a:p>
        </p:txBody>
      </p:sp>
      <p:sp>
        <p:nvSpPr>
          <p:cNvPr id="11" name="Oval 17"/>
          <p:cNvSpPr/>
          <p:nvPr/>
        </p:nvSpPr>
        <p:spPr>
          <a:xfrm>
            <a:off x="13174194" y="4234229"/>
            <a:ext cx="441101" cy="441101"/>
          </a:xfrm>
          <a:prstGeom prst="ellipse">
            <a:avLst/>
          </a:prstGeom>
          <a:solidFill>
            <a:srgbClr val="D4CCC7"/>
          </a:solidFill>
          <a:ln w="12700">
            <a:miter lim="400000"/>
          </a:ln>
        </p:spPr>
        <p:txBody>
          <a:bodyPr lIns="36000" tIns="36000" rIns="36000" bIns="36000" anchor="ctr"/>
          <a:lstStyle/>
          <a:p>
            <a:pPr algn="ctr">
              <a:defRPr sz="2100">
                <a:latin typeface="Santral Regular"/>
                <a:ea typeface="Santral Regular"/>
                <a:cs typeface="Santral Regular"/>
                <a:sym typeface="Santral Regular"/>
              </a:defRPr>
            </a:pPr>
            <a:endParaRPr dirty="0"/>
          </a:p>
        </p:txBody>
      </p:sp>
      <p:sp>
        <p:nvSpPr>
          <p:cNvPr id="12" name="Oval 18"/>
          <p:cNvSpPr/>
          <p:nvPr/>
        </p:nvSpPr>
        <p:spPr>
          <a:xfrm>
            <a:off x="12441232" y="4242799"/>
            <a:ext cx="441101" cy="441101"/>
          </a:xfrm>
          <a:prstGeom prst="ellipse">
            <a:avLst/>
          </a:prstGeom>
          <a:solidFill>
            <a:srgbClr val="BFB4AE"/>
          </a:solidFill>
          <a:ln w="12700">
            <a:miter lim="400000"/>
          </a:ln>
        </p:spPr>
        <p:txBody>
          <a:bodyPr lIns="36000" tIns="36000" rIns="36000" bIns="36000" anchor="ctr"/>
          <a:lstStyle/>
          <a:p>
            <a:pPr algn="ctr">
              <a:defRPr sz="2100">
                <a:latin typeface="Santral Regular"/>
                <a:ea typeface="Santral Regular"/>
                <a:cs typeface="Santral Regular"/>
                <a:sym typeface="Santral Regular"/>
              </a:defRPr>
            </a:pPr>
            <a:endParaRPr dirty="0"/>
          </a:p>
        </p:txBody>
      </p:sp>
      <p:sp>
        <p:nvSpPr>
          <p:cNvPr id="13" name="Oval 19"/>
          <p:cNvSpPr/>
          <p:nvPr/>
        </p:nvSpPr>
        <p:spPr>
          <a:xfrm>
            <a:off x="12441232" y="5174241"/>
            <a:ext cx="441101" cy="441101"/>
          </a:xfrm>
          <a:prstGeom prst="ellipse">
            <a:avLst/>
          </a:prstGeom>
          <a:solidFill>
            <a:srgbClr val="AAA093"/>
          </a:solidFill>
          <a:ln w="12700">
            <a:miter lim="400000"/>
          </a:ln>
        </p:spPr>
        <p:txBody>
          <a:bodyPr lIns="36000" tIns="36000" rIns="36000" bIns="36000" anchor="ctr"/>
          <a:lstStyle/>
          <a:p>
            <a:pPr algn="ctr">
              <a:defRPr sz="2100">
                <a:latin typeface="Santral Regular"/>
                <a:ea typeface="Santral Regular"/>
                <a:cs typeface="Santral Regular"/>
                <a:sym typeface="Santral Regular"/>
              </a:defRPr>
            </a:pPr>
            <a:endParaRPr dirty="0"/>
          </a:p>
        </p:txBody>
      </p:sp>
      <p:sp>
        <p:nvSpPr>
          <p:cNvPr id="14" name="Oval 20"/>
          <p:cNvSpPr/>
          <p:nvPr/>
        </p:nvSpPr>
        <p:spPr>
          <a:xfrm>
            <a:off x="13217906" y="5172612"/>
            <a:ext cx="441101" cy="441101"/>
          </a:xfrm>
          <a:prstGeom prst="ellipse">
            <a:avLst/>
          </a:prstGeom>
          <a:solidFill>
            <a:srgbClr val="434342"/>
          </a:solidFill>
          <a:ln w="12700">
            <a:miter lim="400000"/>
          </a:ln>
        </p:spPr>
        <p:txBody>
          <a:bodyPr lIns="36000" tIns="36000" rIns="36000" bIns="36000" anchor="ctr"/>
          <a:lstStyle/>
          <a:p>
            <a:pPr algn="ctr">
              <a:defRPr sz="2100">
                <a:latin typeface="Santral Regular"/>
                <a:ea typeface="Santral Regular"/>
                <a:cs typeface="Santral Regular"/>
                <a:sym typeface="Santral Regular"/>
              </a:defRPr>
            </a:pPr>
            <a:endParaRPr dirty="0"/>
          </a:p>
        </p:txBody>
      </p:sp>
      <p:sp>
        <p:nvSpPr>
          <p:cNvPr id="15" name="TextBox 24"/>
          <p:cNvSpPr txBox="1"/>
          <p:nvPr/>
        </p:nvSpPr>
        <p:spPr>
          <a:xfrm>
            <a:off x="12432768" y="130397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00"/>
              </a:lnSpc>
              <a:spcBef>
                <a:spcPts val="800"/>
              </a:spcBef>
              <a:defRPr sz="900">
                <a:latin typeface="Santral Regular"/>
                <a:ea typeface="Santral Regular"/>
                <a:cs typeface="Santral Regular"/>
                <a:sym typeface="Santral Regular"/>
              </a:defRPr>
            </a:lvl1pPr>
          </a:lstStyle>
          <a:p>
            <a:r>
              <a:rPr dirty="0"/>
              <a:t>Arjo Blue</a:t>
            </a:r>
          </a:p>
        </p:txBody>
      </p:sp>
      <p:sp>
        <p:nvSpPr>
          <p:cNvPr id="16" name="TextBox 25"/>
          <p:cNvSpPr txBox="1"/>
          <p:nvPr/>
        </p:nvSpPr>
        <p:spPr>
          <a:xfrm>
            <a:off x="13241926" y="1303979"/>
            <a:ext cx="1052723"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00"/>
              </a:lnSpc>
              <a:spcBef>
                <a:spcPts val="800"/>
              </a:spcBef>
              <a:defRPr sz="900">
                <a:latin typeface="Santral Regular"/>
                <a:ea typeface="Santral Regular"/>
                <a:cs typeface="Santral Regular"/>
                <a:sym typeface="Santral Regular"/>
              </a:defRPr>
            </a:lvl1pPr>
          </a:lstStyle>
          <a:p>
            <a:r>
              <a:rPr dirty="0"/>
              <a:t>White</a:t>
            </a:r>
          </a:p>
        </p:txBody>
      </p:sp>
      <p:sp>
        <p:nvSpPr>
          <p:cNvPr id="17" name="TextBox 26"/>
          <p:cNvSpPr txBox="1"/>
          <p:nvPr/>
        </p:nvSpPr>
        <p:spPr>
          <a:xfrm>
            <a:off x="12542832" y="21344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00"/>
              </a:lnSpc>
              <a:spcBef>
                <a:spcPts val="800"/>
              </a:spcBef>
              <a:defRPr sz="900">
                <a:latin typeface="Santral Regular"/>
                <a:ea typeface="Santral Regular"/>
                <a:cs typeface="Santral Regular"/>
                <a:sym typeface="Santral Regular"/>
              </a:defRPr>
            </a:lvl1pPr>
          </a:lstStyle>
          <a:p>
            <a:r>
              <a:rPr dirty="0"/>
              <a:t>Flow</a:t>
            </a:r>
          </a:p>
        </p:txBody>
      </p:sp>
      <p:sp>
        <p:nvSpPr>
          <p:cNvPr id="18" name="TextBox 27"/>
          <p:cNvSpPr txBox="1"/>
          <p:nvPr/>
        </p:nvSpPr>
        <p:spPr>
          <a:xfrm>
            <a:off x="13250392" y="213399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00"/>
              </a:lnSpc>
              <a:spcBef>
                <a:spcPts val="800"/>
              </a:spcBef>
              <a:defRPr sz="900">
                <a:latin typeface="Santral Regular"/>
                <a:ea typeface="Santral Regular"/>
                <a:cs typeface="Santral Regular"/>
                <a:sym typeface="Santral Regular"/>
              </a:defRPr>
            </a:lvl1pPr>
          </a:lstStyle>
          <a:p>
            <a:r>
              <a:rPr dirty="0"/>
              <a:t>Sway</a:t>
            </a:r>
          </a:p>
        </p:txBody>
      </p:sp>
      <p:sp>
        <p:nvSpPr>
          <p:cNvPr id="19" name="TextBox 28"/>
          <p:cNvSpPr txBox="1"/>
          <p:nvPr/>
        </p:nvSpPr>
        <p:spPr>
          <a:xfrm>
            <a:off x="12508965" y="303044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00"/>
              </a:lnSpc>
              <a:spcBef>
                <a:spcPts val="800"/>
              </a:spcBef>
              <a:defRPr sz="900">
                <a:latin typeface="Santral Regular"/>
                <a:ea typeface="Santral Regular"/>
                <a:cs typeface="Santral Regular"/>
                <a:sym typeface="Santral Regular"/>
              </a:defRPr>
            </a:lvl1pPr>
          </a:lstStyle>
          <a:p>
            <a:r>
              <a:rPr dirty="0"/>
              <a:t>Wave</a:t>
            </a:r>
          </a:p>
        </p:txBody>
      </p:sp>
      <p:sp>
        <p:nvSpPr>
          <p:cNvPr id="20" name="TextBox 29"/>
          <p:cNvSpPr txBox="1"/>
          <p:nvPr/>
        </p:nvSpPr>
        <p:spPr>
          <a:xfrm>
            <a:off x="13241926" y="302519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00"/>
              </a:lnSpc>
              <a:spcBef>
                <a:spcPts val="800"/>
              </a:spcBef>
              <a:defRPr sz="900">
                <a:latin typeface="Santral Regular"/>
                <a:ea typeface="Santral Regular"/>
                <a:cs typeface="Santral Regular"/>
                <a:sym typeface="Santral Regular"/>
              </a:defRPr>
            </a:lvl1pPr>
          </a:lstStyle>
          <a:p>
            <a:r>
              <a:rPr dirty="0"/>
              <a:t>Beam</a:t>
            </a:r>
          </a:p>
        </p:txBody>
      </p:sp>
      <p:sp>
        <p:nvSpPr>
          <p:cNvPr id="21" name="TextBox 30"/>
          <p:cNvSpPr txBox="1"/>
          <p:nvPr/>
        </p:nvSpPr>
        <p:spPr>
          <a:xfrm>
            <a:off x="12528318" y="390703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00"/>
              </a:lnSpc>
              <a:spcBef>
                <a:spcPts val="800"/>
              </a:spcBef>
              <a:defRPr sz="900">
                <a:latin typeface="Santral Regular"/>
                <a:ea typeface="Santral Regular"/>
                <a:cs typeface="Santral Regular"/>
                <a:sym typeface="Santral Regular"/>
              </a:defRPr>
            </a:lvl1pPr>
          </a:lstStyle>
          <a:p>
            <a:r>
              <a:rPr dirty="0"/>
              <a:t>Pearl</a:t>
            </a:r>
          </a:p>
        </p:txBody>
      </p:sp>
      <p:sp>
        <p:nvSpPr>
          <p:cNvPr id="22" name="TextBox 31"/>
          <p:cNvSpPr txBox="1"/>
          <p:nvPr/>
        </p:nvSpPr>
        <p:spPr>
          <a:xfrm>
            <a:off x="13241926" y="3901175"/>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00"/>
              </a:lnSpc>
              <a:spcBef>
                <a:spcPts val="800"/>
              </a:spcBef>
              <a:defRPr sz="900">
                <a:latin typeface="Santral Regular"/>
                <a:ea typeface="Santral Regular"/>
                <a:cs typeface="Santral Regular"/>
                <a:sym typeface="Santral Regular"/>
              </a:defRPr>
            </a:lvl1pPr>
          </a:lstStyle>
          <a:p>
            <a:r>
              <a:rPr dirty="0"/>
              <a:t>Pebble</a:t>
            </a:r>
          </a:p>
        </p:txBody>
      </p:sp>
      <p:sp>
        <p:nvSpPr>
          <p:cNvPr id="23" name="TextBox 32"/>
          <p:cNvSpPr txBox="1"/>
          <p:nvPr/>
        </p:nvSpPr>
        <p:spPr>
          <a:xfrm>
            <a:off x="13241926" y="4839561"/>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00"/>
              </a:lnSpc>
              <a:spcBef>
                <a:spcPts val="800"/>
              </a:spcBef>
              <a:defRPr sz="900">
                <a:latin typeface="Santral Regular"/>
                <a:ea typeface="Santral Regular"/>
                <a:cs typeface="Santral Regular"/>
                <a:sym typeface="Santral Regular"/>
              </a:defRPr>
            </a:lvl1pPr>
          </a:lstStyle>
          <a:p>
            <a:r>
              <a:rPr dirty="0"/>
              <a:t>Sand</a:t>
            </a:r>
          </a:p>
        </p:txBody>
      </p:sp>
      <p:sp>
        <p:nvSpPr>
          <p:cNvPr id="24" name="TextBox 33"/>
          <p:cNvSpPr txBox="1"/>
          <p:nvPr/>
        </p:nvSpPr>
        <p:spPr>
          <a:xfrm>
            <a:off x="12508965" y="4831229"/>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00"/>
              </a:lnSpc>
              <a:spcBef>
                <a:spcPts val="800"/>
              </a:spcBef>
              <a:defRPr sz="900">
                <a:latin typeface="Santral Regular"/>
                <a:ea typeface="Santral Regular"/>
                <a:cs typeface="Santral Regular"/>
                <a:sym typeface="Santral Regular"/>
              </a:defRPr>
            </a:lvl1pPr>
          </a:lstStyle>
          <a:p>
            <a:r>
              <a:rPr dirty="0"/>
              <a:t>Stone</a:t>
            </a:r>
          </a:p>
        </p:txBody>
      </p:sp>
      <p:sp>
        <p:nvSpPr>
          <p:cNvPr id="25" name="TextBox 34"/>
          <p:cNvSpPr txBox="1"/>
          <p:nvPr/>
        </p:nvSpPr>
        <p:spPr>
          <a:xfrm>
            <a:off x="12539064"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00"/>
              </a:lnSpc>
              <a:spcBef>
                <a:spcPts val="800"/>
              </a:spcBef>
              <a:defRPr sz="900">
                <a:latin typeface="Santral Regular"/>
                <a:ea typeface="Santral Regular"/>
                <a:cs typeface="Santral Regular"/>
                <a:sym typeface="Santral Regular"/>
              </a:defRPr>
            </a:lvl1pPr>
          </a:lstStyle>
          <a:p>
            <a:r>
              <a:rPr dirty="0"/>
              <a:t>Rock</a:t>
            </a:r>
          </a:p>
        </p:txBody>
      </p:sp>
      <p:sp>
        <p:nvSpPr>
          <p:cNvPr id="26" name="TextBox 35"/>
          <p:cNvSpPr txBox="1"/>
          <p:nvPr/>
        </p:nvSpPr>
        <p:spPr>
          <a:xfrm>
            <a:off x="13281677" y="5756847"/>
            <a:ext cx="101297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00"/>
              </a:lnSpc>
              <a:spcBef>
                <a:spcPts val="800"/>
              </a:spcBef>
              <a:defRPr sz="900">
                <a:latin typeface="Santral Regular"/>
                <a:ea typeface="Santral Regular"/>
                <a:cs typeface="Santral Regular"/>
                <a:sym typeface="Santral Regular"/>
              </a:defRPr>
            </a:lvl1pPr>
          </a:lstStyle>
          <a:p>
            <a:r>
              <a:rPr dirty="0"/>
              <a:t>Lava</a:t>
            </a:r>
          </a:p>
        </p:txBody>
      </p:sp>
      <p:pic>
        <p:nvPicPr>
          <p:cNvPr id="27" name="Bildobjekt 3" descr="Bildobjekt 3"/>
          <p:cNvPicPr>
            <a:picLocks noChangeAspect="1"/>
          </p:cNvPicPr>
          <p:nvPr/>
        </p:nvPicPr>
        <p:blipFill>
          <a:blip r:embed="rId103">
            <a:extLst>
              <a:ext uri="{28A0092B-C50C-407E-A947-70E740481C1C}">
                <a14:useLocalDpi xmlns:a14="http://schemas.microsoft.com/office/drawing/2010/main" val="0"/>
              </a:ext>
            </a:extLst>
          </a:blip>
          <a:stretch>
            <a:fillRect/>
          </a:stretch>
        </p:blipFill>
        <p:spPr>
          <a:xfrm>
            <a:off x="10908941" y="6416738"/>
            <a:ext cx="900002" cy="205170"/>
          </a:xfrm>
          <a:prstGeom prst="rect">
            <a:avLst/>
          </a:prstGeom>
          <a:ln w="12700">
            <a:miter lim="400000"/>
          </a:ln>
        </p:spPr>
      </p:pic>
      <p:sp>
        <p:nvSpPr>
          <p:cNvPr id="28" name="Title Text"/>
          <p:cNvSpPr txBox="1">
            <a:spLocks noGrp="1"/>
          </p:cNvSpPr>
          <p:nvPr>
            <p:ph type="title"/>
          </p:nvPr>
        </p:nvSpPr>
        <p:spPr>
          <a:xfrm>
            <a:off x="695328" y="3451135"/>
            <a:ext cx="10800000" cy="10611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normAutofit/>
          </a:bodyPr>
          <a:lstStyle/>
          <a:p>
            <a:r>
              <a:t>Title Text</a:t>
            </a:r>
          </a:p>
        </p:txBody>
      </p:sp>
      <p:sp>
        <p:nvSpPr>
          <p:cNvPr id="29" name="Body Level One…"/>
          <p:cNvSpPr txBox="1">
            <a:spLocks noGrp="1"/>
          </p:cNvSpPr>
          <p:nvPr>
            <p:ph type="body" idx="1"/>
          </p:nvPr>
        </p:nvSpPr>
        <p:spPr>
          <a:xfrm>
            <a:off x="695328" y="4664407"/>
            <a:ext cx="10800000" cy="5133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Body Level One</a:t>
            </a:r>
          </a:p>
          <a:p>
            <a:pPr lvl="1"/>
            <a:r>
              <a:t>Body Level Two</a:t>
            </a:r>
          </a:p>
          <a:p>
            <a:pPr lvl="2"/>
            <a:r>
              <a:t>Body Level Three</a:t>
            </a:r>
          </a:p>
          <a:p>
            <a:pPr lvl="3"/>
            <a:r>
              <a:t>Body Level Four</a:t>
            </a:r>
          </a:p>
          <a:p>
            <a:pPr lvl="4"/>
            <a:r>
              <a:t>Body Level Five</a:t>
            </a:r>
          </a:p>
        </p:txBody>
      </p:sp>
      <p:sp>
        <p:nvSpPr>
          <p:cNvPr id="30" name="Slide Number"/>
          <p:cNvSpPr txBox="1">
            <a:spLocks noGrp="1"/>
          </p:cNvSpPr>
          <p:nvPr>
            <p:ph type="sldNum" sz="quarter" idx="2"/>
          </p:nvPr>
        </p:nvSpPr>
        <p:spPr>
          <a:xfrm>
            <a:off x="695328" y="6428842"/>
            <a:ext cx="139116" cy="165101"/>
          </a:xfrm>
          <a:prstGeom prst="rect">
            <a:avLst/>
          </a:prstGeom>
          <a:ln w="12700">
            <a:miter lim="400000"/>
          </a:ln>
        </p:spPr>
        <p:txBody>
          <a:bodyPr wrap="none" lIns="0" tIns="0" rIns="0" bIns="0" anchor="ctr">
            <a:spAutoFit/>
          </a:bodyPr>
          <a:lstStyle>
            <a:lvl1pPr>
              <a:defRPr sz="900">
                <a:solidFill>
                  <a:srgbClr val="434342">
                    <a:alpha val="0"/>
                  </a:srgbClr>
                </a:solidFill>
                <a:latin typeface="Santral Regular"/>
                <a:ea typeface="Santral Regular"/>
                <a:cs typeface="Santral Regular"/>
                <a:sym typeface="Santral Regular"/>
              </a:defRPr>
            </a:lvl1pPr>
          </a:lstStyle>
          <a:p>
            <a:fld id="{86CB4B4D-7CA3-9044-876B-883B54F8677D}" type="slidenum">
              <a:t>‹#›</a:t>
            </a:fld>
            <a:endParaRPr dirty="0"/>
          </a:p>
        </p:txBody>
      </p:sp>
    </p:spTree>
    <p:extLst>
      <p:ext uri="{BB962C8B-B14F-4D97-AF65-F5344CB8AC3E}">
        <p14:creationId xmlns:p14="http://schemas.microsoft.com/office/powerpoint/2010/main" val="2362405908"/>
      </p:ext>
    </p:extLst>
  </p:cSld>
  <p:clrMap bg1="lt1" tx1="dk1" bg2="lt2" tx2="dk2" accent1="accent1" accent2="accent2" accent3="accent3" accent4="accent4" accent5="accent5" accent6="accent6" hlink="hlink" folHlink="folHlink"/>
  <p:sldLayoutIdLst>
    <p:sldLayoutId id="2147486917" r:id="rId1"/>
    <p:sldLayoutId id="2147486918" r:id="rId2"/>
    <p:sldLayoutId id="2147486919" r:id="rId3"/>
    <p:sldLayoutId id="2147486920" r:id="rId4"/>
    <p:sldLayoutId id="2147486921" r:id="rId5"/>
    <p:sldLayoutId id="2147486923" r:id="rId6"/>
    <p:sldLayoutId id="2147486924" r:id="rId7"/>
    <p:sldLayoutId id="2147486925" r:id="rId8"/>
    <p:sldLayoutId id="2147486926" r:id="rId9"/>
    <p:sldLayoutId id="2147486927" r:id="rId10"/>
    <p:sldLayoutId id="2147486928" r:id="rId11"/>
    <p:sldLayoutId id="2147486929" r:id="rId12"/>
    <p:sldLayoutId id="2147486930" r:id="rId13"/>
    <p:sldLayoutId id="2147486931" r:id="rId14"/>
    <p:sldLayoutId id="2147486932" r:id="rId15"/>
    <p:sldLayoutId id="2147486933" r:id="rId16"/>
    <p:sldLayoutId id="2147486934" r:id="rId17"/>
    <p:sldLayoutId id="2147486935" r:id="rId18"/>
    <p:sldLayoutId id="2147486936" r:id="rId19"/>
    <p:sldLayoutId id="2147486937" r:id="rId20"/>
    <p:sldLayoutId id="2147486938" r:id="rId21"/>
    <p:sldLayoutId id="2147486939" r:id="rId22"/>
    <p:sldLayoutId id="2147486940" r:id="rId23"/>
    <p:sldLayoutId id="2147486941" r:id="rId24"/>
    <p:sldLayoutId id="2147486942" r:id="rId25"/>
    <p:sldLayoutId id="2147486943" r:id="rId26"/>
    <p:sldLayoutId id="2147486944" r:id="rId27"/>
    <p:sldLayoutId id="2147487077" r:id="rId28"/>
    <p:sldLayoutId id="2147486952" r:id="rId29"/>
    <p:sldLayoutId id="2147486953" r:id="rId30"/>
    <p:sldLayoutId id="2147486954" r:id="rId31"/>
    <p:sldLayoutId id="2147486955" r:id="rId32"/>
    <p:sldLayoutId id="2147486956" r:id="rId33"/>
    <p:sldLayoutId id="2147486958" r:id="rId34"/>
    <p:sldLayoutId id="2147486959" r:id="rId35"/>
    <p:sldLayoutId id="2147486960" r:id="rId36"/>
    <p:sldLayoutId id="2147486961" r:id="rId37"/>
    <p:sldLayoutId id="2147486962" r:id="rId38"/>
    <p:sldLayoutId id="2147486963" r:id="rId39"/>
    <p:sldLayoutId id="2147486964" r:id="rId40"/>
    <p:sldLayoutId id="2147486965" r:id="rId41"/>
    <p:sldLayoutId id="2147486966" r:id="rId42"/>
    <p:sldLayoutId id="2147486967" r:id="rId43"/>
    <p:sldLayoutId id="2147486968" r:id="rId44"/>
    <p:sldLayoutId id="2147486969" r:id="rId45"/>
    <p:sldLayoutId id="2147486970" r:id="rId46"/>
    <p:sldLayoutId id="2147486971" r:id="rId47"/>
    <p:sldLayoutId id="2147486972" r:id="rId48"/>
    <p:sldLayoutId id="2147486973" r:id="rId49"/>
    <p:sldLayoutId id="2147486974" r:id="rId50"/>
    <p:sldLayoutId id="2147486975" r:id="rId51"/>
    <p:sldLayoutId id="2147486976" r:id="rId52"/>
    <p:sldLayoutId id="2147486977" r:id="rId53"/>
    <p:sldLayoutId id="2147486978" r:id="rId54"/>
    <p:sldLayoutId id="2147486980" r:id="rId55"/>
    <p:sldLayoutId id="2147486981" r:id="rId56"/>
    <p:sldLayoutId id="2147487133" r:id="rId57"/>
    <p:sldLayoutId id="2147487134" r:id="rId58"/>
    <p:sldLayoutId id="2147487135" r:id="rId59"/>
    <p:sldLayoutId id="2147487136" r:id="rId60"/>
    <p:sldLayoutId id="2147487137" r:id="rId61"/>
    <p:sldLayoutId id="2147487138" r:id="rId62"/>
    <p:sldLayoutId id="2147487139" r:id="rId63"/>
    <p:sldLayoutId id="2147487140" r:id="rId64"/>
    <p:sldLayoutId id="2147487141" r:id="rId65"/>
    <p:sldLayoutId id="2147487142" r:id="rId66"/>
    <p:sldLayoutId id="2147487143" r:id="rId67"/>
    <p:sldLayoutId id="2147487144" r:id="rId68"/>
    <p:sldLayoutId id="2147487145" r:id="rId69"/>
    <p:sldLayoutId id="2147487146" r:id="rId70"/>
    <p:sldLayoutId id="2147487147" r:id="rId71"/>
    <p:sldLayoutId id="2147487148" r:id="rId72"/>
    <p:sldLayoutId id="2147487149" r:id="rId73"/>
    <p:sldLayoutId id="2147487150" r:id="rId74"/>
    <p:sldLayoutId id="2147487151" r:id="rId75"/>
    <p:sldLayoutId id="2147487152" r:id="rId76"/>
    <p:sldLayoutId id="2147487153" r:id="rId77"/>
    <p:sldLayoutId id="2147487154" r:id="rId78"/>
    <p:sldLayoutId id="2147487155" r:id="rId79"/>
    <p:sldLayoutId id="2147487156" r:id="rId80"/>
    <p:sldLayoutId id="2147487157" r:id="rId81"/>
    <p:sldLayoutId id="2147487158" r:id="rId82"/>
    <p:sldLayoutId id="2147487163" r:id="rId83"/>
    <p:sldLayoutId id="2147487168" r:id="rId84"/>
    <p:sldLayoutId id="2147487169" r:id="rId85"/>
    <p:sldLayoutId id="2147487170" r:id="rId86"/>
    <p:sldLayoutId id="2147487171" r:id="rId87"/>
    <p:sldLayoutId id="2147487172" r:id="rId88"/>
    <p:sldLayoutId id="2147487173" r:id="rId89"/>
    <p:sldLayoutId id="2147487174" r:id="rId90"/>
    <p:sldLayoutId id="2147487175" r:id="rId91"/>
    <p:sldLayoutId id="2147487176" r:id="rId92"/>
    <p:sldLayoutId id="2147487177" r:id="rId93"/>
    <p:sldLayoutId id="2147487178" r:id="rId94"/>
    <p:sldLayoutId id="2147487179" r:id="rId95"/>
    <p:sldLayoutId id="2147487180" r:id="rId96"/>
    <p:sldLayoutId id="2147487181" r:id="rId97"/>
    <p:sldLayoutId id="2147487182" r:id="rId98"/>
    <p:sldLayoutId id="2147487183" r:id="rId99"/>
    <p:sldLayoutId id="2147487184" r:id="rId100"/>
    <p:sldLayoutId id="2147487187" r:id="rId101"/>
  </p:sldLayoutIdLst>
  <p:transition spd="med"/>
  <p:hf hdr="0" dt="0"/>
  <p:txStyles>
    <p:titleStyle>
      <a:lvl1pPr marL="0" marR="0" indent="0" algn="l" defTabSz="914309" rtl="0" latinLnBrk="0">
        <a:lnSpc>
          <a:spcPct val="90000"/>
        </a:lnSpc>
        <a:spcBef>
          <a:spcPts val="0"/>
        </a:spcBef>
        <a:spcAft>
          <a:spcPts val="0"/>
        </a:spcAft>
        <a:buClrTx/>
        <a:buSzTx/>
        <a:buFontTx/>
        <a:buNone/>
        <a:tabLst/>
        <a:defRPr sz="3200" b="0" i="0" u="none" strike="noStrike" cap="none" spc="0" baseline="0">
          <a:solidFill>
            <a:srgbClr val="015174"/>
          </a:solidFill>
          <a:uFillTx/>
          <a:latin typeface="Santral Bold"/>
          <a:ea typeface="Santral Bold"/>
          <a:cs typeface="Santral Bold"/>
          <a:sym typeface="Santral Bold"/>
        </a:defRPr>
      </a:lvl1pPr>
      <a:lvl2pPr marL="0" marR="0" indent="0" algn="l" defTabSz="914309" rtl="0" latinLnBrk="0">
        <a:lnSpc>
          <a:spcPct val="90000"/>
        </a:lnSpc>
        <a:spcBef>
          <a:spcPts val="0"/>
        </a:spcBef>
        <a:spcAft>
          <a:spcPts val="0"/>
        </a:spcAft>
        <a:buClrTx/>
        <a:buSzTx/>
        <a:buFontTx/>
        <a:buNone/>
        <a:tabLst/>
        <a:defRPr sz="3200" b="0" i="0" u="none" strike="noStrike" cap="none" spc="0" baseline="0">
          <a:solidFill>
            <a:srgbClr val="015174"/>
          </a:solidFill>
          <a:uFillTx/>
          <a:latin typeface="Santral Bold"/>
          <a:ea typeface="Santral Bold"/>
          <a:cs typeface="Santral Bold"/>
          <a:sym typeface="Santral Bold"/>
        </a:defRPr>
      </a:lvl2pPr>
      <a:lvl3pPr marL="0" marR="0" indent="0" algn="l" defTabSz="914309" rtl="0" latinLnBrk="0">
        <a:lnSpc>
          <a:spcPct val="90000"/>
        </a:lnSpc>
        <a:spcBef>
          <a:spcPts val="0"/>
        </a:spcBef>
        <a:spcAft>
          <a:spcPts val="0"/>
        </a:spcAft>
        <a:buClrTx/>
        <a:buSzTx/>
        <a:buFontTx/>
        <a:buNone/>
        <a:tabLst/>
        <a:defRPr sz="3200" b="0" i="0" u="none" strike="noStrike" cap="none" spc="0" baseline="0">
          <a:solidFill>
            <a:srgbClr val="015174"/>
          </a:solidFill>
          <a:uFillTx/>
          <a:latin typeface="Santral Bold"/>
          <a:ea typeface="Santral Bold"/>
          <a:cs typeface="Santral Bold"/>
          <a:sym typeface="Santral Bold"/>
        </a:defRPr>
      </a:lvl3pPr>
      <a:lvl4pPr marL="0" marR="0" indent="0" algn="l" defTabSz="914309" rtl="0" latinLnBrk="0">
        <a:lnSpc>
          <a:spcPct val="90000"/>
        </a:lnSpc>
        <a:spcBef>
          <a:spcPts val="0"/>
        </a:spcBef>
        <a:spcAft>
          <a:spcPts val="0"/>
        </a:spcAft>
        <a:buClrTx/>
        <a:buSzTx/>
        <a:buFontTx/>
        <a:buNone/>
        <a:tabLst/>
        <a:defRPr sz="3200" b="0" i="0" u="none" strike="noStrike" cap="none" spc="0" baseline="0">
          <a:solidFill>
            <a:srgbClr val="015174"/>
          </a:solidFill>
          <a:uFillTx/>
          <a:latin typeface="Santral Bold"/>
          <a:ea typeface="Santral Bold"/>
          <a:cs typeface="Santral Bold"/>
          <a:sym typeface="Santral Bold"/>
        </a:defRPr>
      </a:lvl4pPr>
      <a:lvl5pPr marL="0" marR="0" indent="0" algn="l" defTabSz="914309" rtl="0" latinLnBrk="0">
        <a:lnSpc>
          <a:spcPct val="90000"/>
        </a:lnSpc>
        <a:spcBef>
          <a:spcPts val="0"/>
        </a:spcBef>
        <a:spcAft>
          <a:spcPts val="0"/>
        </a:spcAft>
        <a:buClrTx/>
        <a:buSzTx/>
        <a:buFontTx/>
        <a:buNone/>
        <a:tabLst/>
        <a:defRPr sz="3200" b="0" i="0" u="none" strike="noStrike" cap="none" spc="0" baseline="0">
          <a:solidFill>
            <a:srgbClr val="015174"/>
          </a:solidFill>
          <a:uFillTx/>
          <a:latin typeface="Santral Bold"/>
          <a:ea typeface="Santral Bold"/>
          <a:cs typeface="Santral Bold"/>
          <a:sym typeface="Santral Bold"/>
        </a:defRPr>
      </a:lvl5pPr>
      <a:lvl6pPr marL="0" marR="0" indent="0" algn="l" defTabSz="914309" rtl="0" latinLnBrk="0">
        <a:lnSpc>
          <a:spcPct val="90000"/>
        </a:lnSpc>
        <a:spcBef>
          <a:spcPts val="0"/>
        </a:spcBef>
        <a:spcAft>
          <a:spcPts val="0"/>
        </a:spcAft>
        <a:buClrTx/>
        <a:buSzTx/>
        <a:buFontTx/>
        <a:buNone/>
        <a:tabLst/>
        <a:defRPr sz="3200" b="0" i="0" u="none" strike="noStrike" cap="none" spc="0" baseline="0">
          <a:solidFill>
            <a:srgbClr val="015174"/>
          </a:solidFill>
          <a:uFillTx/>
          <a:latin typeface="Santral Bold"/>
          <a:ea typeface="Santral Bold"/>
          <a:cs typeface="Santral Bold"/>
          <a:sym typeface="Santral Bold"/>
        </a:defRPr>
      </a:lvl6pPr>
      <a:lvl7pPr marL="0" marR="0" indent="0" algn="l" defTabSz="914309" rtl="0" latinLnBrk="0">
        <a:lnSpc>
          <a:spcPct val="90000"/>
        </a:lnSpc>
        <a:spcBef>
          <a:spcPts val="0"/>
        </a:spcBef>
        <a:spcAft>
          <a:spcPts val="0"/>
        </a:spcAft>
        <a:buClrTx/>
        <a:buSzTx/>
        <a:buFontTx/>
        <a:buNone/>
        <a:tabLst/>
        <a:defRPr sz="3200" b="0" i="0" u="none" strike="noStrike" cap="none" spc="0" baseline="0">
          <a:solidFill>
            <a:srgbClr val="015174"/>
          </a:solidFill>
          <a:uFillTx/>
          <a:latin typeface="Santral Bold"/>
          <a:ea typeface="Santral Bold"/>
          <a:cs typeface="Santral Bold"/>
          <a:sym typeface="Santral Bold"/>
        </a:defRPr>
      </a:lvl7pPr>
      <a:lvl8pPr marL="0" marR="0" indent="0" algn="l" defTabSz="914309" rtl="0" latinLnBrk="0">
        <a:lnSpc>
          <a:spcPct val="90000"/>
        </a:lnSpc>
        <a:spcBef>
          <a:spcPts val="0"/>
        </a:spcBef>
        <a:spcAft>
          <a:spcPts val="0"/>
        </a:spcAft>
        <a:buClrTx/>
        <a:buSzTx/>
        <a:buFontTx/>
        <a:buNone/>
        <a:tabLst/>
        <a:defRPr sz="3200" b="0" i="0" u="none" strike="noStrike" cap="none" spc="0" baseline="0">
          <a:solidFill>
            <a:srgbClr val="015174"/>
          </a:solidFill>
          <a:uFillTx/>
          <a:latin typeface="Santral Bold"/>
          <a:ea typeface="Santral Bold"/>
          <a:cs typeface="Santral Bold"/>
          <a:sym typeface="Santral Bold"/>
        </a:defRPr>
      </a:lvl8pPr>
      <a:lvl9pPr marL="0" marR="0" indent="0" algn="l" defTabSz="914309" rtl="0" latinLnBrk="0">
        <a:lnSpc>
          <a:spcPct val="90000"/>
        </a:lnSpc>
        <a:spcBef>
          <a:spcPts val="0"/>
        </a:spcBef>
        <a:spcAft>
          <a:spcPts val="0"/>
        </a:spcAft>
        <a:buClrTx/>
        <a:buSzTx/>
        <a:buFontTx/>
        <a:buNone/>
        <a:tabLst/>
        <a:defRPr sz="3200" b="0" i="0" u="none" strike="noStrike" cap="none" spc="0" baseline="0">
          <a:solidFill>
            <a:srgbClr val="015174"/>
          </a:solidFill>
          <a:uFillTx/>
          <a:latin typeface="Santral Bold"/>
          <a:ea typeface="Santral Bold"/>
          <a:cs typeface="Santral Bold"/>
          <a:sym typeface="Santral Bold"/>
        </a:defRPr>
      </a:lvl9pPr>
    </p:titleStyle>
    <p:bodyStyle>
      <a:lvl1pPr marL="0" marR="0" indent="0" algn="l" defTabSz="914309" rtl="0" latinLnBrk="0">
        <a:lnSpc>
          <a:spcPct val="100000"/>
        </a:lnSpc>
        <a:spcBef>
          <a:spcPts val="600"/>
        </a:spcBef>
        <a:spcAft>
          <a:spcPts val="0"/>
        </a:spcAft>
        <a:buClrTx/>
        <a:buSzTx/>
        <a:buFontTx/>
        <a:buNone/>
        <a:tabLst/>
        <a:defRPr sz="2000" b="0" i="0" u="none" strike="noStrike" cap="none" spc="0" baseline="0">
          <a:solidFill>
            <a:srgbClr val="434342"/>
          </a:solidFill>
          <a:uFillTx/>
          <a:latin typeface="Santral Regular"/>
          <a:ea typeface="Santral Regular"/>
          <a:cs typeface="Santral Regular"/>
          <a:sym typeface="Santral Regular"/>
        </a:defRPr>
      </a:lvl1pPr>
      <a:lvl2pPr marL="0" marR="0" indent="0" algn="l" defTabSz="914309" rtl="0" latinLnBrk="0">
        <a:lnSpc>
          <a:spcPct val="100000"/>
        </a:lnSpc>
        <a:spcBef>
          <a:spcPts val="600"/>
        </a:spcBef>
        <a:spcAft>
          <a:spcPts val="0"/>
        </a:spcAft>
        <a:buClrTx/>
        <a:buSzTx/>
        <a:buFontTx/>
        <a:buNone/>
        <a:tabLst/>
        <a:defRPr sz="2000" b="0" i="0" u="none" strike="noStrike" cap="none" spc="0" baseline="0">
          <a:solidFill>
            <a:srgbClr val="434342"/>
          </a:solidFill>
          <a:uFillTx/>
          <a:latin typeface="Santral Regular"/>
          <a:ea typeface="Santral Regular"/>
          <a:cs typeface="Santral Regular"/>
          <a:sym typeface="Santral Regular"/>
        </a:defRPr>
      </a:lvl2pPr>
      <a:lvl3pPr marL="0" marR="0" indent="0" algn="l" defTabSz="914309" rtl="0" latinLnBrk="0">
        <a:lnSpc>
          <a:spcPct val="100000"/>
        </a:lnSpc>
        <a:spcBef>
          <a:spcPts val="600"/>
        </a:spcBef>
        <a:spcAft>
          <a:spcPts val="0"/>
        </a:spcAft>
        <a:buClrTx/>
        <a:buSzTx/>
        <a:buFontTx/>
        <a:buNone/>
        <a:tabLst/>
        <a:defRPr sz="2000" b="0" i="0" u="none" strike="noStrike" cap="none" spc="0" baseline="0">
          <a:solidFill>
            <a:srgbClr val="434342"/>
          </a:solidFill>
          <a:uFillTx/>
          <a:latin typeface="Santral Regular"/>
          <a:ea typeface="Santral Regular"/>
          <a:cs typeface="Santral Regular"/>
          <a:sym typeface="Santral Regular"/>
        </a:defRPr>
      </a:lvl3pPr>
      <a:lvl4pPr marL="0" marR="0" indent="0" algn="l" defTabSz="914309" rtl="0" latinLnBrk="0">
        <a:lnSpc>
          <a:spcPct val="100000"/>
        </a:lnSpc>
        <a:spcBef>
          <a:spcPts val="600"/>
        </a:spcBef>
        <a:spcAft>
          <a:spcPts val="0"/>
        </a:spcAft>
        <a:buClrTx/>
        <a:buSzTx/>
        <a:buFontTx/>
        <a:buNone/>
        <a:tabLst/>
        <a:defRPr sz="2000" b="0" i="0" u="none" strike="noStrike" cap="none" spc="0" baseline="0">
          <a:solidFill>
            <a:srgbClr val="434342"/>
          </a:solidFill>
          <a:uFillTx/>
          <a:latin typeface="Santral Regular"/>
          <a:ea typeface="Santral Regular"/>
          <a:cs typeface="Santral Regular"/>
          <a:sym typeface="Santral Regular"/>
        </a:defRPr>
      </a:lvl4pPr>
      <a:lvl5pPr marL="0" marR="0" indent="0" algn="l" defTabSz="914309" rtl="0" latinLnBrk="0">
        <a:lnSpc>
          <a:spcPct val="100000"/>
        </a:lnSpc>
        <a:spcBef>
          <a:spcPts val="600"/>
        </a:spcBef>
        <a:spcAft>
          <a:spcPts val="0"/>
        </a:spcAft>
        <a:buClrTx/>
        <a:buSzTx/>
        <a:buFontTx/>
        <a:buNone/>
        <a:tabLst/>
        <a:defRPr sz="2000" b="0" i="0" u="none" strike="noStrike" cap="none" spc="0" baseline="0">
          <a:solidFill>
            <a:srgbClr val="434342"/>
          </a:solidFill>
          <a:uFillTx/>
          <a:latin typeface="Santral Regular"/>
          <a:ea typeface="Santral Regular"/>
          <a:cs typeface="Santral Regular"/>
          <a:sym typeface="Santral Regular"/>
        </a:defRPr>
      </a:lvl5pPr>
      <a:lvl6pPr marL="1010178" marR="0" indent="-298978" algn="l" defTabSz="914309" rtl="0" latinLnBrk="0">
        <a:lnSpc>
          <a:spcPct val="100000"/>
        </a:lnSpc>
        <a:spcBef>
          <a:spcPts val="600"/>
        </a:spcBef>
        <a:spcAft>
          <a:spcPts val="0"/>
        </a:spcAft>
        <a:buClrTx/>
        <a:buSzPct val="115000"/>
        <a:buFontTx/>
        <a:buChar char="•"/>
        <a:tabLst/>
        <a:defRPr sz="2000" b="0" i="0" u="none" strike="noStrike" cap="none" spc="0" baseline="0">
          <a:solidFill>
            <a:srgbClr val="434342"/>
          </a:solidFill>
          <a:uFillTx/>
          <a:latin typeface="Santral Regular"/>
          <a:ea typeface="Santral Regular"/>
          <a:cs typeface="Santral Regular"/>
          <a:sym typeface="Santral Regular"/>
        </a:defRPr>
      </a:lvl6pPr>
      <a:lvl7pPr marL="2996900" marR="0" indent="-253975" algn="l" defTabSz="914309" rtl="0" latinLnBrk="0">
        <a:lnSpc>
          <a:spcPct val="100000"/>
        </a:lnSpc>
        <a:spcBef>
          <a:spcPts val="600"/>
        </a:spcBef>
        <a:spcAft>
          <a:spcPts val="0"/>
        </a:spcAft>
        <a:buClrTx/>
        <a:buSzPct val="100000"/>
        <a:buFontTx/>
        <a:buChar char="•"/>
        <a:tabLst/>
        <a:defRPr sz="2000" b="0" i="0" u="none" strike="noStrike" cap="none" spc="0" baseline="0">
          <a:solidFill>
            <a:srgbClr val="434342"/>
          </a:solidFill>
          <a:uFillTx/>
          <a:latin typeface="Santral Regular"/>
          <a:ea typeface="Santral Regular"/>
          <a:cs typeface="Santral Regular"/>
          <a:sym typeface="Santral Regular"/>
        </a:defRPr>
      </a:lvl7pPr>
      <a:lvl8pPr marL="3454055" marR="0" indent="-253975" algn="l" defTabSz="914309" rtl="0" latinLnBrk="0">
        <a:lnSpc>
          <a:spcPct val="100000"/>
        </a:lnSpc>
        <a:spcBef>
          <a:spcPts val="600"/>
        </a:spcBef>
        <a:spcAft>
          <a:spcPts val="0"/>
        </a:spcAft>
        <a:buClrTx/>
        <a:buSzPct val="100000"/>
        <a:buFontTx/>
        <a:buChar char="•"/>
        <a:tabLst/>
        <a:defRPr sz="2000" b="0" i="0" u="none" strike="noStrike" cap="none" spc="0" baseline="0">
          <a:solidFill>
            <a:srgbClr val="434342"/>
          </a:solidFill>
          <a:uFillTx/>
          <a:latin typeface="Santral Regular"/>
          <a:ea typeface="Santral Regular"/>
          <a:cs typeface="Santral Regular"/>
          <a:sym typeface="Santral Regular"/>
        </a:defRPr>
      </a:lvl8pPr>
      <a:lvl9pPr marL="3911210" marR="0" indent="-253974" algn="l" defTabSz="914309" rtl="0" latinLnBrk="0">
        <a:lnSpc>
          <a:spcPct val="100000"/>
        </a:lnSpc>
        <a:spcBef>
          <a:spcPts val="600"/>
        </a:spcBef>
        <a:spcAft>
          <a:spcPts val="0"/>
        </a:spcAft>
        <a:buClrTx/>
        <a:buSzPct val="100000"/>
        <a:buFontTx/>
        <a:buChar char="•"/>
        <a:tabLst/>
        <a:defRPr sz="2000" b="0" i="0" u="none" strike="noStrike" cap="none" spc="0" baseline="0">
          <a:solidFill>
            <a:srgbClr val="434342"/>
          </a:solidFill>
          <a:uFillTx/>
          <a:latin typeface="Santral Regular"/>
          <a:ea typeface="Santral Regular"/>
          <a:cs typeface="Santral Regular"/>
          <a:sym typeface="Santral Regular"/>
        </a:defRPr>
      </a:lvl9pPr>
    </p:bodyStyle>
    <p:otherStyle>
      <a:lvl1pPr marL="0" marR="0" indent="0" algn="l" defTabSz="914262"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Santral Regular"/>
        </a:defRPr>
      </a:lvl1pPr>
      <a:lvl2pPr marL="0" marR="0" indent="0" algn="l" defTabSz="914262"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Santral Regular"/>
        </a:defRPr>
      </a:lvl2pPr>
      <a:lvl3pPr marL="0" marR="0" indent="0" algn="l" defTabSz="914262"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Santral Regular"/>
        </a:defRPr>
      </a:lvl3pPr>
      <a:lvl4pPr marL="0" marR="0" indent="0" algn="l" defTabSz="914262"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Santral Regular"/>
        </a:defRPr>
      </a:lvl4pPr>
      <a:lvl5pPr marL="0" marR="0" indent="0" algn="l" defTabSz="914262"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Santral Regular"/>
        </a:defRPr>
      </a:lvl5pPr>
      <a:lvl6pPr marL="0" marR="0" indent="0" algn="l" defTabSz="914262"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Santral Regular"/>
        </a:defRPr>
      </a:lvl6pPr>
      <a:lvl7pPr marL="0" marR="0" indent="0" algn="l" defTabSz="914262"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Santral Regular"/>
        </a:defRPr>
      </a:lvl7pPr>
      <a:lvl8pPr marL="0" marR="0" indent="0" algn="l" defTabSz="914262"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Santral Regular"/>
        </a:defRPr>
      </a:lvl8pPr>
      <a:lvl9pPr marL="0" marR="0" indent="0" algn="l" defTabSz="914262"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Santral Regular"/>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164791"/>
            <a:ext cx="12192000" cy="693225"/>
          </a:xfrm>
          <a:prstGeom prst="rect">
            <a:avLst/>
          </a:prstGeom>
          <a:solidFill>
            <a:schemeClr val="bg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a:solidFill>
                <a:schemeClr val="tx1"/>
              </a:solidFill>
            </a:endParaRPr>
          </a:p>
        </p:txBody>
      </p:sp>
      <p:sp>
        <p:nvSpPr>
          <p:cNvPr id="3" name="Text Placeholder 2"/>
          <p:cNvSpPr>
            <a:spLocks noGrp="1"/>
          </p:cNvSpPr>
          <p:nvPr>
            <p:ph type="body" idx="1"/>
          </p:nvPr>
        </p:nvSpPr>
        <p:spPr bwMode="gray">
          <a:xfrm>
            <a:off x="695328" y="1773251"/>
            <a:ext cx="10801349" cy="4009867"/>
          </a:xfrm>
          <a:prstGeom prst="rect">
            <a:avLst/>
          </a:prstGeom>
        </p:spPr>
        <p:txBody>
          <a:bodyPr vert="horz" lIns="0" tIns="0" rIns="0" bIns="0" rtlCol="0">
            <a:noAutofit/>
          </a:bodyPr>
          <a:lstStyle/>
          <a:p>
            <a:pPr lvl="0"/>
            <a:r>
              <a:rPr lang="en-GB" noProof="0"/>
              <a:t>Click to edit Master text styles</a:t>
            </a:r>
          </a:p>
          <a:p>
            <a:pPr lvl="1"/>
            <a:r>
              <a:rPr lang="en-GB" noProof="0"/>
              <a:t>Click to edit Master text styles</a:t>
            </a:r>
          </a:p>
          <a:p>
            <a:pPr lvl="2"/>
            <a:r>
              <a:rPr lang="en-GB" noProof="0"/>
              <a:t>Second level</a:t>
            </a:r>
          </a:p>
          <a:p>
            <a:pPr lvl="3"/>
            <a:r>
              <a:rPr lang="en-GB" noProof="0"/>
              <a:t>Third level</a:t>
            </a:r>
          </a:p>
          <a:p>
            <a:pPr lvl="4"/>
            <a:r>
              <a:rPr lang="en-GB" noProof="0"/>
              <a:t>Fourth level</a:t>
            </a:r>
          </a:p>
          <a:p>
            <a:pPr lvl="5"/>
            <a:r>
              <a:rPr lang="en-GB" noProof="0"/>
              <a:t>Fifth level</a:t>
            </a:r>
          </a:p>
          <a:p>
            <a:pPr marL="0" marR="0" lvl="0" indent="0" algn="l" defTabSz="914309" rtl="0" eaLnBrk="1" fontAlgn="auto" latinLnBrk="0" hangingPunct="1">
              <a:lnSpc>
                <a:spcPct val="100000"/>
              </a:lnSpc>
              <a:spcBef>
                <a:spcPts val="600"/>
              </a:spcBef>
              <a:spcAft>
                <a:spcPts val="0"/>
              </a:spcAft>
              <a:buClr>
                <a:srgbClr val="86657C"/>
              </a:buClr>
              <a:buSzPct val="115000"/>
              <a:buFont typeface="Arial" panose="020B0604020202020204" pitchFamily="34" charset="0"/>
              <a:buNone/>
              <a:tabLst/>
              <a:defRPr/>
            </a:pPr>
            <a:endParaRPr kumimoji="0" lang="en-GB" sz="1200" b="0" i="0" u="none" strike="noStrike" kern="1200" cap="none" spc="0" normalizeH="0" baseline="0" noProof="0">
              <a:ln>
                <a:noFill/>
              </a:ln>
              <a:solidFill>
                <a:srgbClr val="434342"/>
              </a:solidFill>
              <a:effectLst/>
              <a:uLnTx/>
              <a:uFillTx/>
              <a:latin typeface="+mn-lt"/>
              <a:ea typeface="+mn-ea"/>
              <a:cs typeface="+mn-cs"/>
            </a:endParaRPr>
          </a:p>
        </p:txBody>
      </p:sp>
      <p:sp>
        <p:nvSpPr>
          <p:cNvPr id="13" name="Title Placeholder 1"/>
          <p:cNvSpPr>
            <a:spLocks noGrp="1"/>
          </p:cNvSpPr>
          <p:nvPr>
            <p:ph type="title"/>
          </p:nvPr>
        </p:nvSpPr>
        <p:spPr>
          <a:xfrm>
            <a:off x="694800" y="576000"/>
            <a:ext cx="10800000" cy="684000"/>
          </a:xfrm>
          <a:prstGeom prst="rect">
            <a:avLst/>
          </a:prstGeom>
        </p:spPr>
        <p:txBody>
          <a:bodyPr vert="horz" lIns="0" tIns="0" rIns="0" bIns="0" rtlCol="0" anchor="t" anchorCtr="0">
            <a:noAutofit/>
          </a:bodyPr>
          <a:lstStyle/>
          <a:p>
            <a:r>
              <a:rPr lang="en-GB" noProof="0" err="1"/>
              <a:t>Klicka</a:t>
            </a:r>
            <a:r>
              <a:rPr lang="en-GB" noProof="0"/>
              <a:t> </a:t>
            </a:r>
            <a:r>
              <a:rPr lang="en-GB" noProof="0" err="1"/>
              <a:t>här</a:t>
            </a:r>
            <a:r>
              <a:rPr lang="en-GB" noProof="0"/>
              <a:t> </a:t>
            </a:r>
            <a:r>
              <a:rPr lang="en-GB" noProof="0" err="1"/>
              <a:t>för</a:t>
            </a:r>
            <a:r>
              <a:rPr lang="en-GB" noProof="0"/>
              <a:t> </a:t>
            </a:r>
            <a:r>
              <a:rPr lang="en-GB" noProof="0" err="1"/>
              <a:t>att</a:t>
            </a:r>
            <a:r>
              <a:rPr lang="en-GB" noProof="0"/>
              <a:t> </a:t>
            </a:r>
            <a:r>
              <a:rPr lang="en-GB" noProof="0" err="1"/>
              <a:t>ändra</a:t>
            </a:r>
            <a:r>
              <a:rPr lang="en-GB" noProof="0"/>
              <a:t> format</a:t>
            </a:r>
          </a:p>
        </p:txBody>
      </p:sp>
      <p:sp>
        <p:nvSpPr>
          <p:cNvPr id="2" name="Oval 1"/>
          <p:cNvSpPr/>
          <p:nvPr userDrawn="1"/>
        </p:nvSpPr>
        <p:spPr>
          <a:xfrm>
            <a:off x="12441241" y="666636"/>
            <a:ext cx="441097" cy="441097"/>
          </a:xfrm>
          <a:prstGeom prst="ellipse">
            <a:avLst/>
          </a:prstGeom>
          <a:solidFill>
            <a:schemeClr val="tx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a:solidFill>
                <a:schemeClr val="tx1"/>
              </a:solidFill>
            </a:endParaRPr>
          </a:p>
        </p:txBody>
      </p:sp>
      <p:sp>
        <p:nvSpPr>
          <p:cNvPr id="10" name="Oval 9"/>
          <p:cNvSpPr/>
          <p:nvPr userDrawn="1"/>
        </p:nvSpPr>
        <p:spPr>
          <a:xfrm>
            <a:off x="13174201" y="666636"/>
            <a:ext cx="441097" cy="441097"/>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a:solidFill>
                <a:schemeClr val="tx1"/>
              </a:solidFill>
            </a:endParaRPr>
          </a:p>
        </p:txBody>
      </p:sp>
      <p:sp>
        <p:nvSpPr>
          <p:cNvPr id="11" name="Oval 10"/>
          <p:cNvSpPr/>
          <p:nvPr userDrawn="1"/>
        </p:nvSpPr>
        <p:spPr>
          <a:xfrm>
            <a:off x="12441241" y="1548562"/>
            <a:ext cx="441097" cy="441097"/>
          </a:xfrm>
          <a:prstGeom prst="ellipse">
            <a:avLst/>
          </a:prstGeom>
          <a:solidFill>
            <a:srgbClr val="87657D"/>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a:solidFill>
                <a:schemeClr val="tx1"/>
              </a:solidFill>
            </a:endParaRPr>
          </a:p>
        </p:txBody>
      </p:sp>
      <p:sp>
        <p:nvSpPr>
          <p:cNvPr id="12" name="Oval 11"/>
          <p:cNvSpPr/>
          <p:nvPr userDrawn="1"/>
        </p:nvSpPr>
        <p:spPr>
          <a:xfrm>
            <a:off x="13174201" y="1548562"/>
            <a:ext cx="441097" cy="441097"/>
          </a:xfrm>
          <a:prstGeom prst="ellipse">
            <a:avLst/>
          </a:prstGeom>
          <a:solidFill>
            <a:srgbClr val="DFBEC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a:solidFill>
                <a:schemeClr val="tx1"/>
              </a:solidFill>
            </a:endParaRPr>
          </a:p>
        </p:txBody>
      </p:sp>
      <p:sp>
        <p:nvSpPr>
          <p:cNvPr id="14" name="Oval 13"/>
          <p:cNvSpPr/>
          <p:nvPr userDrawn="1"/>
        </p:nvSpPr>
        <p:spPr>
          <a:xfrm>
            <a:off x="12441241" y="2420003"/>
            <a:ext cx="441097" cy="441097"/>
          </a:xfrm>
          <a:prstGeom prst="ellipse">
            <a:avLst/>
          </a:prstGeom>
          <a:solidFill>
            <a:srgbClr val="A6BCD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a:solidFill>
                <a:schemeClr val="tx1"/>
              </a:solidFill>
            </a:endParaRPr>
          </a:p>
        </p:txBody>
      </p:sp>
      <p:sp>
        <p:nvSpPr>
          <p:cNvPr id="15" name="Oval 14"/>
          <p:cNvSpPr/>
          <p:nvPr userDrawn="1"/>
        </p:nvSpPr>
        <p:spPr>
          <a:xfrm>
            <a:off x="13174201" y="2420003"/>
            <a:ext cx="441097" cy="441097"/>
          </a:xfrm>
          <a:prstGeom prst="ellipse">
            <a:avLst/>
          </a:prstGeom>
          <a:solidFill>
            <a:srgbClr val="F8C276"/>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a:solidFill>
                <a:schemeClr val="tx1"/>
              </a:solidFill>
            </a:endParaRPr>
          </a:p>
        </p:txBody>
      </p:sp>
      <p:sp>
        <p:nvSpPr>
          <p:cNvPr id="16" name="Oval 15"/>
          <p:cNvSpPr/>
          <p:nvPr userDrawn="1"/>
        </p:nvSpPr>
        <p:spPr>
          <a:xfrm>
            <a:off x="12441241" y="3318144"/>
            <a:ext cx="441097" cy="441097"/>
          </a:xfrm>
          <a:prstGeom prst="ellipse">
            <a:avLst/>
          </a:prstGeom>
          <a:solidFill>
            <a:srgbClr val="F7F4F3"/>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a:solidFill>
                <a:schemeClr val="tx1"/>
              </a:solidFill>
            </a:endParaRPr>
          </a:p>
        </p:txBody>
      </p:sp>
      <p:sp>
        <p:nvSpPr>
          <p:cNvPr id="17" name="Oval 16"/>
          <p:cNvSpPr/>
          <p:nvPr userDrawn="1"/>
        </p:nvSpPr>
        <p:spPr>
          <a:xfrm>
            <a:off x="13174201" y="3318144"/>
            <a:ext cx="441097" cy="441097"/>
          </a:xfrm>
          <a:prstGeom prst="ellipse">
            <a:avLst/>
          </a:prstGeom>
          <a:solidFill>
            <a:srgbClr val="E9E4E0"/>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a:solidFill>
                <a:schemeClr val="tx1"/>
              </a:solidFill>
            </a:endParaRPr>
          </a:p>
        </p:txBody>
      </p:sp>
      <p:sp>
        <p:nvSpPr>
          <p:cNvPr id="18" name="Oval 17"/>
          <p:cNvSpPr/>
          <p:nvPr userDrawn="1"/>
        </p:nvSpPr>
        <p:spPr>
          <a:xfrm>
            <a:off x="13174201" y="4234239"/>
            <a:ext cx="441097" cy="441097"/>
          </a:xfrm>
          <a:prstGeom prst="ellipse">
            <a:avLst/>
          </a:prstGeom>
          <a:solidFill>
            <a:srgbClr val="D4CCC7"/>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a:solidFill>
                <a:schemeClr val="tx1"/>
              </a:solidFill>
            </a:endParaRPr>
          </a:p>
        </p:txBody>
      </p:sp>
      <p:sp>
        <p:nvSpPr>
          <p:cNvPr id="19" name="Oval 18"/>
          <p:cNvSpPr/>
          <p:nvPr userDrawn="1"/>
        </p:nvSpPr>
        <p:spPr>
          <a:xfrm>
            <a:off x="12441241" y="4242810"/>
            <a:ext cx="441097" cy="441097"/>
          </a:xfrm>
          <a:prstGeom prst="ellipse">
            <a:avLst/>
          </a:prstGeom>
          <a:solidFill>
            <a:srgbClr val="BFB4AE"/>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a:solidFill>
                <a:schemeClr val="tx1"/>
              </a:solidFill>
            </a:endParaRPr>
          </a:p>
        </p:txBody>
      </p:sp>
      <p:sp>
        <p:nvSpPr>
          <p:cNvPr id="20" name="Oval 19"/>
          <p:cNvSpPr/>
          <p:nvPr userDrawn="1"/>
        </p:nvSpPr>
        <p:spPr>
          <a:xfrm>
            <a:off x="12441241" y="5174252"/>
            <a:ext cx="441097" cy="441097"/>
          </a:xfrm>
          <a:prstGeom prst="ellipse">
            <a:avLst/>
          </a:prstGeom>
          <a:solidFill>
            <a:srgbClr val="AAA093"/>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a:solidFill>
                <a:schemeClr val="tx1"/>
              </a:solidFill>
            </a:endParaRPr>
          </a:p>
        </p:txBody>
      </p:sp>
      <p:sp>
        <p:nvSpPr>
          <p:cNvPr id="21" name="Oval 20"/>
          <p:cNvSpPr/>
          <p:nvPr userDrawn="1"/>
        </p:nvSpPr>
        <p:spPr>
          <a:xfrm>
            <a:off x="13217914" y="5172622"/>
            <a:ext cx="441097" cy="441097"/>
          </a:xfrm>
          <a:prstGeom prst="ellipse">
            <a:avLst/>
          </a:prstGeom>
          <a:solidFill>
            <a:srgbClr val="43434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a:solidFill>
                <a:schemeClr val="tx1"/>
              </a:solidFill>
            </a:endParaRPr>
          </a:p>
        </p:txBody>
      </p:sp>
      <p:sp>
        <p:nvSpPr>
          <p:cNvPr id="25" name="TextBox 24"/>
          <p:cNvSpPr txBox="1"/>
          <p:nvPr userDrawn="1"/>
        </p:nvSpPr>
        <p:spPr>
          <a:xfrm>
            <a:off x="12432774" y="1303991"/>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a:t>Arjo Blue</a:t>
            </a:r>
          </a:p>
        </p:txBody>
      </p:sp>
      <p:sp>
        <p:nvSpPr>
          <p:cNvPr id="26" name="TextBox 25"/>
          <p:cNvSpPr txBox="1"/>
          <p:nvPr userDrawn="1"/>
        </p:nvSpPr>
        <p:spPr>
          <a:xfrm>
            <a:off x="13241931" y="1303980"/>
            <a:ext cx="1052721" cy="231664"/>
          </a:xfrm>
          <a:prstGeom prst="rect">
            <a:avLst/>
          </a:prstGeom>
          <a:noFill/>
          <a:ln w="6350">
            <a:noFill/>
          </a:ln>
        </p:spPr>
        <p:txBody>
          <a:bodyPr vert="horz" wrap="square" lIns="0" tIns="0" rIns="0" bIns="0" rtlCol="0">
            <a:noAutofit/>
          </a:bodyPr>
          <a:lstStyle/>
          <a:p>
            <a:pPr>
              <a:lnSpc>
                <a:spcPts val="453"/>
              </a:lnSpc>
              <a:spcBef>
                <a:spcPts val="800"/>
              </a:spcBef>
            </a:pPr>
            <a:r>
              <a:rPr lang="en-GB" sz="933"/>
              <a:t>White</a:t>
            </a:r>
          </a:p>
        </p:txBody>
      </p:sp>
      <p:sp>
        <p:nvSpPr>
          <p:cNvPr id="27" name="TextBox 26"/>
          <p:cNvSpPr txBox="1"/>
          <p:nvPr userDrawn="1"/>
        </p:nvSpPr>
        <p:spPr>
          <a:xfrm>
            <a:off x="12542840" y="2134507"/>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a:t>Flow</a:t>
            </a:r>
          </a:p>
        </p:txBody>
      </p:sp>
      <p:sp>
        <p:nvSpPr>
          <p:cNvPr id="28" name="TextBox 27"/>
          <p:cNvSpPr txBox="1"/>
          <p:nvPr userDrawn="1"/>
        </p:nvSpPr>
        <p:spPr>
          <a:xfrm>
            <a:off x="13250399" y="2134007"/>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a:t>Sway</a:t>
            </a:r>
          </a:p>
        </p:txBody>
      </p:sp>
      <p:sp>
        <p:nvSpPr>
          <p:cNvPr id="29" name="TextBox 28"/>
          <p:cNvSpPr txBox="1"/>
          <p:nvPr userDrawn="1"/>
        </p:nvSpPr>
        <p:spPr>
          <a:xfrm>
            <a:off x="12508973" y="3030455"/>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a:t>Wave</a:t>
            </a:r>
          </a:p>
        </p:txBody>
      </p:sp>
      <p:sp>
        <p:nvSpPr>
          <p:cNvPr id="30" name="TextBox 29"/>
          <p:cNvSpPr txBox="1"/>
          <p:nvPr userDrawn="1"/>
        </p:nvSpPr>
        <p:spPr>
          <a:xfrm>
            <a:off x="13241933" y="3025207"/>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a:t>Beam</a:t>
            </a:r>
          </a:p>
        </p:txBody>
      </p:sp>
      <p:sp>
        <p:nvSpPr>
          <p:cNvPr id="31" name="TextBox 30"/>
          <p:cNvSpPr txBox="1"/>
          <p:nvPr userDrawn="1"/>
        </p:nvSpPr>
        <p:spPr>
          <a:xfrm>
            <a:off x="12528325" y="3907045"/>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a:t>Pearl</a:t>
            </a:r>
          </a:p>
        </p:txBody>
      </p:sp>
      <p:sp>
        <p:nvSpPr>
          <p:cNvPr id="32" name="TextBox 31"/>
          <p:cNvSpPr txBox="1"/>
          <p:nvPr userDrawn="1"/>
        </p:nvSpPr>
        <p:spPr>
          <a:xfrm>
            <a:off x="13241933" y="3901180"/>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a:t>Pebble</a:t>
            </a:r>
          </a:p>
        </p:txBody>
      </p:sp>
      <p:sp>
        <p:nvSpPr>
          <p:cNvPr id="33" name="TextBox 32"/>
          <p:cNvSpPr txBox="1"/>
          <p:nvPr userDrawn="1"/>
        </p:nvSpPr>
        <p:spPr>
          <a:xfrm>
            <a:off x="13241933" y="4839571"/>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a:t>Sand</a:t>
            </a:r>
          </a:p>
        </p:txBody>
      </p:sp>
      <p:sp>
        <p:nvSpPr>
          <p:cNvPr id="34" name="TextBox 33"/>
          <p:cNvSpPr txBox="1"/>
          <p:nvPr userDrawn="1"/>
        </p:nvSpPr>
        <p:spPr>
          <a:xfrm>
            <a:off x="12508973" y="4831239"/>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a:t>Stone</a:t>
            </a:r>
          </a:p>
        </p:txBody>
      </p:sp>
      <p:sp>
        <p:nvSpPr>
          <p:cNvPr id="35" name="TextBox 34"/>
          <p:cNvSpPr txBox="1"/>
          <p:nvPr userDrawn="1"/>
        </p:nvSpPr>
        <p:spPr>
          <a:xfrm>
            <a:off x="12539070" y="5756859"/>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a:t>Rock</a:t>
            </a:r>
          </a:p>
        </p:txBody>
      </p:sp>
      <p:sp>
        <p:nvSpPr>
          <p:cNvPr id="36" name="TextBox 35"/>
          <p:cNvSpPr txBox="1"/>
          <p:nvPr userDrawn="1"/>
        </p:nvSpPr>
        <p:spPr>
          <a:xfrm>
            <a:off x="13281679" y="5756859"/>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a:t>Lava</a:t>
            </a:r>
          </a:p>
        </p:txBody>
      </p:sp>
      <p:sp>
        <p:nvSpPr>
          <p:cNvPr id="3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tr-TR" smtClean="0"/>
              <a:pPr/>
              <a:t>‹#›</a:t>
            </a:fld>
            <a:endParaRPr lang="tr-TR"/>
          </a:p>
        </p:txBody>
      </p:sp>
    </p:spTree>
    <p:extLst>
      <p:ext uri="{BB962C8B-B14F-4D97-AF65-F5344CB8AC3E}">
        <p14:creationId xmlns:p14="http://schemas.microsoft.com/office/powerpoint/2010/main" val="3074897693"/>
      </p:ext>
    </p:extLst>
  </p:cSld>
  <p:clrMap bg1="lt1" tx1="dk1" bg2="lt2" tx2="dk2" accent1="accent1" accent2="accent2" accent3="accent3" accent4="accent4" accent5="accent5" accent6="accent6" hlink="hlink" folHlink="folHlink"/>
  <p:sldLayoutIdLst>
    <p:sldLayoutId id="2147487323" r:id="rId1"/>
    <p:sldLayoutId id="2147487324" r:id="rId2"/>
    <p:sldLayoutId id="2147487325" r:id="rId3"/>
    <p:sldLayoutId id="2147487326" r:id="rId4"/>
    <p:sldLayoutId id="2147487327" r:id="rId5"/>
    <p:sldLayoutId id="2147487328" r:id="rId6"/>
    <p:sldLayoutId id="2147487329" r:id="rId7"/>
    <p:sldLayoutId id="2147487330" r:id="rId8"/>
    <p:sldLayoutId id="2147487331" r:id="rId9"/>
    <p:sldLayoutId id="2147487332" r:id="rId10"/>
    <p:sldLayoutId id="2147487333" r:id="rId11"/>
    <p:sldLayoutId id="2147487334" r:id="rId12"/>
    <p:sldLayoutId id="2147487335" r:id="rId13"/>
    <p:sldLayoutId id="2147487336" r:id="rId14"/>
    <p:sldLayoutId id="2147487337" r:id="rId15"/>
    <p:sldLayoutId id="2147487338" r:id="rId16"/>
    <p:sldLayoutId id="2147487339" r:id="rId17"/>
    <p:sldLayoutId id="2147487340" r:id="rId18"/>
    <p:sldLayoutId id="2147487341" r:id="rId19"/>
    <p:sldLayoutId id="2147487342" r:id="rId20"/>
    <p:sldLayoutId id="2147487343" r:id="rId21"/>
    <p:sldLayoutId id="2147487344" r:id="rId22"/>
    <p:sldLayoutId id="2147487345" r:id="rId23"/>
    <p:sldLayoutId id="2147487346" r:id="rId24"/>
    <p:sldLayoutId id="2147487347" r:id="rId25"/>
    <p:sldLayoutId id="2147487348" r:id="rId26"/>
    <p:sldLayoutId id="2147487349" r:id="rId27"/>
    <p:sldLayoutId id="2147487350" r:id="rId28"/>
    <p:sldLayoutId id="2147487351" r:id="rId29"/>
    <p:sldLayoutId id="2147487352" r:id="rId30"/>
    <p:sldLayoutId id="2147487353" r:id="rId31"/>
    <p:sldLayoutId id="2147487354" r:id="rId32"/>
    <p:sldLayoutId id="2147487356" r:id="rId33"/>
    <p:sldLayoutId id="2147487357" r:id="rId34"/>
    <p:sldLayoutId id="2147487358" r:id="rId35"/>
    <p:sldLayoutId id="2147487359" r:id="rId36"/>
    <p:sldLayoutId id="2147487360" r:id="rId37"/>
    <p:sldLayoutId id="2147487361" r:id="rId38"/>
    <p:sldLayoutId id="2147487362" r:id="rId39"/>
    <p:sldLayoutId id="2147487363" r:id="rId40"/>
    <p:sldLayoutId id="2147487364" r:id="rId41"/>
    <p:sldLayoutId id="2147487365" r:id="rId42"/>
    <p:sldLayoutId id="2147487366" r:id="rId43"/>
    <p:sldLayoutId id="2147487367" r:id="rId44"/>
    <p:sldLayoutId id="2147487368" r:id="rId45"/>
    <p:sldLayoutId id="2147487369" r:id="rId46"/>
    <p:sldLayoutId id="2147487370" r:id="rId47"/>
    <p:sldLayoutId id="2147487371" r:id="rId48"/>
    <p:sldLayoutId id="2147487372" r:id="rId49"/>
    <p:sldLayoutId id="2147487373" r:id="rId50"/>
    <p:sldLayoutId id="2147487374" r:id="rId51"/>
    <p:sldLayoutId id="2147487375" r:id="rId52"/>
    <p:sldLayoutId id="2147487376" r:id="rId53"/>
    <p:sldLayoutId id="2147487377" r:id="rId54"/>
    <p:sldLayoutId id="2147487378" r:id="rId55"/>
    <p:sldLayoutId id="2147487379" r:id="rId56"/>
    <p:sldLayoutId id="2147487380" r:id="rId57"/>
    <p:sldLayoutId id="2147487381" r:id="rId58"/>
    <p:sldLayoutId id="2147487382" r:id="rId59"/>
    <p:sldLayoutId id="2147487383" r:id="rId60"/>
    <p:sldLayoutId id="2147487384" r:id="rId61"/>
    <p:sldLayoutId id="2147487385" r:id="rId62"/>
    <p:sldLayoutId id="2147487386" r:id="rId63"/>
    <p:sldLayoutId id="2147487387" r:id="rId64"/>
  </p:sldLayoutIdLst>
  <p:hf hdr="0" dt="0"/>
  <p:txStyles>
    <p:titleStyle>
      <a:lvl1pPr algn="l" defTabSz="914309" rtl="0" eaLnBrk="1" latinLnBrk="0" hangingPunct="1">
        <a:lnSpc>
          <a:spcPct val="100000"/>
        </a:lnSpc>
        <a:spcBef>
          <a:spcPct val="0"/>
        </a:spcBef>
        <a:buNone/>
        <a:defRPr sz="2200" b="1" kern="1200">
          <a:solidFill>
            <a:schemeClr val="tx2"/>
          </a:solidFill>
          <a:latin typeface="+mj-lt"/>
          <a:ea typeface="+mj-ea"/>
          <a:cs typeface="+mj-cs"/>
        </a:defRPr>
      </a:lvl1pPr>
    </p:titleStyle>
    <p:bodyStyle>
      <a:lvl1pPr marL="0" marR="0" indent="0" algn="l" defTabSz="914309" rtl="0" eaLnBrk="1" fontAlgn="auto" latinLnBrk="0" hangingPunct="1">
        <a:lnSpc>
          <a:spcPct val="100000"/>
        </a:lnSpc>
        <a:spcBef>
          <a:spcPts val="600"/>
        </a:spcBef>
        <a:spcAft>
          <a:spcPts val="0"/>
        </a:spcAft>
        <a:buClr>
          <a:srgbClr val="86657C"/>
        </a:buClr>
        <a:buSzPct val="115000"/>
        <a:buFont typeface="Arial" panose="020B0604020202020204" pitchFamily="34" charset="0"/>
        <a:buNone/>
        <a:tabLst/>
        <a:defRPr lang="en-GB" sz="1600" b="0" kern="1200" noProof="0" dirty="0" smtClean="0">
          <a:solidFill>
            <a:schemeClr val="tx1"/>
          </a:solidFill>
          <a:latin typeface="+mn-lt"/>
          <a:ea typeface="+mn-ea"/>
          <a:cs typeface="+mn-cs"/>
        </a:defRPr>
      </a:lvl1pPr>
      <a:lvl2pPr marL="177800" marR="0" indent="-177800" algn="l" defTabSz="914309" rtl="0" eaLnBrk="1" fontAlgn="auto" latinLnBrk="0" hangingPunct="1">
        <a:lnSpc>
          <a:spcPct val="100000"/>
        </a:lnSpc>
        <a:spcBef>
          <a:spcPts val="600"/>
        </a:spcBef>
        <a:spcAft>
          <a:spcPts val="0"/>
        </a:spcAft>
        <a:buClr>
          <a:srgbClr val="86657C"/>
        </a:buClr>
        <a:buSzPct val="115000"/>
        <a:buFont typeface="Arial" panose="020B0604020202020204" pitchFamily="34" charset="0"/>
        <a:buChar char="•"/>
        <a:tabLst/>
        <a:defRPr sz="1600" kern="1200">
          <a:solidFill>
            <a:schemeClr val="tx1"/>
          </a:solidFill>
          <a:latin typeface="+mn-lt"/>
          <a:ea typeface="+mn-ea"/>
          <a:cs typeface="+mn-cs"/>
        </a:defRPr>
      </a:lvl2pPr>
      <a:lvl3pPr marL="357188" marR="0" indent="-179388" algn="l" defTabSz="914309" rtl="0" eaLnBrk="1" fontAlgn="auto" latinLnBrk="0" hangingPunct="1">
        <a:lnSpc>
          <a:spcPct val="100000"/>
        </a:lnSpc>
        <a:spcBef>
          <a:spcPts val="600"/>
        </a:spcBef>
        <a:spcAft>
          <a:spcPts val="0"/>
        </a:spcAft>
        <a:buClr>
          <a:srgbClr val="86657C"/>
        </a:buClr>
        <a:buSzPct val="115000"/>
        <a:buFont typeface="Arial" charset="0"/>
        <a:buChar char="•"/>
        <a:tabLst/>
        <a:defRPr sz="1400" kern="1200">
          <a:solidFill>
            <a:schemeClr val="tx1"/>
          </a:solidFill>
          <a:latin typeface="+mn-lt"/>
          <a:ea typeface="+mn-ea"/>
          <a:cs typeface="+mn-cs"/>
        </a:defRPr>
      </a:lvl3pPr>
      <a:lvl4pPr marL="536575" marR="0" indent="-179388" algn="l" defTabSz="914309" rtl="0" eaLnBrk="1" fontAlgn="auto" latinLnBrk="0" hangingPunct="1">
        <a:lnSpc>
          <a:spcPct val="100000"/>
        </a:lnSpc>
        <a:spcBef>
          <a:spcPts val="600"/>
        </a:spcBef>
        <a:spcAft>
          <a:spcPts val="0"/>
        </a:spcAft>
        <a:buClr>
          <a:srgbClr val="86657C"/>
        </a:buClr>
        <a:buSzPct val="115000"/>
        <a:buFont typeface="Arial" panose="020B0604020202020204" pitchFamily="34" charset="0"/>
        <a:buChar char="•"/>
        <a:tabLst/>
        <a:defRPr sz="1400" kern="1200">
          <a:solidFill>
            <a:schemeClr val="tx1"/>
          </a:solidFill>
          <a:latin typeface="+mn-lt"/>
          <a:ea typeface="+mn-ea"/>
          <a:cs typeface="+mn-cs"/>
        </a:defRPr>
      </a:lvl4pPr>
      <a:lvl5pPr marL="711200" marR="0" indent="-174625" algn="l" defTabSz="914309" rtl="0" eaLnBrk="1" fontAlgn="auto" latinLnBrk="0" hangingPunct="1">
        <a:lnSpc>
          <a:spcPct val="100000"/>
        </a:lnSpc>
        <a:spcBef>
          <a:spcPts val="600"/>
        </a:spcBef>
        <a:spcAft>
          <a:spcPts val="0"/>
        </a:spcAft>
        <a:buClr>
          <a:srgbClr val="86657C"/>
        </a:buClr>
        <a:buSzPct val="115000"/>
        <a:buFont typeface="Arial" charset="0"/>
        <a:buChar char="•"/>
        <a:tabLst/>
        <a:defRPr sz="1200" kern="1200">
          <a:solidFill>
            <a:schemeClr val="tx1"/>
          </a:solidFill>
          <a:latin typeface="+mn-lt"/>
          <a:ea typeface="+mn-ea"/>
          <a:cs typeface="+mn-cs"/>
        </a:defRPr>
      </a:lvl5pPr>
      <a:lvl6pPr marL="890588" marR="0" indent="-179388" algn="l" defTabSz="914309" rtl="0" eaLnBrk="1" fontAlgn="auto" latinLnBrk="0" hangingPunct="1">
        <a:lnSpc>
          <a:spcPct val="90000"/>
        </a:lnSpc>
        <a:spcBef>
          <a:spcPts val="500"/>
        </a:spcBef>
        <a:spcAft>
          <a:spcPts val="0"/>
        </a:spcAft>
        <a:buClr>
          <a:srgbClr val="86657C"/>
        </a:buClr>
        <a:buSzPct val="115000"/>
        <a:buFont typeface="Arial" panose="020B0604020202020204" pitchFamily="34" charset="0"/>
        <a:buChar char="•"/>
        <a:tabLst>
          <a:tab pos="1244600" algn="l"/>
        </a:tabLst>
        <a:defRPr sz="12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5"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4" algn="l" defTabSz="914309" rtl="0" eaLnBrk="1" latinLnBrk="0" hangingPunct="1">
        <a:defRPr sz="1800" kern="1200">
          <a:solidFill>
            <a:schemeClr val="tx1"/>
          </a:solidFill>
          <a:latin typeface="+mn-lt"/>
          <a:ea typeface="+mn-ea"/>
          <a:cs typeface="+mn-cs"/>
        </a:defRPr>
      </a:lvl4pPr>
      <a:lvl5pPr marL="1828618" algn="l" defTabSz="914309" rtl="0" eaLnBrk="1" latinLnBrk="0" hangingPunct="1">
        <a:defRPr sz="1800" kern="1200">
          <a:solidFill>
            <a:schemeClr val="tx1"/>
          </a:solidFill>
          <a:latin typeface="+mn-lt"/>
          <a:ea typeface="+mn-ea"/>
          <a:cs typeface="+mn-cs"/>
        </a:defRPr>
      </a:lvl5pPr>
      <a:lvl6pPr marL="2285774"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5" algn="l" defTabSz="91430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164781"/>
            <a:ext cx="12192000" cy="693225"/>
          </a:xfrm>
          <a:prstGeom prst="rect">
            <a:avLst/>
          </a:prstGeom>
          <a:solidFill>
            <a:schemeClr val="bg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a:solidFill>
                <a:schemeClr val="tx1"/>
              </a:solidFill>
            </a:endParaRPr>
          </a:p>
        </p:txBody>
      </p:sp>
      <p:sp>
        <p:nvSpPr>
          <p:cNvPr id="13" name="Title Placeholder 1"/>
          <p:cNvSpPr>
            <a:spLocks noGrp="1"/>
          </p:cNvSpPr>
          <p:nvPr>
            <p:ph type="title"/>
          </p:nvPr>
        </p:nvSpPr>
        <p:spPr>
          <a:xfrm>
            <a:off x="694800" y="576000"/>
            <a:ext cx="10800000" cy="684000"/>
          </a:xfrm>
          <a:prstGeom prst="rect">
            <a:avLst/>
          </a:prstGeom>
        </p:spPr>
        <p:txBody>
          <a:bodyPr vert="horz" lIns="0" tIns="0" rIns="0" bIns="0" rtlCol="0" anchor="t" anchorCtr="0">
            <a:noAutofit/>
          </a:bodyPr>
          <a:lstStyle/>
          <a:p>
            <a:r>
              <a:rPr lang="en-GB" noProof="0" dirty="0"/>
              <a:t>Click to add title</a:t>
            </a:r>
          </a:p>
        </p:txBody>
      </p:sp>
      <p:sp>
        <p:nvSpPr>
          <p:cNvPr id="10" name="Oval 9"/>
          <p:cNvSpPr/>
          <p:nvPr userDrawn="1"/>
        </p:nvSpPr>
        <p:spPr>
          <a:xfrm>
            <a:off x="13174194" y="666633"/>
            <a:ext cx="441097" cy="441097"/>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a:solidFill>
                <a:schemeClr val="tx1"/>
              </a:solidFill>
            </a:endParaRPr>
          </a:p>
        </p:txBody>
      </p:sp>
      <p:sp>
        <p:nvSpPr>
          <p:cNvPr id="11" name="Oval 10"/>
          <p:cNvSpPr/>
          <p:nvPr userDrawn="1"/>
        </p:nvSpPr>
        <p:spPr>
          <a:xfrm>
            <a:off x="12441234" y="1548561"/>
            <a:ext cx="441097" cy="441097"/>
          </a:xfrm>
          <a:prstGeom prst="ellipse">
            <a:avLst/>
          </a:prstGeom>
          <a:solidFill>
            <a:srgbClr val="87657D"/>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a:solidFill>
                <a:schemeClr val="tx1"/>
              </a:solidFill>
            </a:endParaRPr>
          </a:p>
        </p:txBody>
      </p:sp>
      <p:sp>
        <p:nvSpPr>
          <p:cNvPr id="12" name="Oval 11"/>
          <p:cNvSpPr/>
          <p:nvPr userDrawn="1"/>
        </p:nvSpPr>
        <p:spPr>
          <a:xfrm>
            <a:off x="13174194" y="1548561"/>
            <a:ext cx="441097" cy="441097"/>
          </a:xfrm>
          <a:prstGeom prst="ellipse">
            <a:avLst/>
          </a:prstGeom>
          <a:solidFill>
            <a:srgbClr val="DFBEC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a:solidFill>
                <a:schemeClr val="tx1"/>
              </a:solidFill>
            </a:endParaRPr>
          </a:p>
        </p:txBody>
      </p:sp>
      <p:sp>
        <p:nvSpPr>
          <p:cNvPr id="14" name="Oval 13"/>
          <p:cNvSpPr/>
          <p:nvPr userDrawn="1"/>
        </p:nvSpPr>
        <p:spPr>
          <a:xfrm>
            <a:off x="12441234" y="2419993"/>
            <a:ext cx="441097" cy="441097"/>
          </a:xfrm>
          <a:prstGeom prst="ellipse">
            <a:avLst/>
          </a:prstGeom>
          <a:solidFill>
            <a:srgbClr val="A6BCD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a:solidFill>
                <a:schemeClr val="tx1"/>
              </a:solidFill>
            </a:endParaRPr>
          </a:p>
        </p:txBody>
      </p:sp>
      <p:sp>
        <p:nvSpPr>
          <p:cNvPr id="15" name="Oval 14"/>
          <p:cNvSpPr/>
          <p:nvPr userDrawn="1"/>
        </p:nvSpPr>
        <p:spPr>
          <a:xfrm>
            <a:off x="13174194" y="2419993"/>
            <a:ext cx="441097" cy="441097"/>
          </a:xfrm>
          <a:prstGeom prst="ellipse">
            <a:avLst/>
          </a:prstGeom>
          <a:solidFill>
            <a:srgbClr val="F8C276"/>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a:solidFill>
                <a:schemeClr val="tx1"/>
              </a:solidFill>
            </a:endParaRPr>
          </a:p>
        </p:txBody>
      </p:sp>
      <p:sp>
        <p:nvSpPr>
          <p:cNvPr id="16" name="Oval 15"/>
          <p:cNvSpPr/>
          <p:nvPr userDrawn="1"/>
        </p:nvSpPr>
        <p:spPr>
          <a:xfrm>
            <a:off x="12441234" y="3318144"/>
            <a:ext cx="441097" cy="441097"/>
          </a:xfrm>
          <a:prstGeom prst="ellipse">
            <a:avLst/>
          </a:prstGeom>
          <a:solidFill>
            <a:srgbClr val="F7F4F3"/>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a:solidFill>
                <a:schemeClr val="tx1"/>
              </a:solidFill>
            </a:endParaRPr>
          </a:p>
        </p:txBody>
      </p:sp>
      <p:sp>
        <p:nvSpPr>
          <p:cNvPr id="17" name="Oval 16"/>
          <p:cNvSpPr/>
          <p:nvPr userDrawn="1"/>
        </p:nvSpPr>
        <p:spPr>
          <a:xfrm>
            <a:off x="13174194" y="3318142"/>
            <a:ext cx="441097" cy="441097"/>
          </a:xfrm>
          <a:prstGeom prst="ellipse">
            <a:avLst/>
          </a:prstGeom>
          <a:solidFill>
            <a:srgbClr val="E9E4E0"/>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a:solidFill>
                <a:schemeClr val="tx1"/>
              </a:solidFill>
            </a:endParaRPr>
          </a:p>
        </p:txBody>
      </p:sp>
      <p:sp>
        <p:nvSpPr>
          <p:cNvPr id="18" name="Oval 17"/>
          <p:cNvSpPr/>
          <p:nvPr userDrawn="1"/>
        </p:nvSpPr>
        <p:spPr>
          <a:xfrm>
            <a:off x="13174194" y="4234229"/>
            <a:ext cx="441097" cy="441097"/>
          </a:xfrm>
          <a:prstGeom prst="ellipse">
            <a:avLst/>
          </a:prstGeom>
          <a:solidFill>
            <a:srgbClr val="D4CCC7"/>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a:solidFill>
                <a:schemeClr val="tx1"/>
              </a:solidFill>
            </a:endParaRPr>
          </a:p>
        </p:txBody>
      </p:sp>
      <p:sp>
        <p:nvSpPr>
          <p:cNvPr id="19" name="Oval 18"/>
          <p:cNvSpPr/>
          <p:nvPr userDrawn="1"/>
        </p:nvSpPr>
        <p:spPr>
          <a:xfrm>
            <a:off x="12441234" y="4242800"/>
            <a:ext cx="441097" cy="441097"/>
          </a:xfrm>
          <a:prstGeom prst="ellipse">
            <a:avLst/>
          </a:prstGeom>
          <a:solidFill>
            <a:srgbClr val="BFB4AE"/>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a:solidFill>
                <a:schemeClr val="tx1"/>
              </a:solidFill>
            </a:endParaRPr>
          </a:p>
        </p:txBody>
      </p:sp>
      <p:sp>
        <p:nvSpPr>
          <p:cNvPr id="20" name="Oval 19"/>
          <p:cNvSpPr/>
          <p:nvPr userDrawn="1"/>
        </p:nvSpPr>
        <p:spPr>
          <a:xfrm>
            <a:off x="12441234" y="5174242"/>
            <a:ext cx="441097" cy="441097"/>
          </a:xfrm>
          <a:prstGeom prst="ellipse">
            <a:avLst/>
          </a:prstGeom>
          <a:solidFill>
            <a:srgbClr val="AAA093"/>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a:solidFill>
                <a:schemeClr val="tx1"/>
              </a:solidFill>
            </a:endParaRPr>
          </a:p>
        </p:txBody>
      </p:sp>
      <p:sp>
        <p:nvSpPr>
          <p:cNvPr id="21" name="Oval 20"/>
          <p:cNvSpPr/>
          <p:nvPr userDrawn="1"/>
        </p:nvSpPr>
        <p:spPr>
          <a:xfrm>
            <a:off x="13217908" y="5172612"/>
            <a:ext cx="441097" cy="441097"/>
          </a:xfrm>
          <a:prstGeom prst="ellipse">
            <a:avLst/>
          </a:prstGeom>
          <a:solidFill>
            <a:srgbClr val="43434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a:endParaRPr lang="en-GB" sz="2133" noProof="0">
              <a:solidFill>
                <a:schemeClr val="tx1"/>
              </a:solidFill>
            </a:endParaRPr>
          </a:p>
        </p:txBody>
      </p:sp>
      <p:sp>
        <p:nvSpPr>
          <p:cNvPr id="25" name="TextBox 24"/>
          <p:cNvSpPr txBox="1"/>
          <p:nvPr userDrawn="1"/>
        </p:nvSpPr>
        <p:spPr>
          <a:xfrm>
            <a:off x="12432768" y="1303981"/>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a:t>Arjo Blue</a:t>
            </a:r>
          </a:p>
        </p:txBody>
      </p:sp>
      <p:sp>
        <p:nvSpPr>
          <p:cNvPr id="26" name="TextBox 25"/>
          <p:cNvSpPr txBox="1"/>
          <p:nvPr userDrawn="1"/>
        </p:nvSpPr>
        <p:spPr>
          <a:xfrm>
            <a:off x="13241926" y="1303980"/>
            <a:ext cx="1052721" cy="231664"/>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a:t>White</a:t>
            </a:r>
          </a:p>
        </p:txBody>
      </p:sp>
      <p:sp>
        <p:nvSpPr>
          <p:cNvPr id="27" name="TextBox 26"/>
          <p:cNvSpPr txBox="1"/>
          <p:nvPr userDrawn="1"/>
        </p:nvSpPr>
        <p:spPr>
          <a:xfrm>
            <a:off x="12542833" y="2134497"/>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a:t>Flow</a:t>
            </a:r>
          </a:p>
        </p:txBody>
      </p:sp>
      <p:sp>
        <p:nvSpPr>
          <p:cNvPr id="28" name="TextBox 27"/>
          <p:cNvSpPr txBox="1"/>
          <p:nvPr userDrawn="1"/>
        </p:nvSpPr>
        <p:spPr>
          <a:xfrm>
            <a:off x="13250393" y="2133997"/>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a:t>Sway</a:t>
            </a:r>
          </a:p>
        </p:txBody>
      </p:sp>
      <p:sp>
        <p:nvSpPr>
          <p:cNvPr id="29" name="TextBox 28"/>
          <p:cNvSpPr txBox="1"/>
          <p:nvPr userDrawn="1"/>
        </p:nvSpPr>
        <p:spPr>
          <a:xfrm>
            <a:off x="12508966" y="3030445"/>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a:t>Wave</a:t>
            </a:r>
          </a:p>
        </p:txBody>
      </p:sp>
      <p:sp>
        <p:nvSpPr>
          <p:cNvPr id="30" name="TextBox 29"/>
          <p:cNvSpPr txBox="1"/>
          <p:nvPr userDrawn="1"/>
        </p:nvSpPr>
        <p:spPr>
          <a:xfrm>
            <a:off x="13241926" y="3025197"/>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a:t>Beam</a:t>
            </a:r>
          </a:p>
        </p:txBody>
      </p:sp>
      <p:sp>
        <p:nvSpPr>
          <p:cNvPr id="31" name="TextBox 30"/>
          <p:cNvSpPr txBox="1"/>
          <p:nvPr userDrawn="1"/>
        </p:nvSpPr>
        <p:spPr>
          <a:xfrm>
            <a:off x="12528318" y="3907041"/>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a:t>Pearl</a:t>
            </a:r>
          </a:p>
        </p:txBody>
      </p:sp>
      <p:sp>
        <p:nvSpPr>
          <p:cNvPr id="32" name="TextBox 31"/>
          <p:cNvSpPr txBox="1"/>
          <p:nvPr userDrawn="1"/>
        </p:nvSpPr>
        <p:spPr>
          <a:xfrm>
            <a:off x="13241926" y="3901177"/>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a:t>Pebble</a:t>
            </a:r>
          </a:p>
        </p:txBody>
      </p:sp>
      <p:sp>
        <p:nvSpPr>
          <p:cNvPr id="33" name="TextBox 32"/>
          <p:cNvSpPr txBox="1"/>
          <p:nvPr userDrawn="1"/>
        </p:nvSpPr>
        <p:spPr>
          <a:xfrm>
            <a:off x="13241926" y="4839561"/>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a:t>Sand</a:t>
            </a:r>
          </a:p>
        </p:txBody>
      </p:sp>
      <p:sp>
        <p:nvSpPr>
          <p:cNvPr id="34" name="TextBox 33"/>
          <p:cNvSpPr txBox="1"/>
          <p:nvPr userDrawn="1"/>
        </p:nvSpPr>
        <p:spPr>
          <a:xfrm>
            <a:off x="12508966" y="4831229"/>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a:t>Stone</a:t>
            </a:r>
          </a:p>
        </p:txBody>
      </p:sp>
      <p:sp>
        <p:nvSpPr>
          <p:cNvPr id="35" name="TextBox 34"/>
          <p:cNvSpPr txBox="1"/>
          <p:nvPr userDrawn="1"/>
        </p:nvSpPr>
        <p:spPr>
          <a:xfrm>
            <a:off x="12539064" y="5756849"/>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a:t>Rock</a:t>
            </a:r>
          </a:p>
        </p:txBody>
      </p:sp>
      <p:sp>
        <p:nvSpPr>
          <p:cNvPr id="36" name="TextBox 35"/>
          <p:cNvSpPr txBox="1"/>
          <p:nvPr userDrawn="1"/>
        </p:nvSpPr>
        <p:spPr>
          <a:xfrm>
            <a:off x="13281678" y="5756849"/>
            <a:ext cx="1012969" cy="244051"/>
          </a:xfrm>
          <a:prstGeom prst="rect">
            <a:avLst/>
          </a:prstGeom>
          <a:noFill/>
          <a:ln w="6350">
            <a:noFill/>
          </a:ln>
        </p:spPr>
        <p:txBody>
          <a:bodyPr vert="horz" wrap="square" lIns="0" tIns="0" rIns="0" bIns="0" rtlCol="0">
            <a:noAutofit/>
          </a:bodyPr>
          <a:lstStyle/>
          <a:p>
            <a:pPr>
              <a:lnSpc>
                <a:spcPts val="453"/>
              </a:lnSpc>
              <a:spcBef>
                <a:spcPts val="800"/>
              </a:spcBef>
            </a:pPr>
            <a:r>
              <a:rPr lang="en-GB" sz="933" noProof="0"/>
              <a:t>Lava</a:t>
            </a:r>
          </a:p>
        </p:txBody>
      </p:sp>
      <p:sp>
        <p:nvSpPr>
          <p:cNvPr id="38" name="Platshållare för bildnummer 23"/>
          <p:cNvSpPr>
            <a:spLocks noGrp="1"/>
          </p:cNvSpPr>
          <p:nvPr>
            <p:ph type="sldNum" sz="quarter" idx="4"/>
          </p:nvPr>
        </p:nvSpPr>
        <p:spPr>
          <a:xfrm>
            <a:off x="695328" y="6452821"/>
            <a:ext cx="5850045" cy="117144"/>
          </a:xfrm>
          <a:prstGeom prst="rect">
            <a:avLst/>
          </a:prstGeom>
        </p:spPr>
        <p:txBody>
          <a:bodyPr vert="horz" lIns="0" tIns="0" rIns="0" bIns="0" rtlCol="0" anchor="ctr"/>
          <a:lstStyle>
            <a:lvl1pPr algn="l">
              <a:defRPr lang="en-GB" sz="900" kern="1200" smtClean="0">
                <a:solidFill>
                  <a:schemeClr val="tx1">
                    <a:alpha val="0"/>
                  </a:schemeClr>
                </a:solidFill>
                <a:latin typeface="+mn-lt"/>
                <a:ea typeface="+mn-ea"/>
                <a:cs typeface="+mn-cs"/>
              </a:defRPr>
            </a:lvl1pPr>
          </a:lstStyle>
          <a:p>
            <a:fld id="{44885375-241E-884B-B5CC-0E856F89762A}" type="slidenum">
              <a:rPr lang="en-GB" noProof="0" smtClean="0"/>
              <a:pPr/>
              <a:t>‹#›</a:t>
            </a:fld>
            <a:endParaRPr lang="en-GB" noProof="0"/>
          </a:p>
        </p:txBody>
      </p:sp>
      <p:sp>
        <p:nvSpPr>
          <p:cNvPr id="37" name="Oval 1">
            <a:extLst>
              <a:ext uri="{FF2B5EF4-FFF2-40B4-BE49-F238E27FC236}">
                <a16:creationId xmlns:a16="http://schemas.microsoft.com/office/drawing/2014/main" id="{B35BCDBC-9499-46D2-B782-A336FC1FD2A7}"/>
              </a:ext>
            </a:extLst>
          </p:cNvPr>
          <p:cNvSpPr/>
          <p:nvPr userDrawn="1"/>
        </p:nvSpPr>
        <p:spPr>
          <a:xfrm>
            <a:off x="12441234" y="693529"/>
            <a:ext cx="441097" cy="441097"/>
          </a:xfrm>
          <a:prstGeom prst="ellipse">
            <a:avLst/>
          </a:prstGeom>
          <a:solidFill>
            <a:srgbClr val="015174"/>
          </a:solidFill>
          <a:ln w="6350" cap="flat" cmpd="sng" algn="ctr">
            <a:noFill/>
            <a:prstDash val="solid"/>
            <a:miter lim="800000"/>
          </a:ln>
          <a:effectLst/>
        </p:spPr>
        <p:txBody>
          <a:bodyPr lIns="48000" tIns="48000" rIns="48000" bIns="4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133" b="0" i="0" u="none" strike="noStrike" kern="0" cap="none" spc="0" normalizeH="0" baseline="0" noProof="0">
              <a:ln>
                <a:noFill/>
              </a:ln>
              <a:solidFill>
                <a:srgbClr val="434342"/>
              </a:solidFill>
              <a:effectLst/>
              <a:uLnTx/>
              <a:uFillTx/>
              <a:latin typeface="Arial"/>
              <a:ea typeface="+mn-ea"/>
              <a:cs typeface="+mn-cs"/>
            </a:endParaRPr>
          </a:p>
        </p:txBody>
      </p:sp>
      <p:sp>
        <p:nvSpPr>
          <p:cNvPr id="2" name="Text Placeholder 1">
            <a:extLst>
              <a:ext uri="{FF2B5EF4-FFF2-40B4-BE49-F238E27FC236}">
                <a16:creationId xmlns:a16="http://schemas.microsoft.com/office/drawing/2014/main" id="{29206D70-5114-4477-B6E2-C2536B28B97D}"/>
              </a:ext>
            </a:extLst>
          </p:cNvPr>
          <p:cNvSpPr>
            <a:spLocks noGrp="1"/>
          </p:cNvSpPr>
          <p:nvPr>
            <p:ph type="body" idx="1"/>
          </p:nvPr>
        </p:nvSpPr>
        <p:spPr>
          <a:xfrm>
            <a:off x="695328" y="1825625"/>
            <a:ext cx="10515600" cy="4351338"/>
          </a:xfrm>
          <a:prstGeom prst="rect">
            <a:avLst/>
          </a:prstGeom>
        </p:spPr>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39" name="Bild 3">
            <a:extLst>
              <a:ext uri="{FF2B5EF4-FFF2-40B4-BE49-F238E27FC236}">
                <a16:creationId xmlns:a16="http://schemas.microsoft.com/office/drawing/2014/main" id="{946C275A-A9A0-4AF1-B547-BA8F43918E2B}"/>
              </a:ext>
            </a:extLst>
          </p:cNvPr>
          <p:cNvPicPr/>
          <p:nvPr userDrawn="1"/>
        </p:nvPicPr>
        <p:blipFill>
          <a:blip r:embed="rId26">
            <a:extLst>
              <a:ext uri="{96DAC541-7B7A-43D3-8B79-37D633B846F1}">
                <asvg:svgBlip xmlns:asvg="http://schemas.microsoft.com/office/drawing/2016/SVG/main" r:embed="rId27"/>
              </a:ext>
            </a:extLst>
          </a:blip>
          <a:stretch>
            <a:fillRect/>
          </a:stretch>
        </p:blipFill>
        <p:spPr>
          <a:xfrm>
            <a:off x="10903800" y="6408793"/>
            <a:ext cx="900000" cy="205200"/>
          </a:xfrm>
          <a:prstGeom prst="rect">
            <a:avLst/>
          </a:prstGeom>
        </p:spPr>
      </p:pic>
    </p:spTree>
    <p:extLst>
      <p:ext uri="{BB962C8B-B14F-4D97-AF65-F5344CB8AC3E}">
        <p14:creationId xmlns:p14="http://schemas.microsoft.com/office/powerpoint/2010/main" val="2550982027"/>
      </p:ext>
    </p:extLst>
  </p:cSld>
  <p:clrMap bg1="lt1" tx1="dk1" bg2="lt2" tx2="dk2" accent1="accent1" accent2="accent2" accent3="accent3" accent4="accent4" accent5="accent5" accent6="accent6" hlink="hlink" folHlink="folHlink"/>
  <p:sldLayoutIdLst>
    <p:sldLayoutId id="2147487389" r:id="rId1"/>
    <p:sldLayoutId id="2147487390" r:id="rId2"/>
    <p:sldLayoutId id="2147487391" r:id="rId3"/>
    <p:sldLayoutId id="2147487392" r:id="rId4"/>
    <p:sldLayoutId id="2147487393" r:id="rId5"/>
    <p:sldLayoutId id="2147487394" r:id="rId6"/>
    <p:sldLayoutId id="2147487395" r:id="rId7"/>
    <p:sldLayoutId id="2147487396" r:id="rId8"/>
    <p:sldLayoutId id="2147487397" r:id="rId9"/>
    <p:sldLayoutId id="2147487398" r:id="rId10"/>
    <p:sldLayoutId id="2147487399" r:id="rId11"/>
    <p:sldLayoutId id="2147487400" r:id="rId12"/>
    <p:sldLayoutId id="2147487401" r:id="rId13"/>
    <p:sldLayoutId id="2147487402" r:id="rId14"/>
    <p:sldLayoutId id="2147487403" r:id="rId15"/>
    <p:sldLayoutId id="2147487404" r:id="rId16"/>
    <p:sldLayoutId id="2147487405" r:id="rId17"/>
    <p:sldLayoutId id="2147487406" r:id="rId18"/>
    <p:sldLayoutId id="2147487407" r:id="rId19"/>
    <p:sldLayoutId id="2147487408" r:id="rId20"/>
    <p:sldLayoutId id="2147487409" r:id="rId21"/>
    <p:sldLayoutId id="2147487410" r:id="rId22"/>
    <p:sldLayoutId id="2147487411" r:id="rId23"/>
    <p:sldLayoutId id="2147487412" r:id="rId24"/>
  </p:sldLayoutIdLst>
  <p:hf hdr="0" ftr="0" dt="0"/>
  <p:txStyles>
    <p:titleStyle>
      <a:lvl1pPr algn="l" defTabSz="914309" rtl="0" eaLnBrk="1" latinLnBrk="0" hangingPunct="1">
        <a:lnSpc>
          <a:spcPct val="100000"/>
        </a:lnSpc>
        <a:spcBef>
          <a:spcPct val="0"/>
        </a:spcBef>
        <a:buNone/>
        <a:defRPr sz="2200" b="1" kern="1200">
          <a:solidFill>
            <a:schemeClr val="accent1"/>
          </a:solidFill>
          <a:latin typeface="+mj-lt"/>
          <a:ea typeface="+mj-ea"/>
          <a:cs typeface="+mj-cs"/>
        </a:defRPr>
      </a:lvl1pPr>
    </p:titleStyle>
    <p:bodyStyle>
      <a:lvl1pPr marL="285750" marR="0" indent="-285750" algn="l"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Char char="•"/>
        <a:tabLst/>
        <a:defRPr lang="en-GB" sz="1600" b="0" kern="1200" noProof="0" dirty="0" smtClean="0">
          <a:solidFill>
            <a:schemeClr val="tx1"/>
          </a:solidFill>
          <a:latin typeface="+mn-lt"/>
          <a:ea typeface="+mn-ea"/>
          <a:cs typeface="+mn-cs"/>
        </a:defRPr>
      </a:lvl1pPr>
      <a:lvl2pPr marL="464400" marR="0" indent="-285750" algn="l"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Char char="•"/>
        <a:tabLst/>
        <a:defRPr sz="1400" kern="1200">
          <a:solidFill>
            <a:schemeClr val="tx1"/>
          </a:solidFill>
          <a:latin typeface="+mn-lt"/>
          <a:ea typeface="+mn-ea"/>
          <a:cs typeface="+mn-cs"/>
        </a:defRPr>
      </a:lvl2pPr>
      <a:lvl3pPr marL="536400" marR="0" indent="-179388" algn="l" defTabSz="914309" rtl="0" eaLnBrk="1" fontAlgn="auto" latinLnBrk="0" hangingPunct="1">
        <a:lnSpc>
          <a:spcPct val="100000"/>
        </a:lnSpc>
        <a:spcBef>
          <a:spcPts val="600"/>
        </a:spcBef>
        <a:spcAft>
          <a:spcPts val="0"/>
        </a:spcAft>
        <a:buClr>
          <a:schemeClr val="accent1"/>
        </a:buClr>
        <a:buSzPct val="140000"/>
        <a:buFont typeface="Arial" charset="0"/>
        <a:buChar char="•"/>
        <a:tabLst/>
        <a:defRPr sz="1200" kern="1200">
          <a:solidFill>
            <a:schemeClr val="tx1"/>
          </a:solidFill>
          <a:latin typeface="+mn-lt"/>
          <a:ea typeface="+mn-ea"/>
          <a:cs typeface="+mn-cs"/>
        </a:defRPr>
      </a:lvl3pPr>
      <a:lvl4pPr marL="712800" marR="0" indent="-176400" algn="l" defTabSz="914309" rtl="0" eaLnBrk="1" fontAlgn="auto" latinLnBrk="0" hangingPunct="1">
        <a:lnSpc>
          <a:spcPct val="100000"/>
        </a:lnSpc>
        <a:spcBef>
          <a:spcPts val="600"/>
        </a:spcBef>
        <a:spcAft>
          <a:spcPts val="0"/>
        </a:spcAft>
        <a:buClr>
          <a:schemeClr val="accent1"/>
        </a:buClr>
        <a:buSzPct val="140000"/>
        <a:buFont typeface="Arial" panose="020B0604020202020204" pitchFamily="34" charset="0"/>
        <a:buChar char="•"/>
        <a:tabLst/>
        <a:defRPr sz="1100" kern="1200">
          <a:solidFill>
            <a:schemeClr val="tx1"/>
          </a:solidFill>
          <a:latin typeface="+mn-lt"/>
          <a:ea typeface="+mn-ea"/>
          <a:cs typeface="+mn-cs"/>
        </a:defRPr>
      </a:lvl4pPr>
      <a:lvl5pPr marL="889200" marR="0" indent="-180000" algn="l" defTabSz="914309" rtl="0" eaLnBrk="1" fontAlgn="auto" latinLnBrk="0" hangingPunct="1">
        <a:lnSpc>
          <a:spcPct val="100000"/>
        </a:lnSpc>
        <a:spcBef>
          <a:spcPts val="600"/>
        </a:spcBef>
        <a:spcAft>
          <a:spcPts val="0"/>
        </a:spcAft>
        <a:buClr>
          <a:schemeClr val="accent1"/>
        </a:buClr>
        <a:buSzPct val="140000"/>
        <a:buFont typeface="Arial" charset="0"/>
        <a:buChar char="•"/>
        <a:tabLst/>
        <a:defRPr sz="1050" kern="1200">
          <a:solidFill>
            <a:schemeClr val="tx1"/>
          </a:solidFill>
          <a:latin typeface="+mn-lt"/>
          <a:ea typeface="+mn-ea"/>
          <a:cs typeface="+mn-cs"/>
        </a:defRPr>
      </a:lvl5pPr>
      <a:lvl6pPr marL="890588" marR="0" indent="-179388" algn="l" defTabSz="914309" rtl="0" eaLnBrk="1" fontAlgn="auto" latinLnBrk="0" hangingPunct="1">
        <a:lnSpc>
          <a:spcPct val="90000"/>
        </a:lnSpc>
        <a:spcBef>
          <a:spcPts val="500"/>
        </a:spcBef>
        <a:spcAft>
          <a:spcPts val="0"/>
        </a:spcAft>
        <a:buClr>
          <a:schemeClr val="accent1"/>
        </a:buClr>
        <a:buSzPct val="140000"/>
        <a:buFont typeface="Arial" panose="020B0604020202020204" pitchFamily="34" charset="0"/>
        <a:buChar char="•"/>
        <a:tabLst>
          <a:tab pos="1244600" algn="l"/>
        </a:tabLst>
        <a:defRPr sz="12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5"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4" algn="l" defTabSz="914309" rtl="0" eaLnBrk="1" latinLnBrk="0" hangingPunct="1">
        <a:defRPr sz="1800" kern="1200">
          <a:solidFill>
            <a:schemeClr val="tx1"/>
          </a:solidFill>
          <a:latin typeface="+mn-lt"/>
          <a:ea typeface="+mn-ea"/>
          <a:cs typeface="+mn-cs"/>
        </a:defRPr>
      </a:lvl4pPr>
      <a:lvl5pPr marL="1828618" algn="l" defTabSz="914309" rtl="0" eaLnBrk="1" latinLnBrk="0" hangingPunct="1">
        <a:defRPr sz="1800" kern="1200">
          <a:solidFill>
            <a:schemeClr val="tx1"/>
          </a:solidFill>
          <a:latin typeface="+mn-lt"/>
          <a:ea typeface="+mn-ea"/>
          <a:cs typeface="+mn-cs"/>
        </a:defRPr>
      </a:lvl5pPr>
      <a:lvl6pPr marL="2285774"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5" algn="l" defTabSz="91430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p15:clr>
            <a:srgbClr val="F26B43"/>
          </p15:clr>
        </p15:guide>
        <p15:guide id="2" orient="horz" pos="388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96.xml"/><Relationship Id="rId7" Type="http://schemas.openxmlformats.org/officeDocument/2006/relationships/image" Target="../media/image18.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7.emf"/><Relationship Id="rId5" Type="http://schemas.openxmlformats.org/officeDocument/2006/relationships/oleObject" Target="../embeddings/oleObject1.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chart" Target="../charts/chart1.xml"/><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73.xml"/><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310.xml"/></Relationships>
</file>

<file path=ppt/slides/_rels/slide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7.xml"/><Relationship Id="rId1" Type="http://schemas.openxmlformats.org/officeDocument/2006/relationships/slideLayout" Target="../slideLayouts/slideLayout310.xml"/></Relationships>
</file>

<file path=ppt/slides/_rels/slide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356.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250.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1.xml"/><Relationship Id="rId1" Type="http://schemas.openxmlformats.org/officeDocument/2006/relationships/slideLayout" Target="../slideLayouts/slideLayout325.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0.xml"/><Relationship Id="rId6" Type="http://schemas.openxmlformats.org/officeDocument/2006/relationships/chart" Target="../charts/chart5.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40.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96.xml"/><Relationship Id="rId7" Type="http://schemas.openxmlformats.org/officeDocument/2006/relationships/image" Target="../media/image30.jp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7.emf"/><Relationship Id="rId5" Type="http://schemas.openxmlformats.org/officeDocument/2006/relationships/oleObject" Target="../embeddings/oleObject1.bin"/><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26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35360" y="3652996"/>
            <a:ext cx="11449272" cy="1008111"/>
          </a:xfrm>
        </p:spPr>
        <p:txBody>
          <a:bodyPr/>
          <a:lstStyle/>
          <a:p>
            <a:pPr>
              <a:lnSpc>
                <a:spcPct val="100000"/>
              </a:lnSpc>
            </a:pPr>
            <a:r>
              <a:rPr lang="en-GB" sz="2800" b="1" dirty="0">
                <a:effectLst/>
                <a:latin typeface="Aptos" panose="020B0004020202020204" pitchFamily="34" charset="0"/>
                <a:ea typeface="Aptos" panose="020B0004020202020204" pitchFamily="34" charset="0"/>
                <a:cs typeface="Aptos" panose="020B0004020202020204" pitchFamily="34" charset="0"/>
              </a:rPr>
              <a:t>Taking a partnership approach to reduce risk and maximise outcomes: </a:t>
            </a:r>
            <a:r>
              <a:rPr lang="en-GB" sz="2800" dirty="0">
                <a:latin typeface="Aptos" panose="020B0004020202020204" pitchFamily="34" charset="0"/>
                <a:ea typeface="Aptos" panose="020B0004020202020204" pitchFamily="34" charset="0"/>
                <a:cs typeface="Aptos" panose="020B0004020202020204" pitchFamily="34" charset="0"/>
              </a:rPr>
              <a:t>The results are in!</a:t>
            </a:r>
            <a:endParaRPr lang="en-GB" sz="2400" dirty="0"/>
          </a:p>
        </p:txBody>
      </p:sp>
      <p:sp>
        <p:nvSpPr>
          <p:cNvPr id="6" name="Subtitle 5"/>
          <p:cNvSpPr>
            <a:spLocks noGrp="1"/>
          </p:cNvSpPr>
          <p:nvPr>
            <p:ph type="subTitle" idx="1"/>
          </p:nvPr>
        </p:nvSpPr>
        <p:spPr>
          <a:xfrm>
            <a:off x="335360" y="4979579"/>
            <a:ext cx="10800000" cy="585356"/>
          </a:xfrm>
        </p:spPr>
        <p:txBody>
          <a:bodyPr/>
          <a:lstStyle/>
          <a:p>
            <a:r>
              <a:rPr lang="en-GB" sz="1400" dirty="0">
                <a:latin typeface="Arial" panose="020B0604020202020204" pitchFamily="34" charset="0"/>
              </a:rPr>
              <a:t>Danielle Harrison – Head of Mobility Outcomes, Arjo UK</a:t>
            </a:r>
          </a:p>
          <a:p>
            <a:r>
              <a:rPr lang="en-GB" sz="1400" dirty="0">
                <a:latin typeface="Arial" panose="020B0604020202020204" pitchFamily="34" charset="0"/>
              </a:rPr>
              <a:t>Andrea Commander-</a:t>
            </a:r>
            <a:r>
              <a:rPr lang="en-GB" sz="1400" dirty="0" err="1">
                <a:latin typeface="Arial" panose="020B0604020202020204" pitchFamily="34" charset="0"/>
              </a:rPr>
              <a:t>Twell</a:t>
            </a:r>
            <a:r>
              <a:rPr lang="en-GB" sz="1400" dirty="0">
                <a:latin typeface="Arial" panose="020B0604020202020204" pitchFamily="34" charset="0"/>
              </a:rPr>
              <a:t> – Clinical Manager, Arjo UK</a:t>
            </a:r>
          </a:p>
          <a:p>
            <a:r>
              <a:rPr lang="en-GB" sz="1400" dirty="0">
                <a:latin typeface="Arial" panose="020B0604020202020204" pitchFamily="34" charset="0"/>
              </a:rPr>
              <a:t>Marta Venerus – Sister, Critical Care, North West Anglia NHS FT</a:t>
            </a:r>
            <a:endParaRPr lang="en-GB" sz="1400" dirty="0"/>
          </a:p>
        </p:txBody>
      </p:sp>
      <p:pic>
        <p:nvPicPr>
          <p:cNvPr id="3" name="Picture 2">
            <a:extLst>
              <a:ext uri="{FF2B5EF4-FFF2-40B4-BE49-F238E27FC236}">
                <a16:creationId xmlns:a16="http://schemas.microsoft.com/office/drawing/2014/main" id="{8AEBA218-9405-76BB-492A-A3B15F4BE286}"/>
              </a:ext>
            </a:extLst>
          </p:cNvPr>
          <p:cNvPicPr>
            <a:picLocks noChangeAspect="1"/>
          </p:cNvPicPr>
          <p:nvPr/>
        </p:nvPicPr>
        <p:blipFill>
          <a:blip r:embed="rId3"/>
          <a:stretch>
            <a:fillRect/>
          </a:stretch>
        </p:blipFill>
        <p:spPr>
          <a:xfrm>
            <a:off x="157635" y="6226267"/>
            <a:ext cx="1296144" cy="608278"/>
          </a:xfrm>
          <a:prstGeom prst="rect">
            <a:avLst/>
          </a:prstGeom>
        </p:spPr>
      </p:pic>
      <p:pic>
        <p:nvPicPr>
          <p:cNvPr id="8" name="Picture 7">
            <a:extLst>
              <a:ext uri="{FF2B5EF4-FFF2-40B4-BE49-F238E27FC236}">
                <a16:creationId xmlns:a16="http://schemas.microsoft.com/office/drawing/2014/main" id="{4072EF01-BFB3-0A6A-052E-585C34FB9476}"/>
              </a:ext>
            </a:extLst>
          </p:cNvPr>
          <p:cNvPicPr>
            <a:picLocks noChangeAspect="1"/>
          </p:cNvPicPr>
          <p:nvPr/>
        </p:nvPicPr>
        <p:blipFill>
          <a:blip r:embed="rId4"/>
          <a:stretch>
            <a:fillRect/>
          </a:stretch>
        </p:blipFill>
        <p:spPr>
          <a:xfrm>
            <a:off x="3777972" y="6178074"/>
            <a:ext cx="3914775" cy="638175"/>
          </a:xfrm>
          <a:prstGeom prst="rect">
            <a:avLst/>
          </a:prstGeom>
        </p:spPr>
      </p:pic>
      <p:pic>
        <p:nvPicPr>
          <p:cNvPr id="9" name="Picture Placeholder 6" descr="A building with a lawn and grass&#10;&#10;Description automatically generated">
            <a:extLst>
              <a:ext uri="{FF2B5EF4-FFF2-40B4-BE49-F238E27FC236}">
                <a16:creationId xmlns:a16="http://schemas.microsoft.com/office/drawing/2014/main" id="{1F18ACFB-277E-BB61-BB14-DC10098FB1DF}"/>
              </a:ext>
            </a:extLst>
          </p:cNvPr>
          <p:cNvPicPr>
            <a:picLocks noGrp="1" noChangeAspect="1"/>
          </p:cNvPicPr>
          <p:nvPr>
            <p:ph type="pic" sz="quarter" idx="10"/>
          </p:nvPr>
        </p:nvPicPr>
        <p:blipFill rotWithShape="1">
          <a:blip r:embed="rId5"/>
          <a:srcRect t="28887" b="28887"/>
          <a:stretch/>
        </p:blipFill>
        <p:spPr>
          <a:xfrm>
            <a:off x="0" y="0"/>
            <a:ext cx="12192000" cy="3432175"/>
          </a:xfrm>
        </p:spPr>
      </p:pic>
      <p:pic>
        <p:nvPicPr>
          <p:cNvPr id="10" name="Picture Placeholder 9" descr="A building with a round roof&#10;&#10;Description automatically generated">
            <a:extLst>
              <a:ext uri="{FF2B5EF4-FFF2-40B4-BE49-F238E27FC236}">
                <a16:creationId xmlns:a16="http://schemas.microsoft.com/office/drawing/2014/main" id="{D89295CC-2431-710F-DE09-6BD2C16D0FB1}"/>
              </a:ext>
            </a:extLst>
          </p:cNvPr>
          <p:cNvPicPr>
            <a:picLocks noChangeAspect="1"/>
          </p:cNvPicPr>
          <p:nvPr/>
        </p:nvPicPr>
        <p:blipFill rotWithShape="1">
          <a:blip r:embed="rId6"/>
          <a:srcRect l="29528" t="27829" r="-29528" b="27829"/>
          <a:stretch/>
        </p:blipFill>
        <p:spPr bwMode="gray">
          <a:xfrm>
            <a:off x="6153450" y="0"/>
            <a:ext cx="8552820" cy="3432517"/>
          </a:xfrm>
          <a:prstGeom prst="rect">
            <a:avLst/>
          </a:prstGeom>
        </p:spPr>
      </p:pic>
    </p:spTree>
    <p:extLst>
      <p:ext uri="{BB962C8B-B14F-4D97-AF65-F5344CB8AC3E}">
        <p14:creationId xmlns:p14="http://schemas.microsoft.com/office/powerpoint/2010/main" val="2581833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3F3"/>
        </a:solidFill>
        <a:effectLst/>
      </p:bgPr>
    </p:bg>
    <p:spTree>
      <p:nvGrpSpPr>
        <p:cNvPr id="1" name="">
          <a:extLst>
            <a:ext uri="{FF2B5EF4-FFF2-40B4-BE49-F238E27FC236}">
              <a16:creationId xmlns:a16="http://schemas.microsoft.com/office/drawing/2014/main" id="{E7DE972D-099F-8E4D-03D8-CF784ADDDA7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7F73322-3633-973D-6E73-0EEF908A9354}"/>
              </a:ext>
            </a:extLst>
          </p:cNvPr>
          <p:cNvSpPr>
            <a:spLocks noGrp="1"/>
          </p:cNvSpPr>
          <p:nvPr>
            <p:ph type="title"/>
          </p:nvPr>
        </p:nvSpPr>
        <p:spPr>
          <a:xfrm>
            <a:off x="669600" y="288000"/>
            <a:ext cx="8450736" cy="783328"/>
          </a:xfrm>
        </p:spPr>
        <p:txBody>
          <a:bodyPr/>
          <a:lstStyle/>
          <a:p>
            <a:r>
              <a:rPr lang="en-GB" sz="2800" dirty="0">
                <a:solidFill>
                  <a:srgbClr val="015174"/>
                </a:solidFill>
              </a:rPr>
              <a:t>The burden of pressure ulcers at NWAFT in 2023</a:t>
            </a:r>
          </a:p>
        </p:txBody>
      </p:sp>
      <p:sp>
        <p:nvSpPr>
          <p:cNvPr id="2" name="Platshållare för bildnummer 1">
            <a:extLst>
              <a:ext uri="{FF2B5EF4-FFF2-40B4-BE49-F238E27FC236}">
                <a16:creationId xmlns:a16="http://schemas.microsoft.com/office/drawing/2014/main" id="{AE612901-CE9D-F16F-2D0D-4F42441B5EF7}"/>
              </a:ext>
            </a:extLst>
          </p:cNvPr>
          <p:cNvSpPr>
            <a:spLocks noGrp="1"/>
          </p:cNvSpPr>
          <p:nvPr>
            <p:ph type="sldNum" sz="quarter" idx="4"/>
          </p:nvPr>
        </p:nvSpPr>
        <p:spPr>
          <a:xfrm>
            <a:off x="695328" y="6452821"/>
            <a:ext cx="7344888" cy="117144"/>
          </a:xfrm>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434342"/>
                </a:solidFill>
                <a:effectLst/>
                <a:uLnTx/>
                <a:uFillTx/>
                <a:latin typeface="Arial"/>
                <a:ea typeface="+mn-ea"/>
                <a:cs typeface="+mn-cs"/>
              </a:rPr>
              <a:t>1. Bennett et al. 2004. Age and Ageing 2004; 33: 230-235. DOI: 10.10.1093/ageing/afh086.  “The cost of pressure ulcers in the UK”.</a:t>
            </a:r>
          </a:p>
        </p:txBody>
      </p:sp>
      <p:sp>
        <p:nvSpPr>
          <p:cNvPr id="3" name="Oval 2">
            <a:extLst>
              <a:ext uri="{FF2B5EF4-FFF2-40B4-BE49-F238E27FC236}">
                <a16:creationId xmlns:a16="http://schemas.microsoft.com/office/drawing/2014/main" id="{BEA2114F-B367-AE87-5EE7-C377EC3A5C07}"/>
              </a:ext>
            </a:extLst>
          </p:cNvPr>
          <p:cNvSpPr/>
          <p:nvPr/>
        </p:nvSpPr>
        <p:spPr>
          <a:xfrm>
            <a:off x="1363916" y="1153734"/>
            <a:ext cx="1800000" cy="1800000"/>
          </a:xfrm>
          <a:prstGeom prst="ellipse">
            <a:avLst/>
          </a:prstGeom>
          <a:solidFill>
            <a:srgbClr val="015174"/>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mn-cs"/>
              </a:rPr>
              <a:t>1785</a:t>
            </a:r>
            <a:r>
              <a:rPr kumimoji="0" lang="en-GB" sz="2000" b="0" i="0" u="none" strike="noStrike" kern="1200" cap="none" spc="0" normalizeH="0" baseline="0" noProof="0" dirty="0">
                <a:ln>
                  <a:noFill/>
                </a:ln>
                <a:solidFill>
                  <a:srgbClr val="FFFFFF"/>
                </a:solidFill>
                <a:effectLst/>
                <a:uLnTx/>
                <a:uFillTx/>
                <a:latin typeface="Arial"/>
                <a:ea typeface="+mn-ea"/>
                <a:cs typeface="+mn-cs"/>
              </a:rPr>
              <a:t> </a:t>
            </a:r>
            <a:r>
              <a:rPr kumimoji="0" lang="en-GB" sz="1800" b="0" i="0" u="none" strike="noStrike" kern="1200" cap="none" spc="0" normalizeH="0" baseline="0" noProof="0" dirty="0">
                <a:ln>
                  <a:noFill/>
                </a:ln>
                <a:solidFill>
                  <a:srgbClr val="FFFFFF"/>
                </a:solidFill>
                <a:effectLst/>
                <a:uLnTx/>
                <a:uFillTx/>
                <a:latin typeface="Arial"/>
                <a:ea typeface="+mn-ea"/>
                <a:cs typeface="+mn-cs"/>
              </a:rPr>
              <a:t>reported HAPU’s in 2023 </a:t>
            </a:r>
          </a:p>
        </p:txBody>
      </p:sp>
      <p:sp>
        <p:nvSpPr>
          <p:cNvPr id="5" name="Oval 4">
            <a:extLst>
              <a:ext uri="{FF2B5EF4-FFF2-40B4-BE49-F238E27FC236}">
                <a16:creationId xmlns:a16="http://schemas.microsoft.com/office/drawing/2014/main" id="{6D915D3D-397A-4314-BFCF-F2435FA9C440}"/>
              </a:ext>
            </a:extLst>
          </p:cNvPr>
          <p:cNvSpPr/>
          <p:nvPr/>
        </p:nvSpPr>
        <p:spPr>
          <a:xfrm>
            <a:off x="7678549" y="793734"/>
            <a:ext cx="2520000" cy="2520000"/>
          </a:xfrm>
          <a:prstGeom prst="ellipse">
            <a:avLst/>
          </a:prstGeom>
          <a:solidFill>
            <a:srgbClr val="015174"/>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FFFFFF"/>
                </a:solidFill>
                <a:effectLst/>
                <a:uLnTx/>
                <a:uFillTx/>
                <a:latin typeface="Arial"/>
                <a:ea typeface="+mn-ea"/>
                <a:cs typeface="+mn-cs"/>
              </a:rPr>
              <a:t>£11m </a:t>
            </a:r>
          </a:p>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a:ea typeface="+mn-ea"/>
                <a:cs typeface="+mn-cs"/>
              </a:rPr>
              <a:t>to treat</a:t>
            </a:r>
            <a:r>
              <a:rPr kumimoji="0" lang="en-GB" sz="1800" b="0" i="0" u="none" strike="noStrike" kern="1200" cap="none" spc="0" normalizeH="0" baseline="30000" noProof="0" dirty="0">
                <a:ln>
                  <a:noFill/>
                </a:ln>
                <a:solidFill>
                  <a:srgbClr val="FFFFFF"/>
                </a:solidFill>
                <a:effectLst/>
                <a:uLnTx/>
                <a:uFillTx/>
                <a:latin typeface="Arial"/>
                <a:ea typeface="+mn-ea"/>
                <a:cs typeface="+mn-cs"/>
              </a:rPr>
              <a:t>1</a:t>
            </a:r>
          </a:p>
        </p:txBody>
      </p:sp>
      <p:sp>
        <p:nvSpPr>
          <p:cNvPr id="7" name="Oval 6">
            <a:extLst>
              <a:ext uri="{FF2B5EF4-FFF2-40B4-BE49-F238E27FC236}">
                <a16:creationId xmlns:a16="http://schemas.microsoft.com/office/drawing/2014/main" id="{7395A408-6BDA-D1C8-C401-3B996D04719B}"/>
              </a:ext>
            </a:extLst>
          </p:cNvPr>
          <p:cNvSpPr/>
          <p:nvPr/>
        </p:nvSpPr>
        <p:spPr>
          <a:xfrm>
            <a:off x="1363916" y="3793450"/>
            <a:ext cx="1800000" cy="1800000"/>
          </a:xfrm>
          <a:prstGeom prst="ellipse">
            <a:avLst/>
          </a:prstGeom>
          <a:solidFill>
            <a:srgbClr val="015174"/>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r>
              <a:rPr lang="en-GB" sz="2400" dirty="0">
                <a:solidFill>
                  <a:srgbClr val="FFFFFF"/>
                </a:solidFill>
                <a:latin typeface="Arial"/>
              </a:rPr>
              <a:t>1055 </a:t>
            </a:r>
            <a:r>
              <a:rPr lang="en-GB" sz="1800" dirty="0">
                <a:solidFill>
                  <a:srgbClr val="FFFFFF"/>
                </a:solidFill>
                <a:latin typeface="Arial"/>
              </a:rPr>
              <a:t>reported as Cat 2</a:t>
            </a:r>
            <a:endParaRPr kumimoji="0" lang="en-GB" sz="1800" b="0" i="0" u="none" strike="noStrike" kern="1200" cap="none" spc="0" normalizeH="0" baseline="0" noProof="0" dirty="0">
              <a:ln>
                <a:noFill/>
              </a:ln>
              <a:solidFill>
                <a:srgbClr val="FFFFFF"/>
              </a:solidFill>
              <a:effectLst/>
              <a:uLnTx/>
              <a:uFillTx/>
              <a:latin typeface="Arial"/>
            </a:endParaRPr>
          </a:p>
        </p:txBody>
      </p:sp>
      <p:sp>
        <p:nvSpPr>
          <p:cNvPr id="9" name="Oval 8">
            <a:extLst>
              <a:ext uri="{FF2B5EF4-FFF2-40B4-BE49-F238E27FC236}">
                <a16:creationId xmlns:a16="http://schemas.microsoft.com/office/drawing/2014/main" id="{05870D32-1044-4F15-896F-AF2009CD5C58}"/>
              </a:ext>
            </a:extLst>
          </p:cNvPr>
          <p:cNvSpPr/>
          <p:nvPr/>
        </p:nvSpPr>
        <p:spPr>
          <a:xfrm>
            <a:off x="7680176" y="3567383"/>
            <a:ext cx="2520000" cy="2520000"/>
          </a:xfrm>
          <a:prstGeom prst="ellipse">
            <a:avLst/>
          </a:prstGeom>
          <a:solidFill>
            <a:srgbClr val="015174"/>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FFFFFF"/>
                </a:solidFill>
                <a:effectLst/>
                <a:uLnTx/>
                <a:uFillTx/>
                <a:latin typeface="Arial"/>
                <a:ea typeface="+mn-ea"/>
                <a:cs typeface="+mn-cs"/>
              </a:rPr>
              <a:t>59%</a:t>
            </a:r>
          </a:p>
          <a:p>
            <a:pPr marL="0" marR="0" lvl="0" indent="0" algn="ctr" defTabSz="914264" rtl="0" eaLnBrk="1" fontAlgn="auto" latinLnBrk="0" hangingPunct="1">
              <a:lnSpc>
                <a:spcPct val="100000"/>
              </a:lnSpc>
              <a:spcBef>
                <a:spcPts val="0"/>
              </a:spcBef>
              <a:spcAft>
                <a:spcPts val="0"/>
              </a:spcAft>
              <a:buClrTx/>
              <a:buSzTx/>
              <a:buFontTx/>
              <a:buNone/>
              <a:tabLst/>
              <a:defRPr/>
            </a:pPr>
            <a:r>
              <a:rPr lang="en-GB" sz="1800" dirty="0">
                <a:solidFill>
                  <a:srgbClr val="FFFFFF"/>
                </a:solidFill>
                <a:latin typeface="Arial"/>
              </a:rPr>
              <a:t>(national average = 41%</a:t>
            </a:r>
            <a:r>
              <a:rPr lang="en-GB" sz="1800" baseline="30000" dirty="0">
                <a:solidFill>
                  <a:srgbClr val="FFFFFF"/>
                </a:solidFill>
                <a:latin typeface="Arial"/>
              </a:rPr>
              <a:t>1</a:t>
            </a:r>
            <a:r>
              <a:rPr lang="en-GB" sz="1800" dirty="0">
                <a:solidFill>
                  <a:srgbClr val="FFFFFF"/>
                </a:solidFill>
                <a:latin typeface="Arial"/>
              </a:rPr>
              <a:t>)</a:t>
            </a:r>
            <a:endParaRPr kumimoji="0" lang="en-GB" sz="1800" b="0" i="0" u="none" strike="noStrike" kern="1200" cap="none" spc="0" normalizeH="0" baseline="0" noProof="0" dirty="0">
              <a:ln>
                <a:noFill/>
              </a:ln>
              <a:solidFill>
                <a:srgbClr val="FFFFFF"/>
              </a:solidFill>
              <a:effectLst/>
              <a:uLnTx/>
              <a:uFillTx/>
              <a:latin typeface="Arial"/>
            </a:endParaRPr>
          </a:p>
        </p:txBody>
      </p:sp>
      <p:grpSp>
        <p:nvGrpSpPr>
          <p:cNvPr id="10" name="Group 9">
            <a:extLst>
              <a:ext uri="{FF2B5EF4-FFF2-40B4-BE49-F238E27FC236}">
                <a16:creationId xmlns:a16="http://schemas.microsoft.com/office/drawing/2014/main" id="{5856767D-A5F0-DCFB-1678-5D9DFAF3E009}"/>
              </a:ext>
            </a:extLst>
          </p:cNvPr>
          <p:cNvGrpSpPr/>
          <p:nvPr/>
        </p:nvGrpSpPr>
        <p:grpSpPr>
          <a:xfrm>
            <a:off x="4663849" y="1217365"/>
            <a:ext cx="1881524" cy="1672737"/>
            <a:chOff x="2722832" y="857772"/>
            <a:chExt cx="523172" cy="612013"/>
          </a:xfrm>
          <a:solidFill>
            <a:srgbClr val="87657D"/>
          </a:solidFill>
        </p:grpSpPr>
        <p:sp>
          <p:nvSpPr>
            <p:cNvPr id="12" name="Arrow: Right 11">
              <a:extLst>
                <a:ext uri="{FF2B5EF4-FFF2-40B4-BE49-F238E27FC236}">
                  <a16:creationId xmlns:a16="http://schemas.microsoft.com/office/drawing/2014/main" id="{D0F41266-D237-ABAF-F533-02C1E8C77877}"/>
                </a:ext>
              </a:extLst>
            </p:cNvPr>
            <p:cNvSpPr/>
            <p:nvPr/>
          </p:nvSpPr>
          <p:spPr>
            <a:xfrm>
              <a:off x="2722832" y="857772"/>
              <a:ext cx="523172" cy="612013"/>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a:p>
          </p:txBody>
        </p:sp>
        <p:sp>
          <p:nvSpPr>
            <p:cNvPr id="13" name="Arrow: Right 4">
              <a:extLst>
                <a:ext uri="{FF2B5EF4-FFF2-40B4-BE49-F238E27FC236}">
                  <a16:creationId xmlns:a16="http://schemas.microsoft.com/office/drawing/2014/main" id="{3DA682E4-05B7-5A92-93FA-68CF390D7992}"/>
                </a:ext>
              </a:extLst>
            </p:cNvPr>
            <p:cNvSpPr txBox="1"/>
            <p:nvPr/>
          </p:nvSpPr>
          <p:spPr>
            <a:xfrm>
              <a:off x="2722832" y="980175"/>
              <a:ext cx="366220" cy="36720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p:txBody>
        </p:sp>
      </p:grpSp>
      <p:grpSp>
        <p:nvGrpSpPr>
          <p:cNvPr id="14" name="Group 13">
            <a:extLst>
              <a:ext uri="{FF2B5EF4-FFF2-40B4-BE49-F238E27FC236}">
                <a16:creationId xmlns:a16="http://schemas.microsoft.com/office/drawing/2014/main" id="{12DFC1CD-C6AA-0154-5D49-B3FFDF264B92}"/>
              </a:ext>
            </a:extLst>
          </p:cNvPr>
          <p:cNvGrpSpPr/>
          <p:nvPr/>
        </p:nvGrpSpPr>
        <p:grpSpPr>
          <a:xfrm>
            <a:off x="4663849" y="3991014"/>
            <a:ext cx="1881524" cy="1672737"/>
            <a:chOff x="2722832" y="857772"/>
            <a:chExt cx="523172" cy="612013"/>
          </a:xfrm>
          <a:solidFill>
            <a:srgbClr val="87657D"/>
          </a:solidFill>
        </p:grpSpPr>
        <p:sp>
          <p:nvSpPr>
            <p:cNvPr id="15" name="Arrow: Right 14">
              <a:extLst>
                <a:ext uri="{FF2B5EF4-FFF2-40B4-BE49-F238E27FC236}">
                  <a16:creationId xmlns:a16="http://schemas.microsoft.com/office/drawing/2014/main" id="{539813CD-CFE3-F479-CE90-14EC4453B6EB}"/>
                </a:ext>
              </a:extLst>
            </p:cNvPr>
            <p:cNvSpPr/>
            <p:nvPr/>
          </p:nvSpPr>
          <p:spPr>
            <a:xfrm>
              <a:off x="2722832" y="857772"/>
              <a:ext cx="523172" cy="612013"/>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a:p>
          </p:txBody>
        </p:sp>
        <p:sp>
          <p:nvSpPr>
            <p:cNvPr id="16" name="Arrow: Right 4">
              <a:extLst>
                <a:ext uri="{FF2B5EF4-FFF2-40B4-BE49-F238E27FC236}">
                  <a16:creationId xmlns:a16="http://schemas.microsoft.com/office/drawing/2014/main" id="{3EB6FC6C-2F32-627B-9792-79B306D65146}"/>
                </a:ext>
              </a:extLst>
            </p:cNvPr>
            <p:cNvSpPr txBox="1"/>
            <p:nvPr/>
          </p:nvSpPr>
          <p:spPr>
            <a:xfrm>
              <a:off x="2722832" y="980175"/>
              <a:ext cx="366220" cy="36720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p:txBody>
        </p:sp>
      </p:grpSp>
    </p:spTree>
    <p:extLst>
      <p:ext uri="{BB962C8B-B14F-4D97-AF65-F5344CB8AC3E}">
        <p14:creationId xmlns:p14="http://schemas.microsoft.com/office/powerpoint/2010/main" val="1354577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60" imgH="360" progId="TCLayout.ActiveDocument.1">
                  <p:embed/>
                </p:oleObj>
              </mc:Choice>
              <mc:Fallback>
                <p:oleObj name="think-cell Slide" r:id="rId5" imgW="360" imgH="360" progId="TCLayout.ActiveDocument.1">
                  <p:embed/>
                  <p:pic>
                    <p:nvPicPr>
                      <p:cNvPr id="8" name="Object 7"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2"/>
            </p:custDataLst>
          </p:nvPr>
        </p:nvSpPr>
        <p:spPr>
          <a:xfrm>
            <a:off x="0" y="0"/>
            <a:ext cx="158750" cy="158750"/>
          </a:xfrm>
          <a:prstGeom prst="rect">
            <a:avLst/>
          </a:prstGeom>
          <a:solidFill>
            <a:schemeClr val="bg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dirty="0">
              <a:ln>
                <a:noFill/>
              </a:ln>
              <a:solidFill>
                <a:srgbClr val="434342"/>
              </a:solidFill>
              <a:effectLst/>
              <a:uLnTx/>
              <a:uFillTx/>
              <a:latin typeface="Arial" panose="020B0604020202020204" pitchFamily="34" charset="0"/>
              <a:ea typeface="+mn-ea"/>
              <a:cs typeface="+mn-cs"/>
              <a:sym typeface="Arial" panose="020B0604020202020204" pitchFamily="34" charset="0"/>
            </a:endParaRPr>
          </a:p>
        </p:txBody>
      </p:sp>
      <p:sp>
        <p:nvSpPr>
          <p:cNvPr id="2" name="Title 1"/>
          <p:cNvSpPr>
            <a:spLocks noGrp="1"/>
          </p:cNvSpPr>
          <p:nvPr>
            <p:ph type="title"/>
          </p:nvPr>
        </p:nvSpPr>
        <p:spPr>
          <a:xfrm>
            <a:off x="669600" y="288000"/>
            <a:ext cx="10800000" cy="684000"/>
          </a:xfrm>
        </p:spPr>
        <p:txBody>
          <a:bodyPr>
            <a:normAutofit fontScale="90000"/>
          </a:bodyPr>
          <a:lstStyle/>
          <a:p>
            <a:r>
              <a:rPr lang="en-GB" sz="3100" b="1" dirty="0">
                <a:solidFill>
                  <a:srgbClr val="015174"/>
                </a:solidFill>
                <a:latin typeface="Arial" panose="020B0604020202020204" pitchFamily="34" charset="0"/>
                <a:cs typeface="Arial" panose="020B0604020202020204" pitchFamily="34" charset="0"/>
              </a:rPr>
              <a:t>Arjo MOVE Pressure Ulcer Prevention Programme</a:t>
            </a:r>
            <a:br>
              <a:rPr lang="en-GB" sz="2800" b="1" dirty="0">
                <a:solidFill>
                  <a:srgbClr val="015174"/>
                </a:solidFill>
                <a:latin typeface="Arial" panose="020B0604020202020204" pitchFamily="34" charset="0"/>
                <a:cs typeface="Arial" panose="020B0604020202020204" pitchFamily="34" charset="0"/>
              </a:rPr>
            </a:br>
            <a:r>
              <a:rPr lang="en-GB" sz="2200" b="1" dirty="0">
                <a:solidFill>
                  <a:srgbClr val="015174"/>
                </a:solidFill>
                <a:latin typeface="Arial" panose="020B0604020202020204" pitchFamily="34" charset="0"/>
                <a:cs typeface="Arial" panose="020B0604020202020204" pitchFamily="34" charset="0"/>
              </a:rPr>
              <a:t>For stage methodology</a:t>
            </a:r>
            <a:endParaRPr lang="en-US" sz="2200" b="1" dirty="0">
              <a:solidFill>
                <a:srgbClr val="015174"/>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885375-241E-884B-B5CC-0E856F89762A}" type="slidenum">
              <a:rPr kumimoji="0" lang="en-GB" sz="900" b="0" i="0" u="none" strike="noStrike" kern="1200" cap="none" spc="0" normalizeH="0" baseline="0" noProof="0" smtClean="0">
                <a:ln>
                  <a:noFill/>
                </a:ln>
                <a:solidFill>
                  <a:srgbClr val="434342"/>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900" b="0" i="0" u="none" strike="noStrike" kern="1200" cap="none" spc="0" normalizeH="0" baseline="0" noProof="0" dirty="0">
              <a:ln>
                <a:noFill/>
              </a:ln>
              <a:solidFill>
                <a:srgbClr val="434342"/>
              </a:solidFill>
              <a:effectLst/>
              <a:uLnTx/>
              <a:uFillTx/>
              <a:latin typeface="Arial" panose="020B0604020202020204"/>
              <a:ea typeface="+mn-ea"/>
              <a:cs typeface="+mn-cs"/>
            </a:endParaRPr>
          </a:p>
        </p:txBody>
      </p:sp>
      <p:grpSp>
        <p:nvGrpSpPr>
          <p:cNvPr id="7" name="Group 6"/>
          <p:cNvGrpSpPr/>
          <p:nvPr/>
        </p:nvGrpSpPr>
        <p:grpSpPr>
          <a:xfrm>
            <a:off x="788581" y="1306883"/>
            <a:ext cx="10555529" cy="4480560"/>
            <a:chOff x="833120" y="1442423"/>
            <a:chExt cx="10555529" cy="4480560"/>
          </a:xfrm>
        </p:grpSpPr>
        <p:grpSp>
          <p:nvGrpSpPr>
            <p:cNvPr id="28" name="Group 27"/>
            <p:cNvGrpSpPr/>
            <p:nvPr/>
          </p:nvGrpSpPr>
          <p:grpSpPr>
            <a:xfrm>
              <a:off x="833120" y="1442423"/>
              <a:ext cx="10454640" cy="4480560"/>
              <a:chOff x="833120" y="1442423"/>
              <a:chExt cx="10454640" cy="4480560"/>
            </a:xfrm>
          </p:grpSpPr>
          <p:cxnSp>
            <p:nvCxnSpPr>
              <p:cNvPr id="24" name="Straight Connector 23"/>
              <p:cNvCxnSpPr/>
              <p:nvPr/>
            </p:nvCxnSpPr>
            <p:spPr>
              <a:xfrm>
                <a:off x="6060440" y="1442423"/>
                <a:ext cx="0" cy="4480560"/>
              </a:xfrm>
              <a:prstGeom prst="line">
                <a:avLst/>
              </a:prstGeom>
              <a:ln>
                <a:solidFill>
                  <a:srgbClr val="D4CCC7"/>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833120" y="3682703"/>
                <a:ext cx="10454640" cy="0"/>
              </a:xfrm>
              <a:prstGeom prst="line">
                <a:avLst/>
              </a:prstGeom>
              <a:ln>
                <a:solidFill>
                  <a:srgbClr val="D4CCC7"/>
                </a:solidFill>
              </a:ln>
            </p:spPr>
            <p:style>
              <a:lnRef idx="1">
                <a:schemeClr val="accent1"/>
              </a:lnRef>
              <a:fillRef idx="0">
                <a:schemeClr val="accent1"/>
              </a:fillRef>
              <a:effectRef idx="0">
                <a:schemeClr val="accent1"/>
              </a:effectRef>
              <a:fontRef idx="minor">
                <a:schemeClr val="tx1"/>
              </a:fontRef>
            </p:style>
          </p:cxnSp>
        </p:grpSp>
        <p:grpSp>
          <p:nvGrpSpPr>
            <p:cNvPr id="38" name="Group 37"/>
            <p:cNvGrpSpPr/>
            <p:nvPr/>
          </p:nvGrpSpPr>
          <p:grpSpPr>
            <a:xfrm>
              <a:off x="1239044" y="1492709"/>
              <a:ext cx="3332480" cy="2014339"/>
              <a:chOff x="1239044" y="1431488"/>
              <a:chExt cx="3332480" cy="2014339"/>
            </a:xfrm>
          </p:grpSpPr>
          <p:sp>
            <p:nvSpPr>
              <p:cNvPr id="29" name="TextBox 28"/>
              <p:cNvSpPr txBox="1"/>
              <p:nvPr/>
            </p:nvSpPr>
            <p:spPr>
              <a:xfrm>
                <a:off x="1239044" y="1431488"/>
                <a:ext cx="333248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15174"/>
                    </a:solidFill>
                    <a:effectLst/>
                    <a:uLnTx/>
                    <a:uFillTx/>
                    <a:latin typeface="Arial" panose="020B0604020202020204"/>
                    <a:ea typeface="+mn-ea"/>
                    <a:cs typeface="+mn-cs"/>
                  </a:rPr>
                  <a:t>1. Define and Measure</a:t>
                </a:r>
              </a:p>
            </p:txBody>
          </p:sp>
          <p:sp>
            <p:nvSpPr>
              <p:cNvPr id="30" name="Rectangle 29"/>
              <p:cNvSpPr/>
              <p:nvPr/>
            </p:nvSpPr>
            <p:spPr>
              <a:xfrm>
                <a:off x="1239044" y="1845389"/>
                <a:ext cx="3168040" cy="1600438"/>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Understand performance goals and identify metrics for success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Anchor project with decision-makers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Define product gaps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Sign contract with defined outcomes</a:t>
                </a:r>
                <a:endPar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grpSp>
          <p:nvGrpSpPr>
            <p:cNvPr id="37" name="Group 36"/>
            <p:cNvGrpSpPr/>
            <p:nvPr/>
          </p:nvGrpSpPr>
          <p:grpSpPr>
            <a:xfrm>
              <a:off x="7600785" y="1487386"/>
              <a:ext cx="3787864" cy="1583452"/>
              <a:chOff x="7600785" y="1426165"/>
              <a:chExt cx="3787864" cy="1583452"/>
            </a:xfrm>
          </p:grpSpPr>
          <p:sp>
            <p:nvSpPr>
              <p:cNvPr id="31" name="TextBox 30"/>
              <p:cNvSpPr txBox="1"/>
              <p:nvPr/>
            </p:nvSpPr>
            <p:spPr>
              <a:xfrm>
                <a:off x="7600785" y="1426165"/>
                <a:ext cx="37878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15174"/>
                    </a:solidFill>
                    <a:effectLst/>
                    <a:uLnTx/>
                    <a:uFillTx/>
                    <a:latin typeface="Arial" panose="020B0604020202020204"/>
                    <a:ea typeface="+mn-ea"/>
                    <a:cs typeface="+mn-cs"/>
                  </a:rPr>
                  <a:t>2. Analysis and Design</a:t>
                </a:r>
              </a:p>
            </p:txBody>
          </p:sp>
          <p:sp>
            <p:nvSpPr>
              <p:cNvPr id="32" name="Rectangle 31"/>
              <p:cNvSpPr/>
              <p:nvPr/>
            </p:nvSpPr>
            <p:spPr>
              <a:xfrm>
                <a:off x="7600785" y="1840066"/>
                <a:ext cx="3464082" cy="1169551"/>
              </a:xfrm>
              <a:prstGeom prst="rect">
                <a:avLst/>
              </a:prstGeom>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Map and design processes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Refine Key </a:t>
                </a:r>
                <a:r>
                  <a:rPr lang="en-GB" sz="1400" dirty="0">
                    <a:solidFill>
                      <a:prstClr val="black"/>
                    </a:solidFill>
                    <a:latin typeface="Arial" panose="020B0604020202020204"/>
                  </a:rPr>
                  <a:t>P</a:t>
                </a: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erformance </a:t>
                </a:r>
                <a:r>
                  <a:rPr lang="en-GB" sz="1400" dirty="0">
                    <a:solidFill>
                      <a:prstClr val="black"/>
                    </a:solidFill>
                    <a:latin typeface="Arial" panose="020B0604020202020204"/>
                  </a:rPr>
                  <a:t>I</a:t>
                </a: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ndicators (KPI)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Critical part to ensure all root causes are fully mitigated by the solution</a:t>
                </a:r>
                <a:endPar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grpSp>
          <p:nvGrpSpPr>
            <p:cNvPr id="40" name="Group 39"/>
            <p:cNvGrpSpPr/>
            <p:nvPr/>
          </p:nvGrpSpPr>
          <p:grpSpPr>
            <a:xfrm>
              <a:off x="7575124" y="4074684"/>
              <a:ext cx="3464083" cy="1583452"/>
              <a:chOff x="7575124" y="4013463"/>
              <a:chExt cx="3464083" cy="1583452"/>
            </a:xfrm>
          </p:grpSpPr>
          <p:sp>
            <p:nvSpPr>
              <p:cNvPr id="33" name="TextBox 32"/>
              <p:cNvSpPr txBox="1"/>
              <p:nvPr/>
            </p:nvSpPr>
            <p:spPr>
              <a:xfrm>
                <a:off x="7575124" y="4013463"/>
                <a:ext cx="346408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15174"/>
                    </a:solidFill>
                    <a:effectLst/>
                    <a:uLnTx/>
                    <a:uFillTx/>
                    <a:latin typeface="Arial" panose="020B0604020202020204"/>
                    <a:ea typeface="+mn-ea"/>
                    <a:cs typeface="+mn-cs"/>
                  </a:rPr>
                  <a:t>3. Implement and Go-live</a:t>
                </a:r>
              </a:p>
            </p:txBody>
          </p:sp>
          <p:sp>
            <p:nvSpPr>
              <p:cNvPr id="34" name="Rectangle 33"/>
              <p:cNvSpPr/>
              <p:nvPr/>
            </p:nvSpPr>
            <p:spPr>
              <a:xfrm>
                <a:off x="7575125" y="4427364"/>
                <a:ext cx="3197020" cy="1169551"/>
              </a:xfrm>
              <a:prstGeom prst="rect">
                <a:avLst/>
              </a:prstGeom>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Implement solutions and equipment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Appoint MOVE Coaches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Initiate peer to peer coaching, supporting new ways of working according to updated processes</a:t>
                </a:r>
              </a:p>
            </p:txBody>
          </p:sp>
        </p:grpSp>
        <p:grpSp>
          <p:nvGrpSpPr>
            <p:cNvPr id="39" name="Group 38"/>
            <p:cNvGrpSpPr/>
            <p:nvPr/>
          </p:nvGrpSpPr>
          <p:grpSpPr>
            <a:xfrm>
              <a:off x="1239044" y="4074684"/>
              <a:ext cx="3332480" cy="1798896"/>
              <a:chOff x="1239044" y="4013463"/>
              <a:chExt cx="3332480" cy="1798896"/>
            </a:xfrm>
          </p:grpSpPr>
          <p:sp>
            <p:nvSpPr>
              <p:cNvPr id="35" name="TextBox 34"/>
              <p:cNvSpPr txBox="1"/>
              <p:nvPr/>
            </p:nvSpPr>
            <p:spPr>
              <a:xfrm>
                <a:off x="1239044" y="4013463"/>
                <a:ext cx="333248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15174"/>
                    </a:solidFill>
                    <a:effectLst/>
                    <a:uLnTx/>
                    <a:uFillTx/>
                    <a:latin typeface="Arial" panose="020B0604020202020204"/>
                    <a:ea typeface="+mn-ea"/>
                    <a:cs typeface="+mn-cs"/>
                  </a:rPr>
                  <a:t>4. Consult and Sustain</a:t>
                </a:r>
              </a:p>
            </p:txBody>
          </p:sp>
          <p:sp>
            <p:nvSpPr>
              <p:cNvPr id="36" name="Rectangle 35"/>
              <p:cNvSpPr/>
              <p:nvPr/>
            </p:nvSpPr>
            <p:spPr>
              <a:xfrm>
                <a:off x="1239044" y="4427364"/>
                <a:ext cx="3168040" cy="1384995"/>
              </a:xfrm>
              <a:prstGeom prst="rect">
                <a:avLst/>
              </a:prstGeom>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Provide continued support to help sustain a culture of improvement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Quickly identify hotspots and address issues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Reassess annually to identify new issues</a:t>
                </a:r>
                <a:endPar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sp>
          <p:nvSpPr>
            <p:cNvPr id="6" name="Oval 5"/>
            <p:cNvSpPr/>
            <p:nvPr/>
          </p:nvSpPr>
          <p:spPr>
            <a:xfrm>
              <a:off x="4582159" y="2197649"/>
              <a:ext cx="2922693" cy="292269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34342"/>
                </a:solidFill>
                <a:effectLst/>
                <a:uLnTx/>
                <a:uFillTx/>
                <a:latin typeface="Arial" panose="020B0604020202020204"/>
                <a:ea typeface="+mn-ea"/>
                <a:cs typeface="+mn-cs"/>
              </a:endParaRPr>
            </a:p>
          </p:txBody>
        </p:sp>
        <p:pic>
          <p:nvPicPr>
            <p:cNvPr id="4" name="Picture 3"/>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407084" y="2177330"/>
              <a:ext cx="3171253" cy="3010747"/>
            </a:xfrm>
            <a:prstGeom prst="rect">
              <a:avLst/>
            </a:prstGeom>
          </p:spPr>
        </p:pic>
      </p:grpSp>
    </p:spTree>
    <p:extLst>
      <p:ext uri="{BB962C8B-B14F-4D97-AF65-F5344CB8AC3E}">
        <p14:creationId xmlns:p14="http://schemas.microsoft.com/office/powerpoint/2010/main" val="824637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8898D-9A74-85E8-D0ED-28E8F32B8C4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AADF1B9-1BC7-ABDD-DD33-C98377A86632}"/>
              </a:ext>
            </a:extLst>
          </p:cNvPr>
          <p:cNvSpPr>
            <a:spLocks noGrp="1"/>
          </p:cNvSpPr>
          <p:nvPr>
            <p:ph type="title"/>
          </p:nvPr>
        </p:nvSpPr>
        <p:spPr>
          <a:xfrm>
            <a:off x="670973" y="287963"/>
            <a:ext cx="10800000" cy="684000"/>
          </a:xfrm>
        </p:spPr>
        <p:txBody>
          <a:bodyPr/>
          <a:lstStyle/>
          <a:p>
            <a:r>
              <a:rPr lang="en-GB" sz="2800" dirty="0">
                <a:solidFill>
                  <a:srgbClr val="015174"/>
                </a:solidFill>
              </a:rPr>
              <a:t>Define and Measure</a:t>
            </a:r>
            <a:br>
              <a:rPr lang="en-GB" dirty="0">
                <a:solidFill>
                  <a:srgbClr val="015174"/>
                </a:solidFill>
              </a:rPr>
            </a:br>
            <a:r>
              <a:rPr lang="en-GB" sz="2000" dirty="0">
                <a:solidFill>
                  <a:srgbClr val="015174"/>
                </a:solidFill>
              </a:rPr>
              <a:t>Clinical prevalence - Quality of preventative care</a:t>
            </a:r>
          </a:p>
        </p:txBody>
      </p:sp>
      <p:sp>
        <p:nvSpPr>
          <p:cNvPr id="2" name="Platshållare för bildnummer 1">
            <a:extLst>
              <a:ext uri="{FF2B5EF4-FFF2-40B4-BE49-F238E27FC236}">
                <a16:creationId xmlns:a16="http://schemas.microsoft.com/office/drawing/2014/main" id="{B83B41AF-66DC-2ECC-7CE0-C8763D7E1DF6}"/>
              </a:ext>
            </a:extLst>
          </p:cNvPr>
          <p:cNvSpPr>
            <a:spLocks noGrp="1"/>
          </p:cNvSpPr>
          <p:nvPr>
            <p:ph type="sldNum" sz="quarter" idx="4"/>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fld id="{44885375-241E-884B-B5CC-0E856F89762A}" type="slidenum">
              <a:rPr kumimoji="0" lang="en-GB" sz="900" b="0" i="0" u="none" strike="noStrike" kern="1200" cap="none" spc="0" normalizeH="0" baseline="0" noProof="0" smtClean="0">
                <a:ln>
                  <a:noFill/>
                </a:ln>
                <a:solidFill>
                  <a:srgbClr val="434342"/>
                </a:solidFill>
                <a:effectLst/>
                <a:uLnTx/>
                <a:uFillTx/>
                <a:latin typeface="Arial"/>
                <a:ea typeface="+mn-ea"/>
                <a:cs typeface="+mn-cs"/>
              </a:rPr>
              <a:pPr marL="0" marR="0" lvl="0" indent="0" algn="l" defTabSz="914264" rtl="0" eaLnBrk="1" fontAlgn="auto" latinLnBrk="0" hangingPunct="1">
                <a:lnSpc>
                  <a:spcPct val="100000"/>
                </a:lnSpc>
                <a:spcBef>
                  <a:spcPts val="0"/>
                </a:spcBef>
                <a:spcAft>
                  <a:spcPts val="0"/>
                </a:spcAft>
                <a:buClrTx/>
                <a:buSzTx/>
                <a:buFontTx/>
                <a:buNone/>
                <a:tabLst/>
                <a:defRPr/>
              </a:pPr>
              <a:t>4</a:t>
            </a:fld>
            <a:endParaRPr kumimoji="0" lang="en-GB" sz="900" b="0" i="0" u="none" strike="noStrike" kern="1200" cap="none" spc="0" normalizeH="0" baseline="0" noProof="0" dirty="0">
              <a:ln>
                <a:noFill/>
              </a:ln>
              <a:solidFill>
                <a:srgbClr val="434342"/>
              </a:solidFill>
              <a:effectLst/>
              <a:uLnTx/>
              <a:uFillTx/>
              <a:latin typeface="Arial"/>
              <a:ea typeface="+mn-ea"/>
              <a:cs typeface="+mn-cs"/>
            </a:endParaRPr>
          </a:p>
        </p:txBody>
      </p:sp>
      <p:pic>
        <p:nvPicPr>
          <p:cNvPr id="11" name="Picture 10">
            <a:extLst>
              <a:ext uri="{FF2B5EF4-FFF2-40B4-BE49-F238E27FC236}">
                <a16:creationId xmlns:a16="http://schemas.microsoft.com/office/drawing/2014/main" id="{52B42902-8F08-D388-B2B5-8F74BD50E837}"/>
              </a:ext>
            </a:extLst>
          </p:cNvPr>
          <p:cNvPicPr>
            <a:picLocks noChangeAspect="1"/>
          </p:cNvPicPr>
          <p:nvPr/>
        </p:nvPicPr>
        <p:blipFill>
          <a:blip r:embed="rId3"/>
          <a:stretch>
            <a:fillRect/>
          </a:stretch>
        </p:blipFill>
        <p:spPr>
          <a:xfrm>
            <a:off x="731236" y="1176973"/>
            <a:ext cx="1328289" cy="1695893"/>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9465EF6E-DC09-EEE7-1F44-6BF650699347}"/>
              </a:ext>
            </a:extLst>
          </p:cNvPr>
          <p:cNvPicPr>
            <a:picLocks noChangeAspect="1"/>
          </p:cNvPicPr>
          <p:nvPr/>
        </p:nvPicPr>
        <p:blipFill>
          <a:blip r:embed="rId4"/>
          <a:stretch>
            <a:fillRect/>
          </a:stretch>
        </p:blipFill>
        <p:spPr>
          <a:xfrm>
            <a:off x="2305999" y="1176973"/>
            <a:ext cx="1358262" cy="1695893"/>
          </a:xfrm>
          <a:prstGeom prst="rect">
            <a:avLst/>
          </a:prstGeom>
          <a:effectLst>
            <a:outerShdw blurRad="50800" dist="38100" dir="2700000" algn="tl" rotWithShape="0">
              <a:prstClr val="black">
                <a:alpha val="40000"/>
              </a:prstClr>
            </a:outerShdw>
          </a:effectLst>
        </p:spPr>
      </p:pic>
      <p:pic>
        <p:nvPicPr>
          <p:cNvPr id="16" name="Picture 15">
            <a:extLst>
              <a:ext uri="{FF2B5EF4-FFF2-40B4-BE49-F238E27FC236}">
                <a16:creationId xmlns:a16="http://schemas.microsoft.com/office/drawing/2014/main" id="{693938CB-E417-19A1-72F5-8822558B4F67}"/>
              </a:ext>
            </a:extLst>
          </p:cNvPr>
          <p:cNvPicPr>
            <a:picLocks noChangeAspect="1"/>
          </p:cNvPicPr>
          <p:nvPr/>
        </p:nvPicPr>
        <p:blipFill>
          <a:blip r:embed="rId5"/>
          <a:stretch>
            <a:fillRect/>
          </a:stretch>
        </p:blipFill>
        <p:spPr>
          <a:xfrm>
            <a:off x="3932980" y="1176973"/>
            <a:ext cx="1284502" cy="1833369"/>
          </a:xfrm>
          <a:prstGeom prst="rect">
            <a:avLst/>
          </a:prstGeom>
        </p:spPr>
      </p:pic>
      <p:graphicFrame>
        <p:nvGraphicFramePr>
          <p:cNvPr id="18" name="Chart 17">
            <a:extLst>
              <a:ext uri="{FF2B5EF4-FFF2-40B4-BE49-F238E27FC236}">
                <a16:creationId xmlns:a16="http://schemas.microsoft.com/office/drawing/2014/main" id="{FC36EE62-EAD5-7381-1A95-4B2C430B9D50}"/>
              </a:ext>
            </a:extLst>
          </p:cNvPr>
          <p:cNvGraphicFramePr>
            <a:graphicFrameLocks/>
          </p:cNvGraphicFramePr>
          <p:nvPr>
            <p:extLst>
              <p:ext uri="{D42A27DB-BD31-4B8C-83A1-F6EECF244321}">
                <p14:modId xmlns:p14="http://schemas.microsoft.com/office/powerpoint/2010/main" val="2692094622"/>
              </p:ext>
            </p:extLst>
          </p:nvPr>
        </p:nvGraphicFramePr>
        <p:xfrm>
          <a:off x="650655" y="3136784"/>
          <a:ext cx="5063952" cy="2853193"/>
        </p:xfrm>
        <a:graphic>
          <a:graphicData uri="http://schemas.openxmlformats.org/drawingml/2006/chart">
            <c:chart xmlns:c="http://schemas.openxmlformats.org/drawingml/2006/chart" xmlns:r="http://schemas.openxmlformats.org/officeDocument/2006/relationships" r:id="rId6"/>
          </a:graphicData>
        </a:graphic>
      </p:graphicFrame>
      <p:pic>
        <p:nvPicPr>
          <p:cNvPr id="3" name="Picture 2">
            <a:extLst>
              <a:ext uri="{FF2B5EF4-FFF2-40B4-BE49-F238E27FC236}">
                <a16:creationId xmlns:a16="http://schemas.microsoft.com/office/drawing/2014/main" id="{C0B276AE-F11F-1D27-3587-2E7229606F4A}"/>
              </a:ext>
            </a:extLst>
          </p:cNvPr>
          <p:cNvPicPr>
            <a:picLocks noChangeAspect="1"/>
          </p:cNvPicPr>
          <p:nvPr/>
        </p:nvPicPr>
        <p:blipFill>
          <a:blip r:embed="rId7"/>
          <a:stretch>
            <a:fillRect/>
          </a:stretch>
        </p:blipFill>
        <p:spPr>
          <a:xfrm>
            <a:off x="7752184" y="454495"/>
            <a:ext cx="3520809" cy="2503969"/>
          </a:xfrm>
          <a:prstGeom prst="rect">
            <a:avLst/>
          </a:prstGeom>
        </p:spPr>
      </p:pic>
      <p:sp>
        <p:nvSpPr>
          <p:cNvPr id="5" name="Rectangle: Rounded Corners 4">
            <a:extLst>
              <a:ext uri="{FF2B5EF4-FFF2-40B4-BE49-F238E27FC236}">
                <a16:creationId xmlns:a16="http://schemas.microsoft.com/office/drawing/2014/main" id="{0BDA6A2F-3DCE-DF26-4925-0F85C20D6665}"/>
              </a:ext>
            </a:extLst>
          </p:cNvPr>
          <p:cNvSpPr/>
          <p:nvPr/>
        </p:nvSpPr>
        <p:spPr>
          <a:xfrm>
            <a:off x="7873303" y="3136784"/>
            <a:ext cx="3278569" cy="2726751"/>
          </a:xfrm>
          <a:prstGeom prst="roundRect">
            <a:avLst/>
          </a:prstGeom>
          <a:solidFill>
            <a:schemeClr val="tx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434342"/>
              </a:solidFill>
              <a:effectLst/>
              <a:uLnTx/>
              <a:uFillTx/>
              <a:latin typeface="Arial"/>
              <a:ea typeface="+mn-ea"/>
              <a:cs typeface="+mn-cs"/>
            </a:endParaRPr>
          </a:p>
        </p:txBody>
      </p:sp>
      <p:sp>
        <p:nvSpPr>
          <p:cNvPr id="6" name="TextBox 5">
            <a:extLst>
              <a:ext uri="{FF2B5EF4-FFF2-40B4-BE49-F238E27FC236}">
                <a16:creationId xmlns:a16="http://schemas.microsoft.com/office/drawing/2014/main" id="{29D35860-812F-F7B6-AFDA-1620B8C8C944}"/>
              </a:ext>
            </a:extLst>
          </p:cNvPr>
          <p:cNvSpPr txBox="1"/>
          <p:nvPr/>
        </p:nvSpPr>
        <p:spPr>
          <a:xfrm>
            <a:off x="8142021" y="3357283"/>
            <a:ext cx="2649811" cy="2406858"/>
          </a:xfrm>
          <a:prstGeom prst="rect">
            <a:avLst/>
          </a:prstGeom>
          <a:noFill/>
          <a:ln w="6350">
            <a:noFill/>
          </a:ln>
        </p:spPr>
        <p:txBody>
          <a:bodyPr vert="horz" wrap="square" lIns="0" tIns="0" rIns="0" bIns="0" rtlCol="0">
            <a:noAutofit/>
          </a:bodyPr>
          <a:lstStyle/>
          <a:p>
            <a:pPr algn="ctr">
              <a:spcBef>
                <a:spcPts val="600"/>
              </a:spcBef>
              <a:defRPr/>
            </a:pPr>
            <a:r>
              <a:rPr lang="en-GB" sz="1400" b="1" dirty="0">
                <a:solidFill>
                  <a:schemeClr val="bg1"/>
                </a:solidFill>
              </a:rPr>
              <a:t>45</a:t>
            </a:r>
            <a:r>
              <a:rPr lang="en-GB" sz="1400" dirty="0">
                <a:solidFill>
                  <a:schemeClr val="bg1"/>
                </a:solidFill>
              </a:rPr>
              <a:t> patients assessed in ED</a:t>
            </a:r>
          </a:p>
          <a:p>
            <a:pPr algn="ctr">
              <a:spcBef>
                <a:spcPts val="600"/>
              </a:spcBef>
              <a:defRPr/>
            </a:pPr>
            <a:endParaRPr kumimoji="0" lang="en-GB"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264" rtl="0" eaLnBrk="1" fontAlgn="auto" latinLnBrk="0" hangingPunct="1">
              <a:lnSpc>
                <a:spcPct val="100000"/>
              </a:lnSpc>
              <a:spcBef>
                <a:spcPts val="600"/>
              </a:spcBef>
              <a:spcAft>
                <a:spcPts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Arial"/>
                <a:ea typeface="+mn-ea"/>
                <a:cs typeface="+mn-cs"/>
              </a:rPr>
              <a:t>100% </a:t>
            </a:r>
            <a:r>
              <a:rPr kumimoji="0" lang="en-GB" sz="1400" b="0" i="0" u="none" strike="noStrike" kern="1200" cap="none" spc="0" normalizeH="0" baseline="0" noProof="0" dirty="0">
                <a:ln>
                  <a:noFill/>
                </a:ln>
                <a:solidFill>
                  <a:srgbClr val="FFFFFF"/>
                </a:solidFill>
                <a:effectLst/>
                <a:uLnTx/>
                <a:uFillTx/>
                <a:latin typeface="Arial"/>
                <a:ea typeface="+mn-ea"/>
                <a:cs typeface="+mn-cs"/>
              </a:rPr>
              <a:t>of patients had sufficient risk factors to be vulnerable to developing a pressure ulcer.</a:t>
            </a:r>
          </a:p>
          <a:p>
            <a:pPr marL="0" marR="0" lvl="0" indent="0" algn="ctr" defTabSz="914264" rtl="0" eaLnBrk="1" fontAlgn="auto" latinLnBrk="0" hangingPunct="1">
              <a:lnSpc>
                <a:spcPct val="100000"/>
              </a:lnSpc>
              <a:spcBef>
                <a:spcPts val="60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264" rtl="0" eaLnBrk="1" fontAlgn="auto" latinLnBrk="0" hangingPunct="1">
              <a:lnSpc>
                <a:spcPct val="100000"/>
              </a:lnSpc>
              <a:spcBef>
                <a:spcPts val="600"/>
              </a:spcBef>
              <a:spcAft>
                <a:spcPts val="0"/>
              </a:spcAft>
              <a:buClrTx/>
              <a:buSzTx/>
              <a:buFontTx/>
              <a:buNone/>
              <a:tabLst/>
              <a:defRPr/>
            </a:pPr>
            <a:r>
              <a:rPr lang="en-GB" sz="1400" b="1" dirty="0">
                <a:solidFill>
                  <a:schemeClr val="bg1"/>
                </a:solidFill>
              </a:rPr>
              <a:t>26 (58%) </a:t>
            </a:r>
            <a:r>
              <a:rPr lang="en-GB" sz="1400" dirty="0">
                <a:solidFill>
                  <a:schemeClr val="bg1"/>
                </a:solidFill>
              </a:rPr>
              <a:t>of patients in ED were identified as never risk assessed on admission</a:t>
            </a:r>
            <a:endParaRPr kumimoji="0" lang="en-GB" sz="14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630093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3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9600" y="288000"/>
            <a:ext cx="6578528" cy="684001"/>
          </a:xfrm>
        </p:spPr>
        <p:txBody>
          <a:bodyPr>
            <a:noAutofit/>
          </a:bodyPr>
          <a:lstStyle/>
          <a:p>
            <a:r>
              <a:rPr lang="en-GB" sz="2800" b="1" dirty="0">
                <a:latin typeface="Arial" panose="020B0604020202020204" pitchFamily="34" charset="0"/>
                <a:cs typeface="Arial" panose="020B0604020202020204" pitchFamily="34" charset="0"/>
              </a:rPr>
              <a:t>Define and Measure</a:t>
            </a:r>
            <a:br>
              <a:rPr lang="en-GB" sz="2800" b="1" dirty="0">
                <a:latin typeface="Arial" panose="020B0604020202020204" pitchFamily="34" charset="0"/>
                <a:cs typeface="Arial" panose="020B0604020202020204" pitchFamily="34" charset="0"/>
              </a:rPr>
            </a:br>
            <a:r>
              <a:rPr lang="en-GB" sz="2000" b="1" dirty="0">
                <a:latin typeface="Arial" panose="020B0604020202020204" pitchFamily="34" charset="0"/>
                <a:cs typeface="Arial" panose="020B0604020202020204" pitchFamily="34" charset="0"/>
              </a:rPr>
              <a:t>Clinical </a:t>
            </a:r>
            <a:r>
              <a:rPr lang="en-GB" sz="2800" b="1" kern="1200" dirty="0">
                <a:latin typeface="+mj-lt"/>
                <a:ea typeface="+mj-ea"/>
                <a:cs typeface="+mj-cs"/>
              </a:rPr>
              <a:t>prevalence</a:t>
            </a:r>
            <a:r>
              <a:rPr lang="en-GB" sz="2800" b="1" dirty="0">
                <a:latin typeface="Arial" panose="020B0604020202020204" pitchFamily="34" charset="0"/>
                <a:cs typeface="Arial" panose="020B0604020202020204" pitchFamily="34" charset="0"/>
              </a:rPr>
              <a:t> - </a:t>
            </a:r>
            <a:r>
              <a:rPr lang="en-GB" sz="2000" b="1" dirty="0">
                <a:latin typeface="Arial" panose="020B0604020202020204" pitchFamily="34" charset="0"/>
                <a:cs typeface="Arial" panose="020B0604020202020204" pitchFamily="34" charset="0"/>
              </a:rPr>
              <a:t>Seating and mattresses</a:t>
            </a:r>
          </a:p>
        </p:txBody>
      </p:sp>
      <p:sp>
        <p:nvSpPr>
          <p:cNvPr id="4" name="Slide Number Placeholder 3"/>
          <p:cNvSpPr>
            <a:spLocks noGrp="1"/>
          </p:cNvSpPr>
          <p:nvPr>
            <p:ph type="sldNum" sz="quarter" idx="2"/>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fld id="{86CB4B4D-7CA3-9044-876B-883B54F8677D}" type="slidenum">
              <a:rPr kumimoji="0" lang="en-GB" sz="900" b="0" i="0" u="none" strike="noStrike" kern="1200" cap="none" spc="0" normalizeH="0" baseline="0" noProof="0" smtClean="0">
                <a:ln>
                  <a:noFill/>
                </a:ln>
                <a:solidFill>
                  <a:srgbClr val="434342"/>
                </a:solidFill>
                <a:effectLst/>
                <a:uLnTx/>
                <a:uFillTx/>
                <a:latin typeface="Santral Regular"/>
                <a:sym typeface="Santral Regular"/>
              </a:rPr>
              <a:pPr marL="0" marR="0" lvl="0" indent="0" algn="l" defTabSz="914264" rtl="0" eaLnBrk="1" fontAlgn="auto" latinLnBrk="0" hangingPunct="1">
                <a:lnSpc>
                  <a:spcPct val="100000"/>
                </a:lnSpc>
                <a:spcBef>
                  <a:spcPts val="0"/>
                </a:spcBef>
                <a:spcAft>
                  <a:spcPts val="0"/>
                </a:spcAft>
                <a:buClrTx/>
                <a:buSzTx/>
                <a:buFontTx/>
                <a:buNone/>
                <a:tabLst/>
                <a:defRPr/>
              </a:pPr>
              <a:t>5</a:t>
            </a:fld>
            <a:endParaRPr kumimoji="0" lang="en-GB" sz="900" b="0" i="0" u="none" strike="noStrike" kern="1200" cap="none" spc="0" normalizeH="0" baseline="0" noProof="0" dirty="0">
              <a:ln>
                <a:noFill/>
              </a:ln>
              <a:solidFill>
                <a:srgbClr val="434342"/>
              </a:solidFill>
              <a:effectLst/>
              <a:uLnTx/>
              <a:uFillTx/>
              <a:latin typeface="Santral Regular"/>
              <a:sym typeface="Santral Regular"/>
            </a:endParaRPr>
          </a:p>
        </p:txBody>
      </p:sp>
      <p:graphicFrame>
        <p:nvGraphicFramePr>
          <p:cNvPr id="6" name="Chart 5">
            <a:extLst>
              <a:ext uri="{FF2B5EF4-FFF2-40B4-BE49-F238E27FC236}">
                <a16:creationId xmlns:a16="http://schemas.microsoft.com/office/drawing/2014/main" id="{00000000-0008-0000-0700-000004000000}"/>
              </a:ext>
            </a:extLst>
          </p:cNvPr>
          <p:cNvGraphicFramePr>
            <a:graphicFrameLocks/>
          </p:cNvGraphicFramePr>
          <p:nvPr>
            <p:extLst>
              <p:ext uri="{D42A27DB-BD31-4B8C-83A1-F6EECF244321}">
                <p14:modId xmlns:p14="http://schemas.microsoft.com/office/powerpoint/2010/main" val="341190393"/>
              </p:ext>
            </p:extLst>
          </p:nvPr>
        </p:nvGraphicFramePr>
        <p:xfrm>
          <a:off x="7005192" y="0"/>
          <a:ext cx="4680000" cy="324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00000000-0008-0000-0800-000005000000}"/>
              </a:ext>
            </a:extLst>
          </p:cNvPr>
          <p:cNvGraphicFramePr>
            <a:graphicFrameLocks/>
          </p:cNvGraphicFramePr>
          <p:nvPr>
            <p:extLst>
              <p:ext uri="{D42A27DB-BD31-4B8C-83A1-F6EECF244321}">
                <p14:modId xmlns:p14="http://schemas.microsoft.com/office/powerpoint/2010/main" val="1538173785"/>
              </p:ext>
            </p:extLst>
          </p:nvPr>
        </p:nvGraphicFramePr>
        <p:xfrm>
          <a:off x="551384" y="1772816"/>
          <a:ext cx="5862539" cy="381642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a:extLst>
              <a:ext uri="{FF2B5EF4-FFF2-40B4-BE49-F238E27FC236}">
                <a16:creationId xmlns:a16="http://schemas.microsoft.com/office/drawing/2014/main" id="{227EEBA1-FBAA-3731-39C1-789279E9ADC1}"/>
              </a:ext>
            </a:extLst>
          </p:cNvPr>
          <p:cNvGraphicFramePr>
            <a:graphicFrameLocks/>
          </p:cNvGraphicFramePr>
          <p:nvPr>
            <p:extLst>
              <p:ext uri="{D42A27DB-BD31-4B8C-83A1-F6EECF244321}">
                <p14:modId xmlns:p14="http://schemas.microsoft.com/office/powerpoint/2010/main" val="4084974807"/>
              </p:ext>
            </p:extLst>
          </p:nvPr>
        </p:nvGraphicFramePr>
        <p:xfrm>
          <a:off x="6413923" y="3188842"/>
          <a:ext cx="5862539" cy="32400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1686863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A238C0-1834-0BF2-7B0D-59ADD395B4FA}"/>
              </a:ext>
            </a:extLst>
          </p:cNvPr>
          <p:cNvSpPr>
            <a:spLocks noGrp="1"/>
          </p:cNvSpPr>
          <p:nvPr>
            <p:ph type="title"/>
          </p:nvPr>
        </p:nvSpPr>
        <p:spPr>
          <a:xfrm>
            <a:off x="669600" y="288000"/>
            <a:ext cx="5220673" cy="684000"/>
          </a:xfrm>
        </p:spPr>
        <p:txBody>
          <a:bodyPr/>
          <a:lstStyle/>
          <a:p>
            <a:r>
              <a:rPr lang="en-GB" sz="2800" dirty="0">
                <a:cs typeface="Arial"/>
              </a:rPr>
              <a:t>Analysis and Design </a:t>
            </a:r>
            <a:br>
              <a:rPr lang="en-GB" sz="2800" dirty="0">
                <a:cs typeface="Arial"/>
              </a:rPr>
            </a:br>
            <a:r>
              <a:rPr lang="en-GB" sz="2000" dirty="0">
                <a:cs typeface="Arial"/>
              </a:rPr>
              <a:t>Process Mapping - Emergency Care </a:t>
            </a:r>
            <a:endParaRPr lang="en-US" sz="2000" dirty="0"/>
          </a:p>
          <a:p>
            <a:endParaRPr lang="en-US" sz="2800" dirty="0">
              <a:cs typeface="Arial"/>
            </a:endParaRPr>
          </a:p>
        </p:txBody>
      </p:sp>
      <p:sp>
        <p:nvSpPr>
          <p:cNvPr id="5" name="Slide Number Placeholder 4">
            <a:extLst>
              <a:ext uri="{FF2B5EF4-FFF2-40B4-BE49-F238E27FC236}">
                <a16:creationId xmlns:a16="http://schemas.microsoft.com/office/drawing/2014/main" id="{5842BC0D-A5D2-F09E-8621-F8BB436FF923}"/>
              </a:ext>
            </a:extLst>
          </p:cNvPr>
          <p:cNvSpPr>
            <a:spLocks noGrp="1"/>
          </p:cNvSpPr>
          <p:nvPr>
            <p:ph type="sldNum" sz="quarter" idx="4"/>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fld id="{44885375-241E-884B-B5CC-0E856F89762A}" type="slidenum">
              <a:rPr kumimoji="0" lang="en-GB" sz="900" b="0" i="0" u="none" strike="noStrike" kern="1200" cap="none" spc="0" normalizeH="0" baseline="0" noProof="0" smtClean="0">
                <a:ln>
                  <a:noFill/>
                </a:ln>
                <a:solidFill>
                  <a:srgbClr val="434342"/>
                </a:solidFill>
                <a:effectLst/>
                <a:uLnTx/>
                <a:uFillTx/>
                <a:latin typeface="Arial"/>
                <a:ea typeface="+mn-ea"/>
                <a:cs typeface="+mn-cs"/>
              </a:rPr>
              <a:pPr marL="0" marR="0" lvl="0" indent="0" algn="l" defTabSz="914264" rtl="0" eaLnBrk="1" fontAlgn="auto" latinLnBrk="0" hangingPunct="1">
                <a:lnSpc>
                  <a:spcPct val="100000"/>
                </a:lnSpc>
                <a:spcBef>
                  <a:spcPts val="0"/>
                </a:spcBef>
                <a:spcAft>
                  <a:spcPts val="0"/>
                </a:spcAft>
                <a:buClrTx/>
                <a:buSzTx/>
                <a:buFontTx/>
                <a:buNone/>
                <a:tabLst/>
                <a:defRPr/>
              </a:pPr>
              <a:t>6</a:t>
            </a:fld>
            <a:endParaRPr kumimoji="0" lang="en-GB" sz="900" b="0" i="0" u="none" strike="noStrike" kern="1200" cap="none" spc="0" normalizeH="0" baseline="0" noProof="0" dirty="0">
              <a:ln>
                <a:noFill/>
              </a:ln>
              <a:solidFill>
                <a:srgbClr val="434342"/>
              </a:solidFill>
              <a:effectLst/>
              <a:uLnTx/>
              <a:uFillTx/>
              <a:latin typeface="Arial"/>
              <a:ea typeface="+mn-ea"/>
              <a:cs typeface="+mn-cs"/>
            </a:endParaRPr>
          </a:p>
        </p:txBody>
      </p:sp>
      <p:sp>
        <p:nvSpPr>
          <p:cNvPr id="9" name="TextBox 8">
            <a:extLst>
              <a:ext uri="{FF2B5EF4-FFF2-40B4-BE49-F238E27FC236}">
                <a16:creationId xmlns:a16="http://schemas.microsoft.com/office/drawing/2014/main" id="{A729423D-7EFD-5C62-4A3C-5A93BA459467}"/>
              </a:ext>
            </a:extLst>
          </p:cNvPr>
          <p:cNvSpPr txBox="1"/>
          <p:nvPr/>
        </p:nvSpPr>
        <p:spPr>
          <a:xfrm>
            <a:off x="434142" y="1248695"/>
            <a:ext cx="5456131" cy="4924425"/>
          </a:xfrm>
          <a:prstGeom prst="rect">
            <a:avLst/>
          </a:prstGeom>
          <a:noFill/>
          <a:ln w="6350">
            <a:noFill/>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434342"/>
                </a:solidFill>
                <a:effectLst/>
                <a:uLnTx/>
                <a:uFillTx/>
                <a:latin typeface="Arial"/>
                <a:ea typeface="Calibri" panose="020F0502020204030204" pitchFamily="34" charset="0"/>
                <a:cs typeface="Segoe UI" panose="020B0502040204020203" pitchFamily="34" charset="0"/>
              </a:rPr>
              <a:t>Assessment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434342"/>
              </a:solidFill>
              <a:effectLst/>
              <a:uLnTx/>
              <a:uFillTx/>
              <a:latin typeface="Arial"/>
              <a:ea typeface="Times New Roman" panose="02020603050405020304" pitchFamily="18" charset="0"/>
              <a:cs typeface="+mn-cs"/>
            </a:endParaRPr>
          </a:p>
          <a:p>
            <a:pPr marL="342900" marR="0" lvl="0" indent="-342900" algn="l" defTabSz="914400" rtl="0" eaLnBrk="1" fontAlgn="auto" latinLnBrk="0" hangingPunct="1">
              <a:lnSpc>
                <a:spcPct val="100000"/>
              </a:lnSpc>
              <a:spcBef>
                <a:spcPts val="0"/>
              </a:spcBef>
              <a:spcAft>
                <a:spcPts val="0"/>
              </a:spcAft>
              <a:buClrTx/>
              <a:buSzPts val="1000"/>
              <a:buFont typeface="Symbol" panose="05050102010706020507" pitchFamily="18" charset="2"/>
              <a:buChar char=""/>
              <a:tabLst/>
              <a:defRPr/>
            </a:pPr>
            <a:r>
              <a:rPr kumimoji="0" lang="en-GB" sz="1600" b="0" i="0" u="none" strike="noStrike" kern="1200" cap="none" spc="0" normalizeH="0" baseline="0" noProof="0" dirty="0">
                <a:ln>
                  <a:noFill/>
                </a:ln>
                <a:solidFill>
                  <a:srgbClr val="434342"/>
                </a:solidFill>
                <a:effectLst/>
                <a:uLnTx/>
                <a:uFillTx/>
                <a:latin typeface="Arial" panose="020B0604020202020204" pitchFamily="34" charset="0"/>
                <a:ea typeface="Times New Roman" panose="02020603050405020304" pitchFamily="18" charset="0"/>
                <a:cs typeface="Arial" panose="020B0604020202020204" pitchFamily="34" charset="0"/>
              </a:rPr>
              <a:t>Consider introduction of Purpose-T</a:t>
            </a:r>
            <a:r>
              <a:rPr kumimoji="0" lang="en-GB" sz="1600" b="0" i="0" u="none" strike="noStrike" kern="1200" cap="none" spc="0" normalizeH="0" noProof="0" dirty="0">
                <a:ln>
                  <a:noFill/>
                </a:ln>
                <a:solidFill>
                  <a:srgbClr val="434342"/>
                </a:solidFill>
                <a:effectLst/>
                <a:uLnTx/>
                <a:uFillTx/>
                <a:latin typeface="Arial" panose="020B0604020202020204" pitchFamily="34" charset="0"/>
                <a:ea typeface="Times New Roman" panose="02020603050405020304" pitchFamily="18" charset="0"/>
                <a:cs typeface="Arial" panose="020B0604020202020204" pitchFamily="34" charset="0"/>
              </a:rPr>
              <a:t> risk assessment – </a:t>
            </a:r>
          </a:p>
          <a:p>
            <a:pPr marL="800031" lvl="1" indent="-342900" defTabSz="914400">
              <a:buSzPts val="1000"/>
              <a:buFont typeface="Symbol" panose="05050102010706020507" pitchFamily="18" charset="2"/>
              <a:buChar char=""/>
              <a:defRPr/>
            </a:pPr>
            <a:r>
              <a:rPr lang="en-GB" sz="1600" noProof="0" dirty="0">
                <a:solidFill>
                  <a:srgbClr val="434342"/>
                </a:solidFill>
                <a:latin typeface="Arial" panose="020B0604020202020204" pitchFamily="34" charset="0"/>
                <a:ea typeface="Times New Roman" panose="02020603050405020304" pitchFamily="18" charset="0"/>
                <a:cs typeface="Arial" panose="020B0604020202020204" pitchFamily="34" charset="0"/>
              </a:rPr>
              <a:t>Allows screening of patients and define those in need of full risk assessment</a:t>
            </a:r>
            <a:endParaRPr kumimoji="0" lang="en-GB" sz="1600" b="0" i="0" u="none" strike="noStrike" kern="1200" cap="none" spc="0" normalizeH="0" baseline="0" noProof="0" dirty="0">
              <a:ln>
                <a:noFill/>
              </a:ln>
              <a:solidFill>
                <a:srgbClr val="434342"/>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Pts val="1000"/>
              <a:buFont typeface="Symbol" panose="05050102010706020507" pitchFamily="18" charset="2"/>
              <a:buChar char=""/>
              <a:tabLst/>
              <a:defRPr/>
            </a:pPr>
            <a:r>
              <a:rPr kumimoji="0" lang="en-GB" sz="1600" b="0" i="0" u="none" strike="noStrike" kern="1200" cap="none" spc="0" normalizeH="0" baseline="0" noProof="0" dirty="0">
                <a:ln>
                  <a:noFill/>
                </a:ln>
                <a:solidFill>
                  <a:srgbClr val="434342"/>
                </a:solidFill>
                <a:effectLst/>
                <a:uLnTx/>
                <a:uFillTx/>
                <a:latin typeface="Arial" panose="020B0604020202020204" pitchFamily="34" charset="0"/>
                <a:ea typeface="Times New Roman" panose="02020603050405020304" pitchFamily="18" charset="0"/>
                <a:cs typeface="Arial" panose="020B0604020202020204" pitchFamily="34" charset="0"/>
              </a:rPr>
              <a:t>Review audit process for all quality of</a:t>
            </a:r>
            <a:r>
              <a:rPr kumimoji="0" lang="en-GB" sz="1600" b="0" i="0" u="none" strike="noStrike" kern="1200" cap="none" spc="0" normalizeH="0" noProof="0" dirty="0">
                <a:ln>
                  <a:noFill/>
                </a:ln>
                <a:solidFill>
                  <a:srgbClr val="434342"/>
                </a:solidFill>
                <a:effectLst/>
                <a:uLnTx/>
                <a:uFillTx/>
                <a:latin typeface="Arial" panose="020B0604020202020204" pitchFamily="34" charset="0"/>
                <a:ea typeface="Times New Roman" panose="02020603050405020304" pitchFamily="18" charset="0"/>
                <a:cs typeface="Arial" panose="020B0604020202020204" pitchFamily="34" charset="0"/>
              </a:rPr>
              <a:t> preventative care measures</a:t>
            </a:r>
            <a:endParaRPr kumimoji="0" lang="en-GB" sz="1600" b="0" i="0" u="none" strike="noStrike" kern="0" cap="none" spc="0" normalizeH="0" baseline="0" noProof="0" dirty="0">
              <a:ln>
                <a:noFill/>
              </a:ln>
              <a:solidFill>
                <a:srgbClr val="434342"/>
              </a:solidFill>
              <a:effectLst/>
              <a:uLnTx/>
              <a:uFillTx/>
              <a:latin typeface="Arial" panose="020B0604020202020204" pitchFamily="34" charset="0"/>
              <a:ea typeface="Arial" panose="020B0604020202020204" pitchFamily="34" charset="0"/>
              <a:cs typeface="Arial" panose="020B0604020202020204" pitchFamily="34" charset="0"/>
            </a:endParaRPr>
          </a:p>
          <a:p>
            <a:pPr marL="307975"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434342"/>
                </a:solidFill>
                <a:effectLst/>
                <a:uLnTx/>
                <a:uFillTx/>
                <a:latin typeface="Arial"/>
                <a:ea typeface="Arial" panose="020B0604020202020204" pitchFamily="34" charset="0"/>
                <a:cs typeface="+mn-cs"/>
              </a:rPr>
              <a:t> </a:t>
            </a:r>
            <a:endParaRPr kumimoji="0" lang="en-GB" sz="1600" b="1" i="0" u="none" strike="noStrike" kern="0" cap="none" spc="0" normalizeH="0" baseline="0" noProof="0" dirty="0">
              <a:ln>
                <a:noFill/>
              </a:ln>
              <a:solidFill>
                <a:srgbClr val="434342"/>
              </a:solidFill>
              <a:effectLst/>
              <a:uLnTx/>
              <a:uFillTx/>
              <a:latin typeface="Arial"/>
              <a:ea typeface="Arial" panose="020B060402020202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434342"/>
                </a:solidFill>
                <a:effectLst/>
                <a:uLnTx/>
                <a:uFillTx/>
                <a:latin typeface="Arial"/>
                <a:ea typeface="Calibri" panose="020F0502020204030204" pitchFamily="34" charset="0"/>
                <a:cs typeface="Segoe UI" panose="020B0502040204020203" pitchFamily="34" charset="0"/>
              </a:rPr>
              <a:t>Prevention Management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434342"/>
              </a:solidFill>
              <a:effectLst/>
              <a:uLnTx/>
              <a:uFillTx/>
              <a:latin typeface="Arial"/>
              <a:ea typeface="Times New Roman" panose="02020603050405020304" pitchFamily="18" charset="0"/>
              <a:cs typeface="+mn-cs"/>
            </a:endParaRPr>
          </a:p>
          <a:p>
            <a:pPr marL="342900" marR="0" lvl="0" indent="-342900" algn="l" defTabSz="914400" rtl="0" eaLnBrk="1" fontAlgn="auto" latinLnBrk="0" hangingPunct="1">
              <a:lnSpc>
                <a:spcPct val="100000"/>
              </a:lnSpc>
              <a:spcBef>
                <a:spcPts val="0"/>
              </a:spcBef>
              <a:spcAft>
                <a:spcPts val="0"/>
              </a:spcAft>
              <a:buClr>
                <a:srgbClr val="000000"/>
              </a:buClr>
              <a:buSzPts val="1000"/>
              <a:buFont typeface="Symbol" panose="05050102010706020507" pitchFamily="18" charset="2"/>
              <a:buChar char=""/>
              <a:tabLst>
                <a:tab pos="228600" algn="l"/>
              </a:tabLst>
              <a:defRPr/>
            </a:pPr>
            <a:r>
              <a:rPr kumimoji="0" lang="en-GB" sz="1600" b="0" i="0" u="none" strike="noStrike" kern="1600" cap="none" spc="0" normalizeH="0" baseline="0" noProof="0" dirty="0">
                <a:ln>
                  <a:noFill/>
                </a:ln>
                <a:solidFill>
                  <a:srgbClr val="434342"/>
                </a:solidFill>
                <a:effectLst/>
                <a:uLnTx/>
                <a:uFillTx/>
                <a:latin typeface="Arial"/>
                <a:ea typeface="Times New Roman" panose="02020603050405020304" pitchFamily="18" charset="0"/>
                <a:cs typeface="Calibri" panose="020F0502020204030204" pitchFamily="34" charset="0"/>
              </a:rPr>
              <a:t>Review –</a:t>
            </a:r>
          </a:p>
          <a:p>
            <a:pPr marL="742881" lvl="1" indent="-285750" defTabSz="914400">
              <a:buClr>
                <a:srgbClr val="000000"/>
              </a:buClr>
              <a:buSzPts val="1000"/>
              <a:buFont typeface="Arial" panose="020B0604020202020204" pitchFamily="34" charset="0"/>
              <a:buChar char="•"/>
              <a:tabLst>
                <a:tab pos="228600" algn="l"/>
              </a:tabLst>
              <a:defRPr/>
            </a:pPr>
            <a:r>
              <a:rPr kumimoji="0" lang="en-GB" sz="1600" b="0" i="0" u="none" strike="noStrike" kern="1600" cap="none" spc="0" normalizeH="0" baseline="0" noProof="0" dirty="0">
                <a:ln>
                  <a:noFill/>
                </a:ln>
                <a:solidFill>
                  <a:srgbClr val="434342"/>
                </a:solidFill>
                <a:effectLst/>
                <a:uLnTx/>
                <a:uFillTx/>
                <a:ea typeface="Times New Roman" panose="02020603050405020304" pitchFamily="18" charset="0"/>
                <a:cs typeface="Calibri" panose="020F0502020204030204" pitchFamily="34" charset="0"/>
              </a:rPr>
              <a:t>Current mattress ordering process</a:t>
            </a:r>
            <a:r>
              <a:rPr lang="en-GB" sz="1600" kern="1600" dirty="0">
                <a:solidFill>
                  <a:srgbClr val="434342"/>
                </a:solidFill>
                <a:ea typeface="Times New Roman" panose="02020603050405020304" pitchFamily="18" charset="0"/>
                <a:cs typeface="Calibri" panose="020F0502020204030204" pitchFamily="34" charset="0"/>
              </a:rPr>
              <a:t> </a:t>
            </a:r>
          </a:p>
          <a:p>
            <a:pPr marL="742881" lvl="1" indent="-285750" defTabSz="914400">
              <a:buClr>
                <a:srgbClr val="000000"/>
              </a:buClr>
              <a:buSzPts val="1000"/>
              <a:buFont typeface="Arial" panose="020B0604020202020204" pitchFamily="34" charset="0"/>
              <a:buChar char="•"/>
              <a:tabLst>
                <a:tab pos="228600" algn="l"/>
              </a:tabLst>
              <a:defRPr/>
            </a:pPr>
            <a:r>
              <a:rPr kumimoji="0" lang="en-GB" sz="1600" b="0" i="0" u="none" strike="noStrike" kern="1600" cap="none" spc="0" normalizeH="0" baseline="0" noProof="0" dirty="0">
                <a:ln>
                  <a:noFill/>
                </a:ln>
                <a:solidFill>
                  <a:srgbClr val="434342"/>
                </a:solidFill>
                <a:effectLst/>
                <a:uLnTx/>
                <a:uFillTx/>
                <a:ea typeface="Times New Roman" panose="02020603050405020304" pitchFamily="18" charset="0"/>
                <a:cs typeface="Calibri" panose="020F0502020204030204" pitchFamily="34" charset="0"/>
              </a:rPr>
              <a:t>Process for sitting patients in a chair both in Majors and Fit 2 Sit</a:t>
            </a:r>
          </a:p>
          <a:p>
            <a:pPr marL="742881" lvl="1" indent="-285750" defTabSz="914400">
              <a:buSzPct val="100000"/>
              <a:buFont typeface="Arial" panose="020B0604020202020204" pitchFamily="34" charset="0"/>
              <a:buChar char="•"/>
              <a:tabLst>
                <a:tab pos="457200" algn="l"/>
              </a:tabLst>
              <a:defRPr/>
            </a:pPr>
            <a:r>
              <a:rPr lang="en-GB" sz="1600" dirty="0">
                <a:solidFill>
                  <a:srgbClr val="434342"/>
                </a:solidFill>
                <a:ea typeface="Times New Roman" panose="02020603050405020304" pitchFamily="18" charset="0"/>
                <a:cs typeface="Arial" panose="020B0604020202020204" pitchFamily="34" charset="0"/>
              </a:rPr>
              <a:t>Process </a:t>
            </a:r>
            <a:r>
              <a:rPr lang="en-GB" sz="1600" dirty="0">
                <a:solidFill>
                  <a:srgbClr val="434342"/>
                </a:solidFill>
                <a:cs typeface="Arial" panose="020B0604020202020204" pitchFamily="34" charset="0"/>
              </a:rPr>
              <a:t>for transferring patients from a trolley to a bed at “hour 6”.</a:t>
            </a:r>
            <a:endParaRPr lang="en-GB" sz="1600" dirty="0">
              <a:solidFill>
                <a:srgbClr val="434342"/>
              </a:solidFill>
              <a:ea typeface="Times New Roman" panose="02020603050405020304" pitchFamily="18" charset="0"/>
              <a:cs typeface="Arial" panose="020B0604020202020204" pitchFamily="34" charset="0"/>
            </a:endParaRPr>
          </a:p>
          <a:p>
            <a:pPr marL="742881" lvl="1" indent="-285750" defTabSz="914400">
              <a:buClr>
                <a:srgbClr val="000000"/>
              </a:buClr>
              <a:buSzPts val="1000"/>
              <a:buFont typeface="Arial" panose="020B0604020202020204" pitchFamily="34" charset="0"/>
              <a:buChar char="•"/>
              <a:tabLst>
                <a:tab pos="228600" algn="l"/>
              </a:tabLst>
              <a:defRPr/>
            </a:pPr>
            <a:r>
              <a:rPr lang="en-GB" sz="1600" dirty="0">
                <a:solidFill>
                  <a:srgbClr val="434342"/>
                </a:solidFill>
                <a:ea typeface="Arial" panose="020B0604020202020204" pitchFamily="34" charset="0"/>
                <a:cs typeface="Calibri" panose="020F0502020204030204" pitchFamily="34" charset="0"/>
              </a:rPr>
              <a:t>F</a:t>
            </a:r>
            <a:r>
              <a:rPr kumimoji="0" lang="en-GB" sz="1600" b="0" i="0" u="none" strike="noStrike" kern="1200" cap="none" spc="0" normalizeH="0" baseline="0" noProof="0" dirty="0" err="1">
                <a:ln>
                  <a:noFill/>
                </a:ln>
                <a:solidFill>
                  <a:srgbClr val="434342"/>
                </a:solidFill>
                <a:effectLst/>
                <a:uLnTx/>
                <a:uFillTx/>
                <a:ea typeface="Arial" panose="020B0604020202020204" pitchFamily="34" charset="0"/>
                <a:cs typeface="Calibri" panose="020F0502020204030204" pitchFamily="34" charset="0"/>
              </a:rPr>
              <a:t>requency</a:t>
            </a:r>
            <a:r>
              <a:rPr kumimoji="0" lang="en-GB" sz="1600" b="0" i="0" u="none" strike="noStrike" kern="1200" cap="none" spc="0" normalizeH="0" baseline="0" noProof="0" dirty="0">
                <a:ln>
                  <a:noFill/>
                </a:ln>
                <a:solidFill>
                  <a:srgbClr val="434342"/>
                </a:solidFill>
                <a:effectLst/>
                <a:uLnTx/>
                <a:uFillTx/>
                <a:ea typeface="Arial" panose="020B0604020202020204" pitchFamily="34" charset="0"/>
                <a:cs typeface="Calibri" panose="020F0502020204030204" pitchFamily="34" charset="0"/>
              </a:rPr>
              <a:t> of repositioning and transfer activities, </a:t>
            </a:r>
            <a:r>
              <a:rPr kumimoji="0" lang="en-GB" sz="1600" b="0" i="0" u="none" strike="noStrike" kern="1200" cap="none" spc="0" normalizeH="0" baseline="0" noProof="0" dirty="0" err="1">
                <a:ln>
                  <a:noFill/>
                </a:ln>
                <a:solidFill>
                  <a:srgbClr val="434342"/>
                </a:solidFill>
                <a:effectLst/>
                <a:uLnTx/>
                <a:uFillTx/>
                <a:ea typeface="Arial" panose="020B0604020202020204" pitchFamily="34" charset="0"/>
                <a:cs typeface="Calibri" panose="020F0502020204030204" pitchFamily="34" charset="0"/>
              </a:rPr>
              <a:t>ens</a:t>
            </a:r>
            <a:r>
              <a:rPr lang="en-GB" sz="1600" dirty="0" err="1">
                <a:solidFill>
                  <a:srgbClr val="434342"/>
                </a:solidFill>
                <a:ea typeface="Arial" panose="020B0604020202020204" pitchFamily="34" charset="0"/>
                <a:cs typeface="Calibri" panose="020F0502020204030204" pitchFamily="34" charset="0"/>
              </a:rPr>
              <a:t>uring</a:t>
            </a:r>
            <a:r>
              <a:rPr lang="en-GB" sz="1600" dirty="0">
                <a:solidFill>
                  <a:srgbClr val="434342"/>
                </a:solidFill>
                <a:ea typeface="Arial" panose="020B0604020202020204" pitchFamily="34" charset="0"/>
                <a:cs typeface="Calibri" panose="020F0502020204030204" pitchFamily="34" charset="0"/>
              </a:rPr>
              <a:t> the use of appropriate patient handling equipment, such as slide sheets, and active and passive hoists</a:t>
            </a:r>
            <a:endParaRPr kumimoji="0" lang="en-US" sz="1600" b="0" i="0" u="none" strike="noStrike" kern="1200" cap="none" spc="0" normalizeH="0" baseline="0" noProof="0" dirty="0">
              <a:ln>
                <a:noFill/>
              </a:ln>
              <a:solidFill>
                <a:srgbClr val="434342"/>
              </a:solidFill>
              <a:effectLst/>
              <a:uLnTx/>
              <a:uFillTx/>
              <a:cs typeface="Arial"/>
            </a:endParaRPr>
          </a:p>
        </p:txBody>
      </p:sp>
      <p:pic>
        <p:nvPicPr>
          <p:cNvPr id="14" name="Picture Placeholder 13">
            <a:extLst>
              <a:ext uri="{FF2B5EF4-FFF2-40B4-BE49-F238E27FC236}">
                <a16:creationId xmlns:a16="http://schemas.microsoft.com/office/drawing/2014/main" id="{DE2DC013-2230-FA8A-0A23-D8F8962484CB}"/>
              </a:ext>
            </a:extLst>
          </p:cNvPr>
          <p:cNvPicPr>
            <a:picLocks noGrp="1" noChangeAspect="1"/>
          </p:cNvPicPr>
          <p:nvPr>
            <p:ph type="pic" sz="quarter" idx="17"/>
          </p:nvPr>
        </p:nvPicPr>
        <p:blipFill>
          <a:blip r:embed="rId3"/>
          <a:srcRect l="21" r="21"/>
          <a:stretch>
            <a:fillRect/>
          </a:stretch>
        </p:blipFill>
        <p:spPr>
          <a:prstGeom prst="rect">
            <a:avLst/>
          </a:prstGeom>
        </p:spPr>
      </p:pic>
    </p:spTree>
    <p:extLst>
      <p:ext uri="{BB962C8B-B14F-4D97-AF65-F5344CB8AC3E}">
        <p14:creationId xmlns:p14="http://schemas.microsoft.com/office/powerpoint/2010/main" val="3423684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A238C0-1834-0BF2-7B0D-59ADD395B4FA}"/>
              </a:ext>
            </a:extLst>
          </p:cNvPr>
          <p:cNvSpPr>
            <a:spLocks noGrp="1"/>
          </p:cNvSpPr>
          <p:nvPr>
            <p:ph type="title"/>
          </p:nvPr>
        </p:nvSpPr>
        <p:spPr>
          <a:xfrm>
            <a:off x="669600" y="288000"/>
            <a:ext cx="5220673" cy="684000"/>
          </a:xfrm>
        </p:spPr>
        <p:txBody>
          <a:bodyPr/>
          <a:lstStyle/>
          <a:p>
            <a:r>
              <a:rPr lang="en-GB" sz="2800" dirty="0">
                <a:cs typeface="Arial"/>
              </a:rPr>
              <a:t>Analysis and Design</a:t>
            </a:r>
            <a:br>
              <a:rPr lang="en-GB" sz="2800" dirty="0">
                <a:cs typeface="Arial"/>
              </a:rPr>
            </a:br>
            <a:r>
              <a:rPr lang="en-GB" sz="2000" dirty="0">
                <a:cs typeface="Arial"/>
              </a:rPr>
              <a:t>Process Mapping - Critical Care</a:t>
            </a:r>
            <a:endParaRPr lang="en-US" sz="2000" dirty="0"/>
          </a:p>
        </p:txBody>
      </p:sp>
      <p:sp>
        <p:nvSpPr>
          <p:cNvPr id="5" name="Slide Number Placeholder 4">
            <a:extLst>
              <a:ext uri="{FF2B5EF4-FFF2-40B4-BE49-F238E27FC236}">
                <a16:creationId xmlns:a16="http://schemas.microsoft.com/office/drawing/2014/main" id="{5842BC0D-A5D2-F09E-8621-F8BB436FF923}"/>
              </a:ext>
            </a:extLst>
          </p:cNvPr>
          <p:cNvSpPr>
            <a:spLocks noGrp="1"/>
          </p:cNvSpPr>
          <p:nvPr>
            <p:ph type="sldNum" sz="quarter" idx="4"/>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fld id="{44885375-241E-884B-B5CC-0E856F89762A}" type="slidenum">
              <a:rPr kumimoji="0" lang="en-GB" sz="900" b="0" i="0" u="none" strike="noStrike" kern="1200" cap="none" spc="0" normalizeH="0" baseline="0" noProof="0" smtClean="0">
                <a:ln>
                  <a:noFill/>
                </a:ln>
                <a:solidFill>
                  <a:srgbClr val="434342"/>
                </a:solidFill>
                <a:effectLst/>
                <a:uLnTx/>
                <a:uFillTx/>
                <a:latin typeface="Arial"/>
                <a:ea typeface="+mn-ea"/>
                <a:cs typeface="+mn-cs"/>
              </a:rPr>
              <a:pPr marL="0" marR="0" lvl="0" indent="0" algn="l" defTabSz="914264" rtl="0" eaLnBrk="1" fontAlgn="auto" latinLnBrk="0" hangingPunct="1">
                <a:lnSpc>
                  <a:spcPct val="100000"/>
                </a:lnSpc>
                <a:spcBef>
                  <a:spcPts val="0"/>
                </a:spcBef>
                <a:spcAft>
                  <a:spcPts val="0"/>
                </a:spcAft>
                <a:buClrTx/>
                <a:buSzTx/>
                <a:buFontTx/>
                <a:buNone/>
                <a:tabLst/>
                <a:defRPr/>
              </a:pPr>
              <a:t>7</a:t>
            </a:fld>
            <a:endParaRPr kumimoji="0" lang="en-GB" sz="900" b="0" i="0" u="none" strike="noStrike" kern="1200" cap="none" spc="0" normalizeH="0" baseline="0" noProof="0" dirty="0">
              <a:ln>
                <a:noFill/>
              </a:ln>
              <a:solidFill>
                <a:srgbClr val="434342"/>
              </a:solidFill>
              <a:effectLst/>
              <a:uLnTx/>
              <a:uFillTx/>
              <a:latin typeface="Arial"/>
              <a:ea typeface="+mn-ea"/>
              <a:cs typeface="+mn-cs"/>
            </a:endParaRPr>
          </a:p>
        </p:txBody>
      </p:sp>
      <p:sp>
        <p:nvSpPr>
          <p:cNvPr id="12" name="TextBox 11">
            <a:extLst>
              <a:ext uri="{FF2B5EF4-FFF2-40B4-BE49-F238E27FC236}">
                <a16:creationId xmlns:a16="http://schemas.microsoft.com/office/drawing/2014/main" id="{B5A0AFA4-1DA8-82A2-8624-38D8D3BF4827}"/>
              </a:ext>
            </a:extLst>
          </p:cNvPr>
          <p:cNvSpPr txBox="1"/>
          <p:nvPr/>
        </p:nvSpPr>
        <p:spPr>
          <a:xfrm>
            <a:off x="435600" y="1249200"/>
            <a:ext cx="5551381" cy="5039841"/>
          </a:xfrm>
          <a:prstGeom prst="rect">
            <a:avLst/>
          </a:prstGeom>
          <a:noFill/>
          <a:ln w="6350">
            <a:noFill/>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11111"/>
                </a:solidFill>
                <a:effectLst/>
                <a:uLnTx/>
                <a:uFillTx/>
                <a:latin typeface="Arial"/>
                <a:ea typeface="Calibri" panose="020F0502020204030204" pitchFamily="34" charset="0"/>
                <a:cs typeface="Segoe UI" panose="020B0502040204020203" pitchFamily="34" charset="0"/>
              </a:rPr>
              <a:t>Prevention Management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434342"/>
              </a:solidFill>
              <a:effectLst/>
              <a:uLnTx/>
              <a:uFillTx/>
              <a:latin typeface="Arial"/>
              <a:ea typeface="Times New Roman" panose="02020603050405020304" pitchFamily="18" charset="0"/>
              <a:cs typeface="+mn-cs"/>
            </a:endParaRPr>
          </a:p>
          <a:p>
            <a:pPr marL="342900" marR="0" lvl="0" indent="-342900" algn="l" defTabSz="914400" rtl="0" eaLnBrk="1" fontAlgn="auto"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en-GB" sz="1600" b="0" i="0" u="none" strike="noStrike" kern="1200" cap="none" spc="0" normalizeH="0" baseline="0" noProof="0" dirty="0">
                <a:ln>
                  <a:noFill/>
                </a:ln>
                <a:solidFill>
                  <a:srgbClr val="111111"/>
                </a:solidFill>
                <a:effectLst/>
                <a:uLnTx/>
                <a:uFillTx/>
                <a:latin typeface="Arial"/>
                <a:ea typeface="Times New Roman" panose="02020603050405020304" pitchFamily="18" charset="0"/>
                <a:cs typeface="Segoe UI" panose="020B0502040204020203" pitchFamily="34" charset="0"/>
              </a:rPr>
              <a:t>Consider limiting sitting time for high-risk patients to under 2 hours.</a:t>
            </a:r>
            <a:endParaRPr kumimoji="0" lang="en-GB" sz="1600" b="0" i="0" u="none" strike="noStrike" kern="1200" cap="none" spc="0" normalizeH="0" baseline="0" noProof="0" dirty="0">
              <a:ln>
                <a:noFill/>
              </a:ln>
              <a:solidFill>
                <a:srgbClr val="434342"/>
              </a:solidFill>
              <a:effectLst/>
              <a:uLnTx/>
              <a:uFillTx/>
              <a:latin typeface="Arial"/>
              <a:ea typeface="Times New Roman" panose="02020603050405020304" pitchFamily="18" charset="0"/>
              <a:cs typeface="+mn-cs"/>
            </a:endParaRPr>
          </a:p>
          <a:p>
            <a:pPr marL="342900" marR="0" lvl="0" indent="-342900" algn="just" defTabSz="914400" rtl="0" eaLnBrk="1" fontAlgn="auto"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en-GB" sz="1600" b="0" i="0" u="none" strike="noStrike" kern="1200" cap="none" spc="0" normalizeH="0" baseline="0" noProof="0" dirty="0">
                <a:ln>
                  <a:noFill/>
                </a:ln>
                <a:solidFill>
                  <a:srgbClr val="434342"/>
                </a:solidFill>
                <a:effectLst/>
                <a:uLnTx/>
                <a:uFillTx/>
                <a:latin typeface="Arial"/>
                <a:ea typeface="Calibri" panose="020F0502020204030204" pitchFamily="34" charset="0"/>
                <a:cs typeface="+mn-cs"/>
              </a:rPr>
              <a:t>Review – </a:t>
            </a:r>
          </a:p>
          <a:p>
            <a:pPr marL="800031" lvl="1" indent="-342900" algn="just" defTabSz="914400">
              <a:buSzPts val="1000"/>
              <a:buFont typeface="Symbol" panose="05050102010706020507" pitchFamily="18" charset="2"/>
              <a:buChar char=""/>
              <a:tabLst>
                <a:tab pos="457200" algn="l"/>
              </a:tabLst>
              <a:defRPr/>
            </a:pPr>
            <a:r>
              <a:rPr kumimoji="0" lang="en-GB" sz="1600" b="0" i="0" u="none" strike="noStrike" kern="1200" cap="none" spc="0" normalizeH="0" baseline="0" noProof="0" dirty="0">
                <a:ln>
                  <a:noFill/>
                </a:ln>
                <a:solidFill>
                  <a:srgbClr val="434342"/>
                </a:solidFill>
                <a:effectLst/>
                <a:uLnTx/>
                <a:uFillTx/>
                <a:latin typeface="Arial"/>
                <a:ea typeface="Calibri" panose="020F0502020204030204" pitchFamily="34" charset="0"/>
                <a:cs typeface="+mn-cs"/>
              </a:rPr>
              <a:t>Positioning of patient’s medical devices </a:t>
            </a:r>
          </a:p>
          <a:p>
            <a:pPr marL="800031" lvl="1" indent="-342900" algn="just" defTabSz="914400">
              <a:buSzPts val="1000"/>
              <a:buFont typeface="Symbol" panose="05050102010706020507" pitchFamily="18" charset="2"/>
              <a:buChar char=""/>
              <a:tabLst>
                <a:tab pos="457200" algn="l"/>
              </a:tabLst>
              <a:defRPr/>
            </a:pPr>
            <a:r>
              <a:rPr kumimoji="0" lang="en-GB" sz="1600" b="0" i="0" u="none" strike="noStrike" kern="1200" cap="none" spc="0" normalizeH="0" baseline="0" noProof="0" dirty="0">
                <a:ln>
                  <a:noFill/>
                </a:ln>
                <a:solidFill>
                  <a:srgbClr val="434342"/>
                </a:solidFill>
                <a:effectLst/>
                <a:uLnTx/>
                <a:uFillTx/>
                <a:latin typeface="Arial"/>
                <a:ea typeface="Calibri" panose="020F0502020204030204" pitchFamily="34" charset="0"/>
                <a:cs typeface="+mn-cs"/>
              </a:rPr>
              <a:t>Early mobilisation and rehabilitation strategy</a:t>
            </a:r>
          </a:p>
          <a:p>
            <a:pPr marL="342900" marR="0" lvl="0" indent="-342900" algn="just" defTabSz="914400" rtl="0" eaLnBrk="1" fontAlgn="auto" latinLnBrk="0" hangingPunct="1">
              <a:lnSpc>
                <a:spcPct val="100000"/>
              </a:lnSpc>
              <a:spcBef>
                <a:spcPts val="250"/>
              </a:spcBef>
              <a:spcAft>
                <a:spcPts val="0"/>
              </a:spcAft>
              <a:buClrTx/>
              <a:buSzPts val="1000"/>
              <a:buFont typeface="Symbol" panose="05050102010706020507" pitchFamily="18" charset="2"/>
              <a:buChar char=""/>
              <a:tabLst>
                <a:tab pos="457200" algn="l"/>
              </a:tabLst>
              <a:defRPr/>
            </a:pPr>
            <a:endParaRPr kumimoji="0" lang="en-GB" sz="1600" b="0" i="0" u="none" strike="noStrike" kern="1200" cap="none" spc="0" normalizeH="0" baseline="0" noProof="0" dirty="0">
              <a:ln>
                <a:noFill/>
              </a:ln>
              <a:solidFill>
                <a:srgbClr val="434342"/>
              </a:solidFill>
              <a:effectLst/>
              <a:uLnTx/>
              <a:uFillTx/>
              <a:latin typeface="Arial"/>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11111"/>
                </a:solidFill>
                <a:effectLst/>
                <a:uLnTx/>
                <a:uFillTx/>
                <a:latin typeface="Arial"/>
                <a:ea typeface="Calibri" panose="020F0502020204030204" pitchFamily="34" charset="0"/>
                <a:cs typeface="Segoe UI" panose="020B0502040204020203" pitchFamily="34" charset="0"/>
              </a:rPr>
              <a:t>Monitoring and Evaluation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434342"/>
              </a:solidFill>
              <a:effectLst/>
              <a:uLnTx/>
              <a:uFillTx/>
              <a:latin typeface="Arial"/>
              <a:ea typeface="Times New Roman" panose="02020603050405020304" pitchFamily="18" charset="0"/>
              <a:cs typeface="+mn-cs"/>
            </a:endParaRPr>
          </a:p>
          <a:p>
            <a:pPr marL="342900" marR="0" lvl="0" indent="-342900" algn="l" defTabSz="914400" rtl="0" eaLnBrk="1" fontAlgn="auto"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en-GB" sz="1600" b="0" i="0" u="none" strike="noStrike" kern="1200" cap="none" spc="0" normalizeH="0" baseline="0" noProof="0" dirty="0">
                <a:ln>
                  <a:noFill/>
                </a:ln>
                <a:solidFill>
                  <a:srgbClr val="111111"/>
                </a:solidFill>
                <a:effectLst/>
                <a:uLnTx/>
                <a:uFillTx/>
                <a:latin typeface="Arial"/>
                <a:ea typeface="Times New Roman" panose="02020603050405020304" pitchFamily="18" charset="0"/>
                <a:cs typeface="Segoe UI" panose="020B0502040204020203" pitchFamily="34" charset="0"/>
              </a:rPr>
              <a:t>Implement an audit process and KPI’s for monitoring</a:t>
            </a:r>
            <a:r>
              <a:rPr lang="en-GB" sz="1600" dirty="0">
                <a:solidFill>
                  <a:srgbClr val="111111"/>
                </a:solidFill>
                <a:latin typeface="Arial"/>
                <a:ea typeface="Times New Roman" panose="02020603050405020304" pitchFamily="18" charset="0"/>
                <a:cs typeface="Segoe UI" panose="020B0502040204020203" pitchFamily="34" charset="0"/>
              </a:rPr>
              <a:t> quality of preventative care measures</a:t>
            </a:r>
            <a:r>
              <a:rPr kumimoji="0" lang="en-GB" sz="1600" b="0" i="0" u="none" strike="noStrike" kern="1200" cap="none" spc="0" normalizeH="0" baseline="0" noProof="0" dirty="0">
                <a:ln>
                  <a:noFill/>
                </a:ln>
                <a:solidFill>
                  <a:srgbClr val="111111"/>
                </a:solidFill>
                <a:effectLst/>
                <a:uLnTx/>
                <a:uFillTx/>
                <a:latin typeface="Arial"/>
                <a:ea typeface="Times New Roman" panose="02020603050405020304" pitchFamily="18" charset="0"/>
                <a:cs typeface="Segoe UI" panose="020B0502040204020203" pitchFamily="34" charset="0"/>
              </a:rPr>
              <a:t> </a:t>
            </a:r>
          </a:p>
          <a:p>
            <a:pPr marL="342900" marR="0" lvl="0" indent="-342900" algn="l" defTabSz="914400" rtl="0" eaLnBrk="1" fontAlgn="auto"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en-GB" sz="1600" b="0" i="0" u="none" strike="noStrike" kern="1200" cap="none" spc="0" normalizeH="0" baseline="0" noProof="0" dirty="0">
                <a:ln>
                  <a:noFill/>
                </a:ln>
                <a:solidFill>
                  <a:srgbClr val="434342"/>
                </a:solidFill>
                <a:effectLst/>
                <a:uLnTx/>
                <a:uFillTx/>
                <a:latin typeface="Arial"/>
                <a:ea typeface="Times New Roman" panose="02020603050405020304" pitchFamily="18" charset="0"/>
                <a:cs typeface="+mn-cs"/>
              </a:rPr>
              <a:t>Review step-up / step-down process for patients as clinical condition determines</a:t>
            </a:r>
          </a:p>
          <a:p>
            <a:pPr marL="0" marR="0" lvl="0" indent="0" algn="l" defTabSz="914400" rtl="0" eaLnBrk="1" fontAlgn="auto" latinLnBrk="0" hangingPunct="1">
              <a:lnSpc>
                <a:spcPct val="100000"/>
              </a:lnSpc>
              <a:spcBef>
                <a:spcPts val="0"/>
              </a:spcBef>
              <a:spcAft>
                <a:spcPts val="0"/>
              </a:spcAft>
              <a:buClrTx/>
              <a:buSzPts val="1000"/>
              <a:buFontTx/>
              <a:buNone/>
              <a:tabLst>
                <a:tab pos="457200" algn="l"/>
              </a:tabLst>
              <a:defRPr/>
            </a:pPr>
            <a:endParaRPr kumimoji="0" lang="en-GB" sz="1600" b="0" i="0" u="none" strike="noStrike" kern="1200" cap="none" spc="0" normalizeH="0" baseline="0" noProof="0" dirty="0">
              <a:ln>
                <a:noFill/>
              </a:ln>
              <a:solidFill>
                <a:srgbClr val="434342"/>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Pts val="1000"/>
              <a:buFontTx/>
              <a:buNone/>
              <a:tabLst>
                <a:tab pos="228600" algn="l"/>
              </a:tabLst>
              <a:defRPr/>
            </a:pPr>
            <a:r>
              <a:rPr kumimoji="0" lang="en-GB" sz="1600" b="1" i="0" u="none" strike="noStrike" kern="1200" cap="none" spc="0" normalizeH="0" baseline="0" noProof="0" dirty="0">
                <a:ln>
                  <a:noFill/>
                </a:ln>
                <a:solidFill>
                  <a:srgbClr val="434342"/>
                </a:solidFill>
                <a:effectLst/>
                <a:uLnTx/>
                <a:uFillTx/>
                <a:latin typeface="Arial"/>
                <a:ea typeface="Times New Roman" panose="02020603050405020304" pitchFamily="18" charset="0"/>
                <a:cs typeface="+mn-cs"/>
              </a:rPr>
              <a:t>Discharge </a:t>
            </a:r>
          </a:p>
          <a:p>
            <a:pPr marL="0" marR="0" lvl="0" indent="0" algn="l" defTabSz="914400" rtl="0" eaLnBrk="1" fontAlgn="auto" latinLnBrk="0" hangingPunct="1">
              <a:lnSpc>
                <a:spcPct val="100000"/>
              </a:lnSpc>
              <a:spcBef>
                <a:spcPts val="0"/>
              </a:spcBef>
              <a:spcAft>
                <a:spcPts val="0"/>
              </a:spcAft>
              <a:buClrTx/>
              <a:buSzPts val="1000"/>
              <a:buFontTx/>
              <a:buNone/>
              <a:tabLst>
                <a:tab pos="228600" algn="l"/>
              </a:tabLst>
              <a:defRPr/>
            </a:pPr>
            <a:endParaRPr kumimoji="0" lang="en-GB" sz="1600" b="1" i="0" u="none" strike="noStrike" kern="1200" cap="none" spc="0" normalizeH="0" baseline="0" noProof="0" dirty="0">
              <a:ln>
                <a:noFill/>
              </a:ln>
              <a:solidFill>
                <a:srgbClr val="434342"/>
              </a:solidFill>
              <a:effectLst/>
              <a:uLnTx/>
              <a:uFillTx/>
              <a:latin typeface="Arial"/>
              <a:ea typeface="Times New Roman" panose="02020603050405020304" pitchFamily="18" charset="0"/>
              <a:cs typeface="+mn-cs"/>
            </a:endParaRPr>
          </a:p>
          <a:p>
            <a:pPr marL="171450" marR="0" lvl="0" indent="-171450" algn="l" defTabSz="914400" rtl="0" eaLnBrk="1" fontAlgn="auto" latinLnBrk="0" hangingPunct="1">
              <a:lnSpc>
                <a:spcPct val="100000"/>
              </a:lnSpc>
              <a:spcBef>
                <a:spcPts val="0"/>
              </a:spcBef>
              <a:spcAft>
                <a:spcPts val="0"/>
              </a:spcAft>
              <a:buClrTx/>
              <a:buSzPct val="100000"/>
              <a:buFont typeface="Arial" panose="020B0604020202020204" pitchFamily="34" charset="0"/>
              <a:buChar char="•"/>
              <a:tabLst>
                <a:tab pos="228600" algn="l"/>
              </a:tabLst>
              <a:defRPr/>
            </a:pPr>
            <a:r>
              <a:rPr kumimoji="0" lang="en-GB" sz="1600" b="0" i="0" u="none" strike="noStrike" kern="1200" cap="none" spc="0" normalizeH="0" baseline="0" noProof="0" dirty="0">
                <a:ln>
                  <a:noFill/>
                </a:ln>
                <a:solidFill>
                  <a:srgbClr val="434342"/>
                </a:solidFill>
                <a:effectLst/>
                <a:uLnTx/>
                <a:uFillTx/>
                <a:latin typeface="Arial"/>
                <a:ea typeface="Times New Roman" panose="02020603050405020304" pitchFamily="18" charset="0"/>
                <a:cs typeface="+mn-cs"/>
              </a:rPr>
              <a:t>Review and update VSA and PU risk assessment as part of discharge process using the SBAR handover</a:t>
            </a:r>
            <a:endParaRPr kumimoji="0" lang="en-US" sz="1600" b="0" i="0" u="none" strike="noStrike" kern="1200" cap="none" spc="0" normalizeH="0" baseline="0" noProof="0" dirty="0">
              <a:ln>
                <a:noFill/>
              </a:ln>
              <a:solidFill>
                <a:srgbClr val="434342"/>
              </a:solidFill>
              <a:effectLst/>
              <a:uLnTx/>
              <a:uFillTx/>
              <a:latin typeface="Arial"/>
              <a:ea typeface="+mn-ea"/>
              <a:cs typeface="Arial"/>
            </a:endParaRPr>
          </a:p>
          <a:p>
            <a:pPr marL="742881" marR="0" lvl="1" indent="-285750" algn="l" defTabSz="914264" rtl="0" eaLnBrk="1" fontAlgn="auto" latinLnBrk="0" hangingPunct="1">
              <a:lnSpc>
                <a:spcPct val="100000"/>
              </a:lnSpc>
              <a:spcBef>
                <a:spcPts val="600"/>
              </a:spcBef>
              <a:spcAft>
                <a:spcPts val="0"/>
              </a:spcAft>
              <a:buClr>
                <a:srgbClr val="015174"/>
              </a:buClr>
              <a:buSzTx/>
              <a:buFont typeface="Arial" panose="020B0604020202020204" pitchFamily="34" charset="0"/>
              <a:buChar char="-"/>
              <a:tabLst/>
              <a:defRPr/>
            </a:pPr>
            <a:endParaRPr kumimoji="0" lang="en-US" sz="1600" b="0" i="0" u="none" strike="noStrike" kern="1200" cap="none" spc="0" normalizeH="0" baseline="0" noProof="0" dirty="0">
              <a:ln>
                <a:noFill/>
              </a:ln>
              <a:solidFill>
                <a:srgbClr val="434342"/>
              </a:solidFill>
              <a:effectLst/>
              <a:uLnTx/>
              <a:uFillTx/>
              <a:latin typeface="Arial"/>
              <a:ea typeface="+mn-ea"/>
              <a:cs typeface="Arial"/>
            </a:endParaRPr>
          </a:p>
        </p:txBody>
      </p:sp>
      <p:pic>
        <p:nvPicPr>
          <p:cNvPr id="7" name="Picture Placeholder 6" descr="A few nurses working on a patient&#10;&#10;AI-generated content may be incorrect.">
            <a:extLst>
              <a:ext uri="{FF2B5EF4-FFF2-40B4-BE49-F238E27FC236}">
                <a16:creationId xmlns:a16="http://schemas.microsoft.com/office/drawing/2014/main" id="{11FB4DE2-A4CF-DAFC-3434-9B5465AE12AA}"/>
              </a:ext>
            </a:extLst>
          </p:cNvPr>
          <p:cNvPicPr>
            <a:picLocks noGrp="1" noChangeAspect="1"/>
          </p:cNvPicPr>
          <p:nvPr>
            <p:ph type="pic" sz="quarter" idx="17"/>
          </p:nvPr>
        </p:nvPicPr>
        <p:blipFill>
          <a:blip r:embed="rId3"/>
          <a:srcRect l="14902" r="14902"/>
          <a:stretch>
            <a:fillRect/>
          </a:stretch>
        </p:blipFill>
        <p:spPr/>
      </p:pic>
    </p:spTree>
    <p:extLst>
      <p:ext uri="{BB962C8B-B14F-4D97-AF65-F5344CB8AC3E}">
        <p14:creationId xmlns:p14="http://schemas.microsoft.com/office/powerpoint/2010/main" val="4241380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in a hospital room&#10;&#10;AI-generated content may be incorrect.">
            <a:extLst>
              <a:ext uri="{FF2B5EF4-FFF2-40B4-BE49-F238E27FC236}">
                <a16:creationId xmlns:a16="http://schemas.microsoft.com/office/drawing/2014/main" id="{49D8C004-84E0-31C7-1C42-D542DCDFBF64}"/>
              </a:ext>
            </a:extLst>
          </p:cNvPr>
          <p:cNvPicPr>
            <a:picLocks noChangeAspect="1"/>
          </p:cNvPicPr>
          <p:nvPr/>
        </p:nvPicPr>
        <p:blipFill>
          <a:blip r:embed="rId3"/>
          <a:srcRect l="2343" r="23436" b="1"/>
          <a:stretch>
            <a:fillRect/>
          </a:stretch>
        </p:blipFill>
        <p:spPr>
          <a:xfrm>
            <a:off x="6096001" y="10"/>
            <a:ext cx="6096000" cy="6159822"/>
          </a:xfrm>
          <a:prstGeom prst="rect">
            <a:avLst/>
          </a:prstGeom>
          <a:noFill/>
        </p:spPr>
      </p:pic>
      <p:sp>
        <p:nvSpPr>
          <p:cNvPr id="2" name="Text Placeholder 7">
            <a:extLst>
              <a:ext uri="{FF2B5EF4-FFF2-40B4-BE49-F238E27FC236}">
                <a16:creationId xmlns:a16="http://schemas.microsoft.com/office/drawing/2014/main" id="{F5E3A9F3-FE7F-52BF-BD78-7B6418D0B728}"/>
              </a:ext>
            </a:extLst>
          </p:cNvPr>
          <p:cNvSpPr txBox="1">
            <a:spLocks/>
          </p:cNvSpPr>
          <p:nvPr/>
        </p:nvSpPr>
        <p:spPr bwMode="gray">
          <a:xfrm>
            <a:off x="695325" y="1556792"/>
            <a:ext cx="5220675" cy="4009871"/>
          </a:xfrm>
          <a:prstGeom prst="rect">
            <a:avLst/>
          </a:prstGeom>
        </p:spPr>
        <p:txBody>
          <a:bodyPr vert="horz" lIns="0" tIns="0" rIns="0" bIns="0" rtlCol="0">
            <a:noAutofit/>
          </a:bodyPr>
          <a:lstStyle>
            <a:lvl1pPr marL="0" marR="0" indent="0" algn="l" defTabSz="914309" rtl="0" eaLnBrk="1" fontAlgn="auto" latinLnBrk="0" hangingPunct="1">
              <a:lnSpc>
                <a:spcPct val="100000"/>
              </a:lnSpc>
              <a:spcBef>
                <a:spcPts val="600"/>
              </a:spcBef>
              <a:spcAft>
                <a:spcPts val="0"/>
              </a:spcAft>
              <a:buClr>
                <a:srgbClr val="86657C"/>
              </a:buClr>
              <a:buSzPct val="115000"/>
              <a:buFont typeface="Arial" panose="020B0604020202020204" pitchFamily="34" charset="0"/>
              <a:buNone/>
              <a:tabLst/>
              <a:defRPr lang="en-GB" sz="1600" b="0" kern="1200" noProof="0" dirty="0" smtClean="0">
                <a:solidFill>
                  <a:schemeClr val="tx1"/>
                </a:solidFill>
                <a:latin typeface="+mn-lt"/>
                <a:ea typeface="+mn-ea"/>
                <a:cs typeface="+mn-cs"/>
              </a:defRPr>
            </a:lvl1pPr>
            <a:lvl2pPr marL="177800" marR="0" indent="-177800" algn="l" defTabSz="914309" rtl="0" eaLnBrk="1" fontAlgn="auto" latinLnBrk="0" hangingPunct="1">
              <a:lnSpc>
                <a:spcPct val="100000"/>
              </a:lnSpc>
              <a:spcBef>
                <a:spcPts val="600"/>
              </a:spcBef>
              <a:spcAft>
                <a:spcPts val="0"/>
              </a:spcAft>
              <a:buClr>
                <a:srgbClr val="86657C"/>
              </a:buClr>
              <a:buSzPct val="115000"/>
              <a:buFont typeface="Arial" panose="020B0604020202020204" pitchFamily="34" charset="0"/>
              <a:buChar char="•"/>
              <a:tabLst/>
              <a:defRPr sz="1600" kern="1200">
                <a:solidFill>
                  <a:schemeClr val="tx1"/>
                </a:solidFill>
                <a:latin typeface="+mn-lt"/>
                <a:ea typeface="+mn-ea"/>
                <a:cs typeface="+mn-cs"/>
              </a:defRPr>
            </a:lvl2pPr>
            <a:lvl3pPr marL="357188" marR="0" indent="-179388" algn="l" defTabSz="914309" rtl="0" eaLnBrk="1" fontAlgn="auto" latinLnBrk="0" hangingPunct="1">
              <a:lnSpc>
                <a:spcPct val="100000"/>
              </a:lnSpc>
              <a:spcBef>
                <a:spcPts val="600"/>
              </a:spcBef>
              <a:spcAft>
                <a:spcPts val="0"/>
              </a:spcAft>
              <a:buClr>
                <a:srgbClr val="86657C"/>
              </a:buClr>
              <a:buSzPct val="115000"/>
              <a:buFont typeface="Arial" charset="0"/>
              <a:buChar char="•"/>
              <a:tabLst/>
              <a:defRPr sz="1400" kern="1200">
                <a:solidFill>
                  <a:schemeClr val="tx1"/>
                </a:solidFill>
                <a:latin typeface="+mn-lt"/>
                <a:ea typeface="+mn-ea"/>
                <a:cs typeface="+mn-cs"/>
              </a:defRPr>
            </a:lvl3pPr>
            <a:lvl4pPr marL="536575" marR="0" indent="-179388" algn="l" defTabSz="914309" rtl="0" eaLnBrk="1" fontAlgn="auto" latinLnBrk="0" hangingPunct="1">
              <a:lnSpc>
                <a:spcPct val="100000"/>
              </a:lnSpc>
              <a:spcBef>
                <a:spcPts val="600"/>
              </a:spcBef>
              <a:spcAft>
                <a:spcPts val="0"/>
              </a:spcAft>
              <a:buClr>
                <a:srgbClr val="86657C"/>
              </a:buClr>
              <a:buSzPct val="115000"/>
              <a:buFont typeface="Arial" panose="020B0604020202020204" pitchFamily="34" charset="0"/>
              <a:buChar char="•"/>
              <a:tabLst/>
              <a:defRPr sz="1400" kern="1200">
                <a:solidFill>
                  <a:schemeClr val="tx1"/>
                </a:solidFill>
                <a:latin typeface="+mn-lt"/>
                <a:ea typeface="+mn-ea"/>
                <a:cs typeface="+mn-cs"/>
              </a:defRPr>
            </a:lvl4pPr>
            <a:lvl5pPr marL="711200" marR="0" indent="-174625" algn="l" defTabSz="914309" rtl="0" eaLnBrk="1" fontAlgn="auto" latinLnBrk="0" hangingPunct="1">
              <a:lnSpc>
                <a:spcPct val="100000"/>
              </a:lnSpc>
              <a:spcBef>
                <a:spcPts val="600"/>
              </a:spcBef>
              <a:spcAft>
                <a:spcPts val="0"/>
              </a:spcAft>
              <a:buClr>
                <a:srgbClr val="86657C"/>
              </a:buClr>
              <a:buSzPct val="115000"/>
              <a:buFont typeface="Arial" charset="0"/>
              <a:buChar char="•"/>
              <a:tabLst/>
              <a:defRPr sz="1200" kern="1200">
                <a:solidFill>
                  <a:schemeClr val="tx1"/>
                </a:solidFill>
                <a:latin typeface="+mn-lt"/>
                <a:ea typeface="+mn-ea"/>
                <a:cs typeface="+mn-cs"/>
              </a:defRPr>
            </a:lvl5pPr>
            <a:lvl6pPr marL="890588" marR="0" indent="-179388" algn="l" defTabSz="914309" rtl="0" eaLnBrk="1" fontAlgn="auto" latinLnBrk="0" hangingPunct="1">
              <a:lnSpc>
                <a:spcPct val="90000"/>
              </a:lnSpc>
              <a:spcBef>
                <a:spcPts val="500"/>
              </a:spcBef>
              <a:spcAft>
                <a:spcPts val="0"/>
              </a:spcAft>
              <a:buClr>
                <a:srgbClr val="86657C"/>
              </a:buClr>
              <a:buSzPct val="115000"/>
              <a:buFont typeface="Arial" panose="020B0604020202020204" pitchFamily="34" charset="0"/>
              <a:buChar char="•"/>
              <a:tabLst>
                <a:tab pos="1244600" algn="l"/>
              </a:tabLst>
              <a:defRPr sz="12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spcBef>
                <a:spcPts val="0"/>
              </a:spcBef>
              <a:spcAft>
                <a:spcPts val="1000"/>
              </a:spcAft>
              <a:defRPr/>
            </a:pPr>
            <a:r>
              <a:rPr lang="en-GB" dirty="0">
                <a:latin typeface="Arial" charset="0"/>
              </a:rPr>
              <a:t>Day 1: 	Principles of pressure ulcer prevention</a:t>
            </a:r>
          </a:p>
          <a:p>
            <a:pPr>
              <a:lnSpc>
                <a:spcPts val="2000"/>
              </a:lnSpc>
              <a:spcBef>
                <a:spcPts val="0"/>
              </a:spcBef>
              <a:spcAft>
                <a:spcPts val="1000"/>
              </a:spcAft>
              <a:defRPr/>
            </a:pPr>
            <a:endParaRPr lang="en-GB" dirty="0">
              <a:latin typeface="Arial" charset="0"/>
            </a:endParaRPr>
          </a:p>
          <a:p>
            <a:pPr>
              <a:lnSpc>
                <a:spcPts val="2000"/>
              </a:lnSpc>
              <a:spcBef>
                <a:spcPts val="0"/>
              </a:spcBef>
              <a:spcAft>
                <a:spcPts val="1000"/>
              </a:spcAft>
              <a:defRPr/>
            </a:pPr>
            <a:r>
              <a:rPr lang="en-GB" dirty="0">
                <a:latin typeface="Arial" charset="0"/>
              </a:rPr>
              <a:t>Day 2:  	Pressure redistribution surfaces and clinical decision making</a:t>
            </a:r>
          </a:p>
          <a:p>
            <a:pPr>
              <a:lnSpc>
                <a:spcPts val="2000"/>
              </a:lnSpc>
              <a:spcBef>
                <a:spcPts val="0"/>
              </a:spcBef>
              <a:spcAft>
                <a:spcPts val="1000"/>
              </a:spcAft>
              <a:defRPr/>
            </a:pPr>
            <a:endParaRPr lang="en-GB" dirty="0">
              <a:latin typeface="Arial" charset="0"/>
            </a:endParaRPr>
          </a:p>
          <a:p>
            <a:pPr>
              <a:lnSpc>
                <a:spcPts val="2000"/>
              </a:lnSpc>
              <a:spcBef>
                <a:spcPts val="0"/>
              </a:spcBef>
              <a:spcAft>
                <a:spcPts val="1000"/>
              </a:spcAft>
              <a:defRPr/>
            </a:pPr>
            <a:r>
              <a:rPr lang="en-GB" dirty="0">
                <a:latin typeface="Arial" charset="0"/>
              </a:rPr>
              <a:t>Day 3: 	Mobility assessment, repositioning &amp; transfer activities, and clinical decision making</a:t>
            </a:r>
          </a:p>
          <a:p>
            <a:pPr>
              <a:lnSpc>
                <a:spcPts val="2000"/>
              </a:lnSpc>
              <a:spcBef>
                <a:spcPts val="0"/>
              </a:spcBef>
              <a:spcAft>
                <a:spcPts val="1000"/>
              </a:spcAft>
              <a:defRPr/>
            </a:pPr>
            <a:endParaRPr lang="en-GB" dirty="0">
              <a:latin typeface="Arial" charset="0"/>
            </a:endParaRPr>
          </a:p>
          <a:p>
            <a:pPr>
              <a:lnSpc>
                <a:spcPts val="2000"/>
              </a:lnSpc>
              <a:spcBef>
                <a:spcPts val="0"/>
              </a:spcBef>
              <a:spcAft>
                <a:spcPts val="1000"/>
              </a:spcAft>
              <a:defRPr/>
            </a:pPr>
            <a:r>
              <a:rPr lang="en-GB" dirty="0">
                <a:latin typeface="Arial" charset="0"/>
              </a:rPr>
              <a:t>Day 4: 	Repositioning &amp; transfer activities and clinical decision making</a:t>
            </a:r>
          </a:p>
          <a:p>
            <a:pPr>
              <a:lnSpc>
                <a:spcPts val="2000"/>
              </a:lnSpc>
              <a:spcBef>
                <a:spcPts val="0"/>
              </a:spcBef>
              <a:spcAft>
                <a:spcPts val="1000"/>
              </a:spcAft>
              <a:defRPr/>
            </a:pPr>
            <a:endParaRPr lang="en-GB" dirty="0">
              <a:latin typeface="Arial" charset="0"/>
            </a:endParaRPr>
          </a:p>
          <a:p>
            <a:pPr>
              <a:lnSpc>
                <a:spcPts val="2000"/>
              </a:lnSpc>
              <a:spcBef>
                <a:spcPts val="0"/>
              </a:spcBef>
              <a:spcAft>
                <a:spcPts val="1000"/>
              </a:spcAft>
              <a:defRPr/>
            </a:pPr>
            <a:r>
              <a:rPr lang="en-GB" dirty="0">
                <a:latin typeface="Arial" charset="0"/>
              </a:rPr>
              <a:t>Day 5: 	Workplace coaching and embedding a cultural change in clinical practice </a:t>
            </a:r>
          </a:p>
        </p:txBody>
      </p:sp>
      <p:sp>
        <p:nvSpPr>
          <p:cNvPr id="7" name="Title 3">
            <a:extLst>
              <a:ext uri="{FF2B5EF4-FFF2-40B4-BE49-F238E27FC236}">
                <a16:creationId xmlns:a16="http://schemas.microsoft.com/office/drawing/2014/main" id="{3ADDFBA2-252E-EAFF-1BDD-33A3FCC329E2}"/>
              </a:ext>
            </a:extLst>
          </p:cNvPr>
          <p:cNvSpPr>
            <a:spLocks noGrp="1"/>
          </p:cNvSpPr>
          <p:nvPr>
            <p:ph type="title"/>
          </p:nvPr>
        </p:nvSpPr>
        <p:spPr>
          <a:xfrm>
            <a:off x="669600" y="288000"/>
            <a:ext cx="5220673" cy="684000"/>
          </a:xfrm>
        </p:spPr>
        <p:txBody>
          <a:bodyPr vert="horz" lIns="0" tIns="0" rIns="0" bIns="0" rtlCol="0" anchor="t" anchorCtr="0">
            <a:normAutofit fontScale="90000"/>
          </a:bodyPr>
          <a:lstStyle/>
          <a:p>
            <a:r>
              <a:rPr lang="en-GB" sz="3100" b="1" kern="1200" dirty="0">
                <a:latin typeface="+mj-lt"/>
                <a:ea typeface="+mj-ea"/>
                <a:cs typeface="+mj-cs"/>
              </a:rPr>
              <a:t>Implement and Go Live</a:t>
            </a:r>
            <a:br>
              <a:rPr lang="en-GB" sz="2200" b="1" kern="1200" dirty="0">
                <a:latin typeface="+mj-lt"/>
                <a:ea typeface="+mj-ea"/>
                <a:cs typeface="+mj-cs"/>
              </a:rPr>
            </a:br>
            <a:r>
              <a:rPr lang="en-GB" sz="2200" b="1" kern="1200" dirty="0">
                <a:latin typeface="+mj-lt"/>
                <a:ea typeface="+mj-ea"/>
                <a:cs typeface="+mj-cs"/>
              </a:rPr>
              <a:t>MOVE Coach CPD Accredited Training</a:t>
            </a:r>
          </a:p>
        </p:txBody>
      </p:sp>
    </p:spTree>
    <p:extLst>
      <p:ext uri="{BB962C8B-B14F-4D97-AF65-F5344CB8AC3E}">
        <p14:creationId xmlns:p14="http://schemas.microsoft.com/office/powerpoint/2010/main" val="1477469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05359C-2469-135E-E819-7994F5BC0281}"/>
              </a:ext>
            </a:extLst>
          </p:cNvPr>
          <p:cNvPicPr>
            <a:picLocks noChangeAspect="1"/>
          </p:cNvPicPr>
          <p:nvPr/>
        </p:nvPicPr>
        <p:blipFill>
          <a:blip r:embed="rId3">
            <a:alphaModFix amt="30000"/>
          </a:blip>
          <a:stretch>
            <a:fillRect/>
          </a:stretch>
        </p:blipFill>
        <p:spPr>
          <a:xfrm>
            <a:off x="0" y="0"/>
            <a:ext cx="12192000" cy="8001000"/>
          </a:xfrm>
          <a:prstGeom prst="rect">
            <a:avLst/>
          </a:prstGeom>
        </p:spPr>
      </p:pic>
      <p:sp>
        <p:nvSpPr>
          <p:cNvPr id="40" name="Rubrik 7"/>
          <p:cNvSpPr txBox="1">
            <a:spLocks/>
          </p:cNvSpPr>
          <p:nvPr/>
        </p:nvSpPr>
        <p:spPr>
          <a:xfrm>
            <a:off x="840509" y="931334"/>
            <a:ext cx="9014692" cy="496154"/>
          </a:xfrm>
          <a:prstGeom prst="rect">
            <a:avLst/>
          </a:prstGeom>
        </p:spPr>
        <p:txBody>
          <a:bodyPr vert="horz" lIns="0" tIns="0" rIns="0" bIns="0" rtlCol="0" anchor="t" anchorCtr="0">
            <a:noAutofit/>
          </a:bodyPr>
          <a:lstStyle>
            <a:lvl1pPr algn="l" defTabSz="914309" rtl="0" eaLnBrk="1" latinLnBrk="0" hangingPunct="1">
              <a:lnSpc>
                <a:spcPct val="100000"/>
              </a:lnSpc>
              <a:spcBef>
                <a:spcPct val="0"/>
              </a:spcBef>
              <a:buNone/>
              <a:defRPr sz="2400" b="1" kern="1200">
                <a:solidFill>
                  <a:schemeClr val="tx2"/>
                </a:solidFill>
                <a:latin typeface="+mj-lt"/>
                <a:ea typeface="+mj-ea"/>
                <a:cs typeface="+mj-cs"/>
              </a:defRPr>
            </a:lvl1pPr>
          </a:lstStyle>
          <a:p>
            <a:pPr marL="0" marR="0" lvl="0" indent="0" algn="l" defTabSz="914309" rtl="0" eaLnBrk="1" fontAlgn="auto" latinLnBrk="0" hangingPunct="1">
              <a:lnSpc>
                <a:spcPct val="100000"/>
              </a:lnSpc>
              <a:spcBef>
                <a:spcPct val="0"/>
              </a:spcBef>
              <a:spcAft>
                <a:spcPts val="0"/>
              </a:spcAft>
              <a:buClrTx/>
              <a:buSzTx/>
              <a:buFontTx/>
              <a:buNone/>
              <a:tabLst/>
              <a:defRPr/>
            </a:pPr>
            <a:br>
              <a:rPr kumimoji="0" lang="en-GB" sz="2400" b="1" i="0" u="none" strike="noStrike" kern="1200" cap="none" spc="0" normalizeH="0" baseline="0" noProof="0" dirty="0">
                <a:ln>
                  <a:noFill/>
                </a:ln>
                <a:solidFill>
                  <a:srgbClr val="BFB4AE"/>
                </a:solidFill>
                <a:effectLst/>
                <a:uLnTx/>
                <a:uFillTx/>
                <a:latin typeface="Arial"/>
                <a:ea typeface="+mj-ea"/>
                <a:cs typeface="+mj-cs"/>
              </a:rPr>
            </a:br>
            <a:endParaRPr kumimoji="0" lang="en-GB" sz="2400" b="1" i="0" u="none" strike="noStrike" kern="1200" cap="none" spc="0" normalizeH="0" baseline="0" noProof="0" dirty="0">
              <a:ln>
                <a:noFill/>
              </a:ln>
              <a:solidFill>
                <a:srgbClr val="BFB4AE"/>
              </a:solidFill>
              <a:effectLst/>
              <a:uLnTx/>
              <a:uFillTx/>
              <a:latin typeface="Arial"/>
              <a:ea typeface="+mj-ea"/>
              <a:cs typeface="+mj-cs"/>
            </a:endParaRPr>
          </a:p>
        </p:txBody>
      </p:sp>
      <p:sp>
        <p:nvSpPr>
          <p:cNvPr id="5" name="Rectangular Callout 4"/>
          <p:cNvSpPr/>
          <p:nvPr/>
        </p:nvSpPr>
        <p:spPr>
          <a:xfrm>
            <a:off x="694332" y="3170528"/>
            <a:ext cx="3574635" cy="1155136"/>
          </a:xfrm>
          <a:prstGeom prst="wedgeRectCallout">
            <a:avLst>
              <a:gd name="adj1" fmla="val -17457"/>
              <a:gd name="adj2" fmla="val 82080"/>
            </a:avLst>
          </a:prstGeom>
          <a:solidFill>
            <a:schemeClr val="accent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1400" b="1" i="1" u="none" strike="noStrike" kern="1200" cap="none" spc="0" normalizeH="0" baseline="0" noProof="0" dirty="0">
                <a:ln>
                  <a:noFill/>
                </a:ln>
                <a:solidFill>
                  <a:schemeClr val="bg1"/>
                </a:solidFill>
                <a:effectLst/>
                <a:uLnTx/>
                <a:uFillTx/>
                <a:latin typeface="Arial" panose="020B0604020202020204"/>
                <a:ea typeface="+mn-ea"/>
                <a:cs typeface="+mn-cs"/>
              </a:rPr>
              <a:t>“Knowledgeable, non-judgemental and supportive consultants”</a:t>
            </a:r>
          </a:p>
        </p:txBody>
      </p:sp>
      <p:sp>
        <p:nvSpPr>
          <p:cNvPr id="6" name="Rectangular Callout 5"/>
          <p:cNvSpPr/>
          <p:nvPr/>
        </p:nvSpPr>
        <p:spPr>
          <a:xfrm>
            <a:off x="196798" y="1236765"/>
            <a:ext cx="4569705" cy="1155136"/>
          </a:xfrm>
          <a:prstGeom prst="wedgeRectCallout">
            <a:avLst>
              <a:gd name="adj1" fmla="val -17457"/>
              <a:gd name="adj2" fmla="val 82080"/>
            </a:avLst>
          </a:prstGeom>
          <a:solidFill>
            <a:schemeClr val="accent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1400" b="1" i="1" u="none" strike="noStrike" kern="1200" cap="none" spc="0" normalizeH="0" baseline="0" noProof="0" dirty="0">
                <a:ln>
                  <a:noFill/>
                </a:ln>
                <a:solidFill>
                  <a:schemeClr val="bg1"/>
                </a:solidFill>
                <a:effectLst/>
                <a:uLnTx/>
                <a:uFillTx/>
                <a:latin typeface="Arial" panose="020B0604020202020204"/>
                <a:ea typeface="+mn-ea"/>
                <a:cs typeface="+mn-cs"/>
              </a:rPr>
              <a:t>“I loved the course and would definitely encourage others to attend”</a:t>
            </a:r>
          </a:p>
        </p:txBody>
      </p:sp>
      <p:sp>
        <p:nvSpPr>
          <p:cNvPr id="8" name="Rectangular Callout 7"/>
          <p:cNvSpPr/>
          <p:nvPr/>
        </p:nvSpPr>
        <p:spPr>
          <a:xfrm>
            <a:off x="7433664" y="1236765"/>
            <a:ext cx="4569705" cy="906017"/>
          </a:xfrm>
          <a:prstGeom prst="wedgeRectCallout">
            <a:avLst>
              <a:gd name="adj1" fmla="val -17457"/>
              <a:gd name="adj2" fmla="val 82080"/>
            </a:avLst>
          </a:prstGeom>
          <a:solidFill>
            <a:schemeClr val="accent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1400" b="1" i="1" u="none" strike="noStrike" kern="1200" cap="none" spc="0" normalizeH="0" baseline="0" noProof="0" dirty="0">
                <a:ln>
                  <a:noFill/>
                </a:ln>
                <a:solidFill>
                  <a:schemeClr val="bg1"/>
                </a:solidFill>
                <a:effectLst/>
                <a:uLnTx/>
                <a:uFillTx/>
                <a:latin typeface="Arial" panose="020B0604020202020204"/>
                <a:ea typeface="+mn-ea"/>
                <a:cs typeface="+mn-cs"/>
              </a:rPr>
              <a:t>“A very informative and practica course”</a:t>
            </a:r>
          </a:p>
        </p:txBody>
      </p:sp>
      <p:sp>
        <p:nvSpPr>
          <p:cNvPr id="10" name="Rectangular Callout 9"/>
          <p:cNvSpPr/>
          <p:nvPr/>
        </p:nvSpPr>
        <p:spPr>
          <a:xfrm>
            <a:off x="7423117" y="3170528"/>
            <a:ext cx="3574635" cy="906017"/>
          </a:xfrm>
          <a:prstGeom prst="wedgeRectCallout">
            <a:avLst>
              <a:gd name="adj1" fmla="val -17457"/>
              <a:gd name="adj2" fmla="val 82080"/>
            </a:avLst>
          </a:prstGeom>
          <a:solidFill>
            <a:schemeClr val="accent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1400" b="1" i="1" u="none" strike="noStrike" kern="1200" cap="none" spc="0" normalizeH="0" baseline="0" noProof="0" dirty="0">
                <a:ln>
                  <a:noFill/>
                </a:ln>
                <a:solidFill>
                  <a:schemeClr val="bg1"/>
                </a:solidFill>
                <a:effectLst/>
                <a:uLnTx/>
                <a:uFillTx/>
                <a:latin typeface="Arial" panose="020B0604020202020204"/>
                <a:ea typeface="+mn-ea"/>
                <a:cs typeface="+mn-cs"/>
              </a:rPr>
              <a:t>“What I like the most are the practical sessions where we can apply or practice our skills”</a:t>
            </a:r>
          </a:p>
        </p:txBody>
      </p:sp>
      <p:sp>
        <p:nvSpPr>
          <p:cNvPr id="13" name="Rectangular Callout 12"/>
          <p:cNvSpPr/>
          <p:nvPr/>
        </p:nvSpPr>
        <p:spPr>
          <a:xfrm>
            <a:off x="2858814" y="4842346"/>
            <a:ext cx="6444833" cy="906017"/>
          </a:xfrm>
          <a:prstGeom prst="wedgeRectCallout">
            <a:avLst>
              <a:gd name="adj1" fmla="val -17457"/>
              <a:gd name="adj2" fmla="val 82080"/>
            </a:avLst>
          </a:prstGeom>
          <a:solidFill>
            <a:schemeClr val="accent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1400" b="1" i="1" u="none" strike="noStrike" kern="1200" cap="none" spc="0" normalizeH="0" baseline="0" noProof="0" dirty="0">
                <a:ln>
                  <a:noFill/>
                </a:ln>
                <a:solidFill>
                  <a:schemeClr val="bg1"/>
                </a:solidFill>
                <a:effectLst/>
                <a:uLnTx/>
                <a:uFillTx/>
                <a:latin typeface="Arial" panose="020B0604020202020204"/>
                <a:ea typeface="+mn-ea"/>
                <a:cs typeface="+mn-cs"/>
              </a:rPr>
              <a:t>“I like the blended learning of presentations, discussions and practical sessions”</a:t>
            </a:r>
          </a:p>
        </p:txBody>
      </p:sp>
      <p:sp>
        <p:nvSpPr>
          <p:cNvPr id="12" name="Title 1"/>
          <p:cNvSpPr>
            <a:spLocks noGrp="1"/>
          </p:cNvSpPr>
          <p:nvPr>
            <p:ph type="title"/>
          </p:nvPr>
        </p:nvSpPr>
        <p:spPr>
          <a:xfrm>
            <a:off x="669600" y="288000"/>
            <a:ext cx="10800000" cy="684000"/>
          </a:xfrm>
          <a:noFill/>
        </p:spPr>
        <p:txBody>
          <a:bodyPr vert="horz"/>
          <a:lstStyle/>
          <a:p>
            <a:r>
              <a:rPr lang="en-AU" dirty="0">
                <a:latin typeface="+mn-lt"/>
              </a:rPr>
              <a:t>Feedback from ward staff</a:t>
            </a:r>
          </a:p>
        </p:txBody>
      </p:sp>
    </p:spTree>
    <p:extLst>
      <p:ext uri="{BB962C8B-B14F-4D97-AF65-F5344CB8AC3E}">
        <p14:creationId xmlns:p14="http://schemas.microsoft.com/office/powerpoint/2010/main" val="1891599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5FCD3-8C3D-2E63-EADC-6811B6516C55}"/>
            </a:ext>
          </a:extLst>
        </p:cNvPr>
        <p:cNvGrpSpPr/>
        <p:nvPr/>
      </p:nvGrpSpPr>
      <p:grpSpPr>
        <a:xfrm>
          <a:off x="0" y="0"/>
          <a:ext cx="0" cy="0"/>
          <a:chOff x="0" y="0"/>
          <a:chExt cx="0" cy="0"/>
        </a:xfrm>
      </p:grpSpPr>
      <p:pic>
        <p:nvPicPr>
          <p:cNvPr id="9" name="Picture 8" descr="A group of people in scrubs&#10;&#10;AI-generated content may be incorrect.">
            <a:extLst>
              <a:ext uri="{FF2B5EF4-FFF2-40B4-BE49-F238E27FC236}">
                <a16:creationId xmlns:a16="http://schemas.microsoft.com/office/drawing/2014/main" id="{81FEAE6B-F57B-EA52-9200-DE5BEB7F4120}"/>
              </a:ext>
            </a:extLst>
          </p:cNvPr>
          <p:cNvPicPr>
            <a:picLocks noChangeAspect="1"/>
          </p:cNvPicPr>
          <p:nvPr/>
        </p:nvPicPr>
        <p:blipFill>
          <a:blip r:embed="rId3">
            <a:alphaModFix amt="20000"/>
          </a:blip>
          <a:srcRect t="-34926" b="-34926"/>
          <a:stretch/>
        </p:blipFill>
        <p:spPr>
          <a:xfrm>
            <a:off x="3983" y="-2295636"/>
            <a:ext cx="12229250" cy="11557284"/>
          </a:xfrm>
          <a:prstGeom prst="rect">
            <a:avLst/>
          </a:prstGeom>
        </p:spPr>
      </p:pic>
      <p:sp>
        <p:nvSpPr>
          <p:cNvPr id="4" name="Title 3">
            <a:extLst>
              <a:ext uri="{FF2B5EF4-FFF2-40B4-BE49-F238E27FC236}">
                <a16:creationId xmlns:a16="http://schemas.microsoft.com/office/drawing/2014/main" id="{EDF3B21D-15C2-7A64-0A1F-E64E75FC087D}"/>
              </a:ext>
            </a:extLst>
          </p:cNvPr>
          <p:cNvSpPr>
            <a:spLocks noGrp="1"/>
          </p:cNvSpPr>
          <p:nvPr>
            <p:ph type="title"/>
          </p:nvPr>
        </p:nvSpPr>
        <p:spPr>
          <a:xfrm>
            <a:off x="669600" y="288000"/>
            <a:ext cx="5405536" cy="431569"/>
          </a:xfrm>
        </p:spPr>
        <p:txBody>
          <a:bodyPr>
            <a:normAutofit fontScale="90000"/>
          </a:bodyPr>
          <a:lstStyle/>
          <a:p>
            <a:r>
              <a:rPr lang="en-GB" sz="3100" b="1" dirty="0">
                <a:solidFill>
                  <a:srgbClr val="015174"/>
                </a:solidFill>
                <a:latin typeface="Arial" panose="020B0604020202020204" pitchFamily="34" charset="0"/>
                <a:cs typeface="Arial" panose="020B0604020202020204" pitchFamily="34" charset="0"/>
              </a:rPr>
              <a:t>Consult and Sustain </a:t>
            </a:r>
            <a:r>
              <a:rPr lang="en-GB" sz="2800" b="1" dirty="0">
                <a:solidFill>
                  <a:srgbClr val="015174"/>
                </a:solidFill>
                <a:latin typeface="Arial" panose="020B0604020202020204" pitchFamily="34" charset="0"/>
                <a:cs typeface="Arial" panose="020B0604020202020204" pitchFamily="34" charset="0"/>
              </a:rPr>
              <a:t>- </a:t>
            </a:r>
            <a:r>
              <a:rPr lang="en-GB" sz="2200" b="1" dirty="0">
                <a:solidFill>
                  <a:srgbClr val="015174"/>
                </a:solidFill>
                <a:latin typeface="Arial" panose="020B0604020202020204" pitchFamily="34" charset="0"/>
                <a:cs typeface="Arial" panose="020B0604020202020204" pitchFamily="34" charset="0"/>
              </a:rPr>
              <a:t>On site visits</a:t>
            </a:r>
          </a:p>
        </p:txBody>
      </p:sp>
      <p:sp>
        <p:nvSpPr>
          <p:cNvPr id="2" name="Platshållare för bildnummer 1">
            <a:extLst>
              <a:ext uri="{FF2B5EF4-FFF2-40B4-BE49-F238E27FC236}">
                <a16:creationId xmlns:a16="http://schemas.microsoft.com/office/drawing/2014/main" id="{490EC07B-D182-CFC9-CF19-7EAF8C74F15D}"/>
              </a:ext>
            </a:extLst>
          </p:cNvPr>
          <p:cNvSpPr>
            <a:spLocks noGrp="1"/>
          </p:cNvSpPr>
          <p:nvPr>
            <p:ph type="sldNum" sz="quarter" idx="4"/>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fld id="{44885375-241E-884B-B5CC-0E856F89762A}" type="slidenum">
              <a:rPr kumimoji="0" lang="en-GB" sz="900" b="0" i="0" u="none" strike="noStrike" kern="1200" cap="none" spc="0" normalizeH="0" baseline="0" noProof="0" smtClean="0">
                <a:ln>
                  <a:noFill/>
                </a:ln>
                <a:solidFill>
                  <a:srgbClr val="434342"/>
                </a:solidFill>
                <a:effectLst/>
                <a:uLnTx/>
                <a:uFillTx/>
                <a:latin typeface="Arial"/>
                <a:ea typeface="+mn-ea"/>
                <a:cs typeface="Helvetica"/>
                <a:sym typeface="Santral Regular"/>
              </a:rPr>
              <a:pPr marL="0" marR="0" lvl="0" indent="0" algn="l" defTabSz="914264" rtl="0" eaLnBrk="1" fontAlgn="auto" latinLnBrk="0" hangingPunct="1">
                <a:lnSpc>
                  <a:spcPct val="100000"/>
                </a:lnSpc>
                <a:spcBef>
                  <a:spcPts val="0"/>
                </a:spcBef>
                <a:spcAft>
                  <a:spcPts val="0"/>
                </a:spcAft>
                <a:buClrTx/>
                <a:buSzTx/>
                <a:buFontTx/>
                <a:buNone/>
                <a:tabLst/>
                <a:defRPr/>
              </a:pPr>
              <a:t>10</a:t>
            </a:fld>
            <a:endParaRPr kumimoji="0" lang="en-GB" sz="900" b="0" i="0" u="none" strike="noStrike" kern="1200" cap="none" spc="0" normalizeH="0" baseline="0" noProof="0" dirty="0">
              <a:ln>
                <a:noFill/>
              </a:ln>
              <a:solidFill>
                <a:srgbClr val="434342"/>
              </a:solidFill>
              <a:effectLst/>
              <a:uLnTx/>
              <a:uFillTx/>
              <a:latin typeface="Arial"/>
              <a:ea typeface="+mn-ea"/>
              <a:cs typeface="Helvetica"/>
              <a:sym typeface="Santral Regular"/>
            </a:endParaRPr>
          </a:p>
        </p:txBody>
      </p:sp>
      <p:pic>
        <p:nvPicPr>
          <p:cNvPr id="8" name="Picture 7">
            <a:extLst>
              <a:ext uri="{FF2B5EF4-FFF2-40B4-BE49-F238E27FC236}">
                <a16:creationId xmlns:a16="http://schemas.microsoft.com/office/drawing/2014/main" id="{00D20790-C67D-3D10-B064-9F0A946DEE59}"/>
              </a:ext>
            </a:extLst>
          </p:cNvPr>
          <p:cNvPicPr>
            <a:picLocks noChangeAspect="1"/>
          </p:cNvPicPr>
          <p:nvPr/>
        </p:nvPicPr>
        <p:blipFill>
          <a:blip r:embed="rId4"/>
          <a:stretch>
            <a:fillRect/>
          </a:stretch>
        </p:blipFill>
        <p:spPr>
          <a:xfrm>
            <a:off x="474336" y="836713"/>
            <a:ext cx="11201600" cy="5733252"/>
          </a:xfrm>
          <a:prstGeom prst="rect">
            <a:avLst/>
          </a:prstGeom>
        </p:spPr>
      </p:pic>
    </p:spTree>
    <p:extLst>
      <p:ext uri="{BB962C8B-B14F-4D97-AF65-F5344CB8AC3E}">
        <p14:creationId xmlns:p14="http://schemas.microsoft.com/office/powerpoint/2010/main" val="342931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Placeholder 5" descr="A group of people in blue scrubs&#10;&#10;AI-generated content may be incorrect.">
            <a:extLst>
              <a:ext uri="{FF2B5EF4-FFF2-40B4-BE49-F238E27FC236}">
                <a16:creationId xmlns:a16="http://schemas.microsoft.com/office/drawing/2014/main" id="{B940D0F1-731D-667B-B535-195BD9E33862}"/>
              </a:ext>
            </a:extLst>
          </p:cNvPr>
          <p:cNvPicPr>
            <a:picLocks noGrp="1" noChangeAspect="1"/>
          </p:cNvPicPr>
          <p:nvPr>
            <p:ph type="pic" sz="quarter" idx="17"/>
          </p:nvPr>
        </p:nvPicPr>
        <p:blipFill>
          <a:blip r:embed="rId3"/>
          <a:srcRect l="14978" r="14975"/>
          <a:stretch>
            <a:fillRect/>
          </a:stretch>
        </p:blipFill>
        <p:spPr>
          <a:xfrm>
            <a:off x="6105526" y="10"/>
            <a:ext cx="6084000" cy="6166790"/>
          </a:xfrm>
          <a:noFill/>
        </p:spPr>
      </p:pic>
      <p:sp>
        <p:nvSpPr>
          <p:cNvPr id="4" name="Title 3">
            <a:extLst>
              <a:ext uri="{FF2B5EF4-FFF2-40B4-BE49-F238E27FC236}">
                <a16:creationId xmlns:a16="http://schemas.microsoft.com/office/drawing/2014/main" id="{0CA238C0-1834-0BF2-7B0D-59ADD395B4FA}"/>
              </a:ext>
            </a:extLst>
          </p:cNvPr>
          <p:cNvSpPr>
            <a:spLocks noGrp="1"/>
          </p:cNvSpPr>
          <p:nvPr>
            <p:ph type="title"/>
          </p:nvPr>
        </p:nvSpPr>
        <p:spPr>
          <a:xfrm>
            <a:off x="669600" y="288000"/>
            <a:ext cx="5220673" cy="684000"/>
          </a:xfrm>
        </p:spPr>
        <p:txBody>
          <a:bodyPr vert="horz" lIns="0" tIns="0" rIns="0" bIns="0" rtlCol="0" anchor="t" anchorCtr="0">
            <a:normAutofit fontScale="90000"/>
          </a:bodyPr>
          <a:lstStyle/>
          <a:p>
            <a:pPr>
              <a:lnSpc>
                <a:spcPct val="90000"/>
              </a:lnSpc>
            </a:pPr>
            <a:r>
              <a:rPr lang="en-GB" sz="3100" baseline="0" dirty="0">
                <a:solidFill>
                  <a:schemeClr val="tx2"/>
                </a:solidFill>
              </a:rPr>
              <a:t>Consult and Sustain</a:t>
            </a:r>
            <a:br>
              <a:rPr lang="en-GB" baseline="0" dirty="0">
                <a:solidFill>
                  <a:schemeClr val="tx2"/>
                </a:solidFill>
              </a:rPr>
            </a:br>
            <a:r>
              <a:rPr lang="en-GB" sz="2200" baseline="0" dirty="0">
                <a:solidFill>
                  <a:schemeClr val="tx2"/>
                </a:solidFill>
              </a:rPr>
              <a:t>Move Coach Projects – Critical Care</a:t>
            </a:r>
          </a:p>
        </p:txBody>
      </p:sp>
      <p:sp>
        <p:nvSpPr>
          <p:cNvPr id="5" name="Slide Number Placeholder 4">
            <a:extLst>
              <a:ext uri="{FF2B5EF4-FFF2-40B4-BE49-F238E27FC236}">
                <a16:creationId xmlns:a16="http://schemas.microsoft.com/office/drawing/2014/main" id="{5842BC0D-A5D2-F09E-8621-F8BB436FF923}"/>
              </a:ext>
            </a:extLst>
          </p:cNvPr>
          <p:cNvSpPr>
            <a:spLocks noGrp="1"/>
          </p:cNvSpPr>
          <p:nvPr>
            <p:ph type="sldNum" sz="quarter" idx="4"/>
          </p:nvPr>
        </p:nvSpPr>
        <p:spPr>
          <a:xfrm>
            <a:off x="695328" y="6452821"/>
            <a:ext cx="5850045" cy="117144"/>
          </a:xfrm>
        </p:spPr>
        <p:txBody>
          <a:bodyPr vert="horz" lIns="0" tIns="0" rIns="0" bIns="0" rtlCol="0" anchor="ctr">
            <a:normAutofit/>
          </a:bodyPr>
          <a:lstStyle/>
          <a:p>
            <a:pPr marR="0" lvl="0" indent="0" fontAlgn="auto">
              <a:lnSpc>
                <a:spcPct val="90000"/>
              </a:lnSpc>
              <a:spcBef>
                <a:spcPts val="0"/>
              </a:spcBef>
              <a:spcAft>
                <a:spcPts val="600"/>
              </a:spcAft>
              <a:buClrTx/>
              <a:buSzTx/>
              <a:buFontTx/>
              <a:buNone/>
              <a:tabLst/>
              <a:defRPr/>
            </a:pPr>
            <a:fld id="{44885375-241E-884B-B5CC-0E856F89762A}" type="slidenum">
              <a:rPr kumimoji="0" lang="en-GB" sz="800" b="0" i="0" u="none" strike="noStrike" cap="none" spc="0" normalizeH="0" baseline="0" smtClean="0">
                <a:ln>
                  <a:noFill/>
                </a:ln>
                <a:effectLst/>
                <a:uLnTx/>
                <a:uFillTx/>
              </a:rPr>
              <a:pPr marR="0" lvl="0" indent="0" fontAlgn="auto">
                <a:lnSpc>
                  <a:spcPct val="90000"/>
                </a:lnSpc>
                <a:spcBef>
                  <a:spcPts val="0"/>
                </a:spcBef>
                <a:spcAft>
                  <a:spcPts val="600"/>
                </a:spcAft>
                <a:buClrTx/>
                <a:buSzTx/>
                <a:buFontTx/>
                <a:buNone/>
                <a:tabLst/>
                <a:defRPr/>
              </a:pPr>
              <a:t>11</a:t>
            </a:fld>
            <a:endParaRPr kumimoji="0" lang="en-GB" sz="800" b="0" i="0" u="none" strike="noStrike" cap="none" spc="0" normalizeH="0" baseline="0">
              <a:ln>
                <a:noFill/>
              </a:ln>
              <a:effectLst/>
              <a:uLnTx/>
              <a:uFillTx/>
            </a:endParaRPr>
          </a:p>
        </p:txBody>
      </p:sp>
      <p:sp>
        <p:nvSpPr>
          <p:cNvPr id="12" name="TextBox 11">
            <a:extLst>
              <a:ext uri="{FF2B5EF4-FFF2-40B4-BE49-F238E27FC236}">
                <a16:creationId xmlns:a16="http://schemas.microsoft.com/office/drawing/2014/main" id="{B5A0AFA4-1DA8-82A2-8624-38D8D3BF4827}"/>
              </a:ext>
            </a:extLst>
          </p:cNvPr>
          <p:cNvSpPr txBox="1"/>
          <p:nvPr/>
        </p:nvSpPr>
        <p:spPr bwMode="gray">
          <a:xfrm>
            <a:off x="551384" y="1231955"/>
            <a:ext cx="5221288" cy="4394089"/>
          </a:xfrm>
          <a:prstGeom prst="rect">
            <a:avLst/>
          </a:prstGeom>
        </p:spPr>
        <p:txBody>
          <a:bodyPr rot="0" spcFirstLastPara="0" vertOverflow="overflow" horzOverflow="overflow" vert="horz" lIns="0" tIns="0" rIns="0" bIns="0" numCol="1" spcCol="0" rtlCol="0" fromWordArt="0" anchorCtr="0" forceAA="0" compatLnSpc="1">
            <a:prstTxWarp prst="textNoShape">
              <a:avLst/>
            </a:prstTxWarp>
            <a:noAutofit/>
          </a:bodyPr>
          <a:lstStyle/>
          <a:p>
            <a:pPr marL="285750" indent="-285750" defTabSz="914309">
              <a:lnSpc>
                <a:spcPct val="90000"/>
              </a:lnSpc>
              <a:spcAft>
                <a:spcPts val="1000"/>
              </a:spcAft>
              <a:buClr>
                <a:schemeClr val="tx2"/>
              </a:buClr>
              <a:buSzPct val="115000"/>
              <a:buFont typeface="Arial" panose="020B0604020202020204" pitchFamily="34" charset="0"/>
              <a:buChar char="•"/>
              <a:defRPr/>
            </a:pPr>
            <a:r>
              <a:rPr kumimoji="0" lang="en-US" sz="1600" b="1" i="0" u="none" strike="noStrike" kern="1200" cap="none" spc="0" normalizeH="0" baseline="0" noProof="0" dirty="0">
                <a:ln>
                  <a:noFill/>
                </a:ln>
                <a:effectLst/>
                <a:uLnTx/>
                <a:uFillTx/>
                <a:latin typeface="+mn-lt"/>
                <a:ea typeface="+mn-ea"/>
                <a:cs typeface="+mn-cs"/>
              </a:rPr>
              <a:t>Adapted Waterlow Risk Assessment:</a:t>
            </a:r>
          </a:p>
          <a:p>
            <a:pPr marL="742881" lvl="1" indent="-285750" defTabSz="914309">
              <a:lnSpc>
                <a:spcPct val="90000"/>
              </a:lnSpc>
              <a:spcAft>
                <a:spcPts val="1000"/>
              </a:spcAft>
              <a:buClr>
                <a:schemeClr val="tx2"/>
              </a:buClr>
              <a:buSzPct val="115000"/>
              <a:buFont typeface="Arial" panose="020B0604020202020204" pitchFamily="34" charset="0"/>
              <a:buChar char="•"/>
              <a:defRPr/>
            </a:pPr>
            <a:r>
              <a:rPr kumimoji="0" lang="en-US" sz="1600" b="0" i="0" u="none" strike="noStrike" kern="1200" cap="none" spc="0" normalizeH="0" baseline="0" noProof="0" dirty="0">
                <a:ln>
                  <a:noFill/>
                </a:ln>
                <a:effectLst/>
                <a:uLnTx/>
                <a:uFillTx/>
                <a:latin typeface="+mn-lt"/>
                <a:ea typeface="+mn-ea"/>
                <a:cs typeface="+mn-cs"/>
              </a:rPr>
              <a:t>Update the ICCA system and supporting evidence to reduce inconsistencies in assessment documentation</a:t>
            </a:r>
          </a:p>
          <a:p>
            <a:pPr marL="742881" lvl="1" indent="-285750" defTabSz="914309">
              <a:lnSpc>
                <a:spcPct val="90000"/>
              </a:lnSpc>
              <a:spcAft>
                <a:spcPts val="1000"/>
              </a:spcAft>
              <a:buClr>
                <a:schemeClr val="tx2"/>
              </a:buClr>
              <a:buSzPct val="115000"/>
              <a:buFont typeface="Arial" panose="020B0604020202020204" pitchFamily="34" charset="0"/>
              <a:buChar char="•"/>
              <a:defRPr/>
            </a:pPr>
            <a:r>
              <a:rPr kumimoji="0" lang="en-US" sz="1600" b="0" i="0" u="none" strike="noStrike" kern="1200" cap="none" spc="0" normalizeH="0" baseline="0" noProof="0" dirty="0">
                <a:ln>
                  <a:noFill/>
                </a:ln>
                <a:effectLst/>
                <a:uLnTx/>
                <a:uFillTx/>
                <a:latin typeface="+mn-lt"/>
                <a:ea typeface="+mn-ea"/>
                <a:cs typeface="+mn-cs"/>
              </a:rPr>
              <a:t>Adjustments to ICCA system within the next two weeks.</a:t>
            </a:r>
          </a:p>
          <a:p>
            <a:pPr marL="742881" lvl="1" indent="-285750" defTabSz="914309">
              <a:lnSpc>
                <a:spcPct val="90000"/>
              </a:lnSpc>
              <a:spcAft>
                <a:spcPts val="1000"/>
              </a:spcAft>
              <a:buClr>
                <a:schemeClr val="tx2"/>
              </a:buClr>
              <a:buSzPct val="115000"/>
              <a:buFont typeface="Arial" panose="020B0604020202020204" pitchFamily="34" charset="0"/>
              <a:buChar char="•"/>
              <a:defRPr/>
            </a:pPr>
            <a:r>
              <a:rPr kumimoji="0" lang="en-US" sz="1600" b="0" i="0" u="none" strike="noStrike" kern="1200" cap="none" spc="0" normalizeH="0" baseline="0" noProof="0" dirty="0">
                <a:ln>
                  <a:noFill/>
                </a:ln>
                <a:effectLst/>
                <a:uLnTx/>
                <a:uFillTx/>
                <a:latin typeface="+mn-lt"/>
                <a:ea typeface="+mn-ea"/>
                <a:cs typeface="+mn-cs"/>
              </a:rPr>
              <a:t>MOVE coach will start supportive training</a:t>
            </a:r>
          </a:p>
          <a:p>
            <a:pPr marL="285750" indent="-285750" defTabSz="914309">
              <a:lnSpc>
                <a:spcPct val="90000"/>
              </a:lnSpc>
              <a:spcAft>
                <a:spcPts val="1000"/>
              </a:spcAft>
              <a:buClr>
                <a:schemeClr val="tx2"/>
              </a:buClr>
              <a:buSzPct val="115000"/>
              <a:buFont typeface="Arial" panose="020B0604020202020204" pitchFamily="34" charset="0"/>
              <a:buChar char="•"/>
              <a:defRPr/>
            </a:pPr>
            <a:endParaRPr kumimoji="0" lang="en-US" sz="1600" b="0" i="0" u="none" strike="noStrike" kern="1200" cap="none" spc="0" normalizeH="0" baseline="0" noProof="0" dirty="0">
              <a:ln>
                <a:noFill/>
              </a:ln>
              <a:effectLst/>
              <a:uLnTx/>
              <a:uFillTx/>
              <a:latin typeface="+mn-lt"/>
              <a:ea typeface="+mn-ea"/>
              <a:cs typeface="+mn-cs"/>
            </a:endParaRPr>
          </a:p>
          <a:p>
            <a:pPr marL="285750" indent="-285750" defTabSz="914309">
              <a:lnSpc>
                <a:spcPct val="90000"/>
              </a:lnSpc>
              <a:spcAft>
                <a:spcPts val="1000"/>
              </a:spcAft>
              <a:buClr>
                <a:schemeClr val="tx2"/>
              </a:buClr>
              <a:buSzPct val="115000"/>
              <a:buFont typeface="Arial" panose="020B0604020202020204" pitchFamily="34" charset="0"/>
              <a:buChar char="•"/>
              <a:defRPr/>
            </a:pPr>
            <a:r>
              <a:rPr kumimoji="0" lang="en-US" sz="1600" b="1" i="0" u="none" strike="noStrike" kern="1200" cap="none" spc="0" normalizeH="0" baseline="0" noProof="0" dirty="0">
                <a:ln>
                  <a:noFill/>
                </a:ln>
                <a:effectLst/>
                <a:uLnTx/>
                <a:uFillTx/>
                <a:latin typeface="+mn-lt"/>
                <a:ea typeface="+mn-ea"/>
                <a:cs typeface="+mn-cs"/>
              </a:rPr>
              <a:t>Mattress Selection Guide:</a:t>
            </a:r>
          </a:p>
          <a:p>
            <a:pPr marL="742881" lvl="1" indent="-285750" defTabSz="914309">
              <a:lnSpc>
                <a:spcPct val="90000"/>
              </a:lnSpc>
              <a:spcAft>
                <a:spcPts val="1000"/>
              </a:spcAft>
              <a:buClr>
                <a:schemeClr val="tx2"/>
              </a:buClr>
              <a:buSzPct val="115000"/>
              <a:buFont typeface="Arial" panose="020B0604020202020204" pitchFamily="34" charset="0"/>
              <a:buChar char="•"/>
              <a:defRPr/>
            </a:pPr>
            <a:r>
              <a:rPr kumimoji="0" lang="en-US" sz="1600" b="0" i="0" u="none" strike="noStrike" kern="1200" cap="none" spc="0" normalizeH="0" baseline="0" noProof="0" dirty="0">
                <a:ln>
                  <a:noFill/>
                </a:ln>
                <a:effectLst/>
                <a:uLnTx/>
                <a:uFillTx/>
                <a:latin typeface="+mn-lt"/>
                <a:ea typeface="+mn-ea"/>
                <a:cs typeface="+mn-cs"/>
              </a:rPr>
              <a:t>Develop and implement a step-up/step-down process to ensure patients' clinical needs are met effectively.</a:t>
            </a:r>
          </a:p>
          <a:p>
            <a:pPr marL="285750" indent="-285750" defTabSz="914309">
              <a:lnSpc>
                <a:spcPct val="90000"/>
              </a:lnSpc>
              <a:spcAft>
                <a:spcPts val="1000"/>
              </a:spcAft>
              <a:buClr>
                <a:schemeClr val="tx2"/>
              </a:buClr>
              <a:buSzPct val="115000"/>
              <a:buFont typeface="Arial" panose="020B0604020202020204" pitchFamily="34" charset="0"/>
              <a:buChar char="•"/>
              <a:defRPr/>
            </a:pPr>
            <a:endParaRPr kumimoji="0" lang="en-US" sz="1600" b="0" i="0" u="none" strike="noStrike" kern="1200" cap="none" spc="0" normalizeH="0" baseline="0" noProof="0" dirty="0">
              <a:ln>
                <a:noFill/>
              </a:ln>
              <a:effectLst/>
              <a:uLnTx/>
              <a:uFillTx/>
              <a:latin typeface="+mn-lt"/>
              <a:ea typeface="+mn-ea"/>
              <a:cs typeface="+mn-cs"/>
            </a:endParaRPr>
          </a:p>
          <a:p>
            <a:pPr marL="285750" indent="-285750" defTabSz="914309">
              <a:lnSpc>
                <a:spcPct val="90000"/>
              </a:lnSpc>
              <a:spcAft>
                <a:spcPts val="1000"/>
              </a:spcAft>
              <a:buClr>
                <a:schemeClr val="tx2"/>
              </a:buClr>
              <a:buSzPct val="115000"/>
              <a:buFont typeface="Arial" panose="020B0604020202020204" pitchFamily="34" charset="0"/>
              <a:buChar char="•"/>
              <a:defRPr/>
            </a:pPr>
            <a:r>
              <a:rPr kumimoji="0" lang="en-US" sz="1600" b="1" i="0" u="none" strike="noStrike" kern="1200" cap="none" spc="0" normalizeH="0" baseline="0" noProof="0" dirty="0">
                <a:ln>
                  <a:noFill/>
                </a:ln>
                <a:effectLst/>
                <a:uLnTx/>
                <a:uFillTx/>
                <a:latin typeface="+mn-lt"/>
                <a:ea typeface="+mn-ea"/>
                <a:cs typeface="+mn-cs"/>
              </a:rPr>
              <a:t>Seating:</a:t>
            </a:r>
          </a:p>
          <a:p>
            <a:pPr marL="742881" lvl="1" indent="-285750" defTabSz="914309">
              <a:lnSpc>
                <a:spcPct val="90000"/>
              </a:lnSpc>
              <a:spcAft>
                <a:spcPts val="1000"/>
              </a:spcAft>
              <a:buClr>
                <a:schemeClr val="tx2"/>
              </a:buClr>
              <a:buSzPct val="115000"/>
              <a:buFont typeface="Arial" panose="020B0604020202020204" pitchFamily="34" charset="0"/>
              <a:buChar char="•"/>
              <a:defRPr/>
            </a:pPr>
            <a:r>
              <a:rPr kumimoji="0" lang="en-US" sz="1600" b="0" i="0" u="none" strike="noStrike" kern="1200" cap="none" spc="0" normalizeH="0" baseline="0" noProof="0" dirty="0">
                <a:ln>
                  <a:noFill/>
                </a:ln>
                <a:effectLst/>
                <a:uLnTx/>
                <a:uFillTx/>
                <a:latin typeface="+mn-lt"/>
                <a:ea typeface="+mn-ea"/>
                <a:cs typeface="+mn-cs"/>
              </a:rPr>
              <a:t>Collaborate with the therapy team to review current specialist seating, promoting early </a:t>
            </a:r>
            <a:r>
              <a:rPr kumimoji="0" lang="en-US" sz="1600" b="0" i="0" u="none" strike="noStrike" kern="1200" cap="none" spc="0" normalizeH="0" baseline="0" noProof="0" dirty="0" err="1">
                <a:ln>
                  <a:noFill/>
                </a:ln>
                <a:effectLst/>
                <a:uLnTx/>
                <a:uFillTx/>
                <a:latin typeface="+mn-lt"/>
                <a:ea typeface="+mn-ea"/>
                <a:cs typeface="+mn-cs"/>
              </a:rPr>
              <a:t>mobilisation</a:t>
            </a:r>
            <a:r>
              <a:rPr kumimoji="0" lang="en-US" sz="1600" b="0" i="0" u="none" strike="noStrike" kern="1200" cap="none" spc="0" normalizeH="0" baseline="0" noProof="0" dirty="0">
                <a:ln>
                  <a:noFill/>
                </a:ln>
                <a:effectLst/>
                <a:uLnTx/>
                <a:uFillTx/>
                <a:latin typeface="+mn-lt"/>
                <a:ea typeface="+mn-ea"/>
                <a:cs typeface="+mn-cs"/>
              </a:rPr>
              <a:t> and rehabilitation.</a:t>
            </a:r>
          </a:p>
          <a:p>
            <a:pPr marL="285750" indent="-285750" defTabSz="914309">
              <a:lnSpc>
                <a:spcPct val="90000"/>
              </a:lnSpc>
              <a:spcAft>
                <a:spcPts val="1000"/>
              </a:spcAft>
              <a:buClr>
                <a:srgbClr val="86657C"/>
              </a:buClr>
              <a:buSzPct val="115000"/>
              <a:buFont typeface="Arial" panose="020B0604020202020204" pitchFamily="34" charset="0"/>
              <a:buChar char="•"/>
              <a:defRPr/>
            </a:pPr>
            <a:endParaRPr kumimoji="0" lang="en-US" sz="1600" b="0" i="0" u="none" strike="noStrike" kern="1200" cap="none" spc="0" normalizeH="0" baseline="0" noProof="0" dirty="0">
              <a:ln>
                <a:noFill/>
              </a:ln>
              <a:effectLst/>
              <a:uLnTx/>
              <a:uFillTx/>
              <a:latin typeface="+mn-lt"/>
              <a:ea typeface="+mn-ea"/>
              <a:cs typeface="+mn-cs"/>
            </a:endParaRPr>
          </a:p>
        </p:txBody>
      </p:sp>
    </p:spTree>
    <p:extLst>
      <p:ext uri="{BB962C8B-B14F-4D97-AF65-F5344CB8AC3E}">
        <p14:creationId xmlns:p14="http://schemas.microsoft.com/office/powerpoint/2010/main" val="1663607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D7C39-C977-6101-C250-FC827423151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1BCEE9B-8507-16AF-E185-77CCCC3A178A}"/>
              </a:ext>
            </a:extLst>
          </p:cNvPr>
          <p:cNvSpPr>
            <a:spLocks noGrp="1"/>
          </p:cNvSpPr>
          <p:nvPr>
            <p:ph type="title"/>
          </p:nvPr>
        </p:nvSpPr>
        <p:spPr>
          <a:xfrm>
            <a:off x="670973" y="287963"/>
            <a:ext cx="10800000" cy="684000"/>
          </a:xfrm>
        </p:spPr>
        <p:txBody>
          <a:bodyPr/>
          <a:lstStyle/>
          <a:p>
            <a:r>
              <a:rPr lang="en-GB" sz="2800" dirty="0">
                <a:solidFill>
                  <a:srgbClr val="015174"/>
                </a:solidFill>
              </a:rPr>
              <a:t>Consult and Sustain</a:t>
            </a:r>
            <a:br>
              <a:rPr lang="en-GB" dirty="0">
                <a:solidFill>
                  <a:srgbClr val="015174"/>
                </a:solidFill>
              </a:rPr>
            </a:br>
            <a:r>
              <a:rPr lang="en-GB" sz="2000" dirty="0">
                <a:solidFill>
                  <a:srgbClr val="015174"/>
                </a:solidFill>
              </a:rPr>
              <a:t>Quality of preventative care improvements- ED</a:t>
            </a:r>
          </a:p>
        </p:txBody>
      </p:sp>
      <p:sp>
        <p:nvSpPr>
          <p:cNvPr id="2" name="Platshållare för bildnummer 1">
            <a:extLst>
              <a:ext uri="{FF2B5EF4-FFF2-40B4-BE49-F238E27FC236}">
                <a16:creationId xmlns:a16="http://schemas.microsoft.com/office/drawing/2014/main" id="{050F4225-3FA3-8FC8-A9D1-1388E46D0DB0}"/>
              </a:ext>
            </a:extLst>
          </p:cNvPr>
          <p:cNvSpPr>
            <a:spLocks noGrp="1"/>
          </p:cNvSpPr>
          <p:nvPr>
            <p:ph type="sldNum" sz="quarter" idx="4"/>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fld id="{44885375-241E-884B-B5CC-0E856F89762A}" type="slidenum">
              <a:rPr kumimoji="0" lang="en-GB" sz="900" b="0" i="0" u="none" strike="noStrike" kern="1200" cap="none" spc="0" normalizeH="0" baseline="0" noProof="0" smtClean="0">
                <a:ln>
                  <a:noFill/>
                </a:ln>
                <a:solidFill>
                  <a:srgbClr val="434342"/>
                </a:solidFill>
                <a:effectLst/>
                <a:uLnTx/>
                <a:uFillTx/>
                <a:latin typeface="Arial"/>
                <a:ea typeface="+mn-ea"/>
                <a:cs typeface="+mn-cs"/>
              </a:rPr>
              <a:pPr marL="0" marR="0" lvl="0" indent="0" algn="l" defTabSz="914264" rtl="0" eaLnBrk="1" fontAlgn="auto" latinLnBrk="0" hangingPunct="1">
                <a:lnSpc>
                  <a:spcPct val="100000"/>
                </a:lnSpc>
                <a:spcBef>
                  <a:spcPts val="0"/>
                </a:spcBef>
                <a:spcAft>
                  <a:spcPts val="0"/>
                </a:spcAft>
                <a:buClrTx/>
                <a:buSzTx/>
                <a:buFontTx/>
                <a:buNone/>
                <a:tabLst/>
                <a:defRPr/>
              </a:pPr>
              <a:t>12</a:t>
            </a:fld>
            <a:endParaRPr kumimoji="0" lang="en-GB" sz="900" b="0" i="0" u="none" strike="noStrike" kern="1200" cap="none" spc="0" normalizeH="0" baseline="0" noProof="0" dirty="0">
              <a:ln>
                <a:noFill/>
              </a:ln>
              <a:solidFill>
                <a:srgbClr val="434342"/>
              </a:solidFill>
              <a:effectLst/>
              <a:uLnTx/>
              <a:uFillTx/>
              <a:latin typeface="Arial"/>
              <a:ea typeface="+mn-ea"/>
              <a:cs typeface="+mn-cs"/>
            </a:endParaRPr>
          </a:p>
        </p:txBody>
      </p:sp>
      <p:pic>
        <p:nvPicPr>
          <p:cNvPr id="16" name="Picture 15">
            <a:extLst>
              <a:ext uri="{FF2B5EF4-FFF2-40B4-BE49-F238E27FC236}">
                <a16:creationId xmlns:a16="http://schemas.microsoft.com/office/drawing/2014/main" id="{A66B5AE0-DE1E-6B0B-6453-5B251BD78E3D}"/>
              </a:ext>
            </a:extLst>
          </p:cNvPr>
          <p:cNvPicPr>
            <a:picLocks noChangeAspect="1"/>
          </p:cNvPicPr>
          <p:nvPr/>
        </p:nvPicPr>
        <p:blipFill>
          <a:blip r:embed="rId3"/>
          <a:stretch>
            <a:fillRect/>
          </a:stretch>
        </p:blipFill>
        <p:spPr>
          <a:xfrm>
            <a:off x="10250959" y="3759186"/>
            <a:ext cx="1363301" cy="1945839"/>
          </a:xfrm>
          <a:prstGeom prst="rect">
            <a:avLst/>
          </a:prstGeom>
        </p:spPr>
      </p:pic>
      <p:sp>
        <p:nvSpPr>
          <p:cNvPr id="8" name="TextBox 7">
            <a:extLst>
              <a:ext uri="{FF2B5EF4-FFF2-40B4-BE49-F238E27FC236}">
                <a16:creationId xmlns:a16="http://schemas.microsoft.com/office/drawing/2014/main" id="{F3ACF318-0347-F040-683A-4D9981C62F67}"/>
              </a:ext>
            </a:extLst>
          </p:cNvPr>
          <p:cNvSpPr txBox="1"/>
          <p:nvPr/>
        </p:nvSpPr>
        <p:spPr>
          <a:xfrm>
            <a:off x="6277878" y="5663282"/>
            <a:ext cx="4967936" cy="282828"/>
          </a:xfrm>
          <a:prstGeom prst="rect">
            <a:avLst/>
          </a:prstGeom>
          <a:noFill/>
          <a:ln w="6350">
            <a:noFill/>
          </a:ln>
        </p:spPr>
        <p:txBody>
          <a:bodyPr vert="horz" wrap="square" lIns="0" tIns="0" rIns="0" bIns="0" rtlCol="0">
            <a:noAutofit/>
          </a:bodyPr>
          <a:lstStyle/>
          <a:p>
            <a:pPr marL="0" marR="0" lvl="0" indent="0" algn="ctr" defTabSz="914264" rtl="0" eaLnBrk="1" fontAlgn="auto" latinLnBrk="0" hangingPunct="1">
              <a:lnSpc>
                <a:spcPct val="100000"/>
              </a:lnSpc>
              <a:spcBef>
                <a:spcPts val="600"/>
              </a:spcBef>
              <a:spcAft>
                <a:spcPts val="0"/>
              </a:spcAft>
              <a:buClrTx/>
              <a:buSzTx/>
              <a:buFontTx/>
              <a:buNone/>
              <a:tabLst/>
              <a:defRPr/>
            </a:pPr>
            <a:endParaRPr kumimoji="0" lang="en-GB" sz="1800" b="0" i="0" u="none" strike="noStrike" kern="1200" cap="none" spc="0" normalizeH="0" baseline="0" noProof="0" dirty="0">
              <a:ln>
                <a:noFill/>
              </a:ln>
              <a:solidFill>
                <a:srgbClr val="434342"/>
              </a:solidFill>
              <a:effectLst/>
              <a:uLnTx/>
              <a:uFillTx/>
              <a:latin typeface="Arial"/>
              <a:ea typeface="+mn-ea"/>
              <a:cs typeface="+mn-cs"/>
            </a:endParaRPr>
          </a:p>
        </p:txBody>
      </p:sp>
      <p:pic>
        <p:nvPicPr>
          <p:cNvPr id="11" name="Picture 10">
            <a:extLst>
              <a:ext uri="{FF2B5EF4-FFF2-40B4-BE49-F238E27FC236}">
                <a16:creationId xmlns:a16="http://schemas.microsoft.com/office/drawing/2014/main" id="{C2C3419F-9340-70E2-78DF-FCF5988A9BBC}"/>
              </a:ext>
            </a:extLst>
          </p:cNvPr>
          <p:cNvPicPr>
            <a:picLocks noChangeAspect="1"/>
          </p:cNvPicPr>
          <p:nvPr/>
        </p:nvPicPr>
        <p:blipFill>
          <a:blip r:embed="rId4"/>
          <a:stretch>
            <a:fillRect/>
          </a:stretch>
        </p:blipFill>
        <p:spPr>
          <a:xfrm>
            <a:off x="10250960" y="224684"/>
            <a:ext cx="1240788" cy="1584176"/>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31C394DB-1C4E-362C-3A91-E7D2E452C6D9}"/>
              </a:ext>
            </a:extLst>
          </p:cNvPr>
          <p:cNvPicPr>
            <a:picLocks noChangeAspect="1"/>
          </p:cNvPicPr>
          <p:nvPr/>
        </p:nvPicPr>
        <p:blipFill>
          <a:blip r:embed="rId5"/>
          <a:stretch>
            <a:fillRect/>
          </a:stretch>
        </p:blipFill>
        <p:spPr>
          <a:xfrm>
            <a:off x="10250958" y="1956046"/>
            <a:ext cx="1363301" cy="1702184"/>
          </a:xfrm>
          <a:prstGeom prst="rect">
            <a:avLst/>
          </a:prstGeom>
          <a:effectLst>
            <a:outerShdw blurRad="50800" dist="38100" dir="2700000" algn="tl" rotWithShape="0">
              <a:prstClr val="black">
                <a:alpha val="40000"/>
              </a:prstClr>
            </a:outerShdw>
          </a:effectLst>
        </p:spPr>
      </p:pic>
      <p:graphicFrame>
        <p:nvGraphicFramePr>
          <p:cNvPr id="5" name="Chart 4">
            <a:extLst>
              <a:ext uri="{FF2B5EF4-FFF2-40B4-BE49-F238E27FC236}">
                <a16:creationId xmlns:a16="http://schemas.microsoft.com/office/drawing/2014/main" id="{C16AC898-8054-1F8E-EB10-A35A7A4C0AF4}"/>
              </a:ext>
            </a:extLst>
          </p:cNvPr>
          <p:cNvGraphicFramePr>
            <a:graphicFrameLocks/>
          </p:cNvGraphicFramePr>
          <p:nvPr>
            <p:extLst>
              <p:ext uri="{D42A27DB-BD31-4B8C-83A1-F6EECF244321}">
                <p14:modId xmlns:p14="http://schemas.microsoft.com/office/powerpoint/2010/main" val="2215505012"/>
              </p:ext>
            </p:extLst>
          </p:nvPr>
        </p:nvGraphicFramePr>
        <p:xfrm>
          <a:off x="634018" y="1268760"/>
          <a:ext cx="9494430" cy="482453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85278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670973" y="287963"/>
            <a:ext cx="10800000" cy="684000"/>
          </a:xfrm>
        </p:spPr>
        <p:txBody>
          <a:bodyPr/>
          <a:lstStyle/>
          <a:p>
            <a:r>
              <a:rPr lang="en-GB" sz="2800" dirty="0">
                <a:solidFill>
                  <a:srgbClr val="015174"/>
                </a:solidFill>
              </a:rPr>
              <a:t>Consult and Sustain</a:t>
            </a:r>
            <a:br>
              <a:rPr lang="en-GB" sz="2800" dirty="0">
                <a:solidFill>
                  <a:srgbClr val="015174"/>
                </a:solidFill>
              </a:rPr>
            </a:br>
            <a:r>
              <a:rPr lang="en-GB" sz="2000" dirty="0">
                <a:solidFill>
                  <a:srgbClr val="015174"/>
                </a:solidFill>
              </a:rPr>
              <a:t>Quality of preventative care improvements - PCH CCU</a:t>
            </a:r>
          </a:p>
        </p:txBody>
      </p:sp>
      <p:sp>
        <p:nvSpPr>
          <p:cNvPr id="2" name="Platshållare för bildnummer 1">
            <a:extLst>
              <a:ext uri="{FF2B5EF4-FFF2-40B4-BE49-F238E27FC236}">
                <a16:creationId xmlns:a16="http://schemas.microsoft.com/office/drawing/2014/main" id="{C6C263C0-8A7E-FF49-96CC-2A2424FD16E7}"/>
              </a:ext>
            </a:extLst>
          </p:cNvPr>
          <p:cNvSpPr>
            <a:spLocks noGrp="1"/>
          </p:cNvSpPr>
          <p:nvPr>
            <p:ph type="sldNum" sz="quarter" idx="4"/>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fld id="{44885375-241E-884B-B5CC-0E856F89762A}" type="slidenum">
              <a:rPr kumimoji="0" lang="en-GB" sz="900" b="0" i="0" u="none" strike="noStrike" kern="1200" cap="none" spc="0" normalizeH="0" baseline="0" noProof="0" smtClean="0">
                <a:ln>
                  <a:noFill/>
                </a:ln>
                <a:solidFill>
                  <a:srgbClr val="434342"/>
                </a:solidFill>
                <a:effectLst/>
                <a:uLnTx/>
                <a:uFillTx/>
                <a:latin typeface="Arial"/>
                <a:ea typeface="+mn-ea"/>
                <a:cs typeface="+mn-cs"/>
              </a:rPr>
              <a:pPr marL="0" marR="0" lvl="0" indent="0" algn="l" defTabSz="914264" rtl="0" eaLnBrk="1" fontAlgn="auto" latinLnBrk="0" hangingPunct="1">
                <a:lnSpc>
                  <a:spcPct val="100000"/>
                </a:lnSpc>
                <a:spcBef>
                  <a:spcPts val="0"/>
                </a:spcBef>
                <a:spcAft>
                  <a:spcPts val="0"/>
                </a:spcAft>
                <a:buClrTx/>
                <a:buSzTx/>
                <a:buFontTx/>
                <a:buNone/>
                <a:tabLst/>
                <a:defRPr/>
              </a:pPr>
              <a:t>13</a:t>
            </a:fld>
            <a:endParaRPr kumimoji="0" lang="en-GB" sz="900" b="0" i="0" u="none" strike="noStrike" kern="1200" cap="none" spc="0" normalizeH="0" baseline="0" noProof="0" dirty="0">
              <a:ln>
                <a:noFill/>
              </a:ln>
              <a:solidFill>
                <a:srgbClr val="434342"/>
              </a:solidFill>
              <a:effectLst/>
              <a:uLnTx/>
              <a:uFillTx/>
              <a:latin typeface="Arial"/>
              <a:ea typeface="+mn-ea"/>
              <a:cs typeface="+mn-cs"/>
            </a:endParaRPr>
          </a:p>
        </p:txBody>
      </p:sp>
      <p:graphicFrame>
        <p:nvGraphicFramePr>
          <p:cNvPr id="3" name="Chart 2">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1637553089"/>
              </p:ext>
            </p:extLst>
          </p:nvPr>
        </p:nvGraphicFramePr>
        <p:xfrm>
          <a:off x="407368" y="1452067"/>
          <a:ext cx="10009112" cy="4614237"/>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a:extLst>
              <a:ext uri="{FF2B5EF4-FFF2-40B4-BE49-F238E27FC236}">
                <a16:creationId xmlns:a16="http://schemas.microsoft.com/office/drawing/2014/main" id="{F2979550-1C2C-13CD-7522-43A052FEA15A}"/>
              </a:ext>
            </a:extLst>
          </p:cNvPr>
          <p:cNvPicPr>
            <a:picLocks noChangeAspect="1"/>
          </p:cNvPicPr>
          <p:nvPr/>
        </p:nvPicPr>
        <p:blipFill>
          <a:blip r:embed="rId4"/>
          <a:stretch>
            <a:fillRect/>
          </a:stretch>
        </p:blipFill>
        <p:spPr>
          <a:xfrm>
            <a:off x="10250959" y="3759186"/>
            <a:ext cx="1363301" cy="1945839"/>
          </a:xfrm>
          <a:prstGeom prst="rect">
            <a:avLst/>
          </a:prstGeom>
        </p:spPr>
      </p:pic>
      <p:pic>
        <p:nvPicPr>
          <p:cNvPr id="7" name="Picture 6">
            <a:extLst>
              <a:ext uri="{FF2B5EF4-FFF2-40B4-BE49-F238E27FC236}">
                <a16:creationId xmlns:a16="http://schemas.microsoft.com/office/drawing/2014/main" id="{E4BBD733-D432-9042-F644-B9D830B64541}"/>
              </a:ext>
            </a:extLst>
          </p:cNvPr>
          <p:cNvPicPr>
            <a:picLocks noChangeAspect="1"/>
          </p:cNvPicPr>
          <p:nvPr/>
        </p:nvPicPr>
        <p:blipFill>
          <a:blip r:embed="rId5"/>
          <a:stretch>
            <a:fillRect/>
          </a:stretch>
        </p:blipFill>
        <p:spPr>
          <a:xfrm>
            <a:off x="10250960" y="224684"/>
            <a:ext cx="1240788" cy="1584176"/>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7B4FA3B7-8741-1E27-61D2-C906B157A28F}"/>
              </a:ext>
            </a:extLst>
          </p:cNvPr>
          <p:cNvPicPr>
            <a:picLocks noChangeAspect="1"/>
          </p:cNvPicPr>
          <p:nvPr/>
        </p:nvPicPr>
        <p:blipFill>
          <a:blip r:embed="rId6"/>
          <a:stretch>
            <a:fillRect/>
          </a:stretch>
        </p:blipFill>
        <p:spPr>
          <a:xfrm>
            <a:off x="10250958" y="1956046"/>
            <a:ext cx="1363301" cy="170218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2213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078DC-729E-A52E-37FB-0551ED2EB0F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BDB1E4-B86F-2532-8DCE-7F67F04C0E8D}"/>
              </a:ext>
            </a:extLst>
          </p:cNvPr>
          <p:cNvSpPr>
            <a:spLocks noGrp="1"/>
          </p:cNvSpPr>
          <p:nvPr>
            <p:ph type="title"/>
          </p:nvPr>
        </p:nvSpPr>
        <p:spPr>
          <a:xfrm>
            <a:off x="669600" y="288000"/>
            <a:ext cx="7874672" cy="783328"/>
          </a:xfrm>
        </p:spPr>
        <p:txBody>
          <a:bodyPr/>
          <a:lstStyle/>
          <a:p>
            <a:r>
              <a:rPr lang="en-GB" sz="2800" dirty="0">
                <a:solidFill>
                  <a:srgbClr val="015174"/>
                </a:solidFill>
              </a:rPr>
              <a:t>The burden of pressure ulcers</a:t>
            </a:r>
            <a:br>
              <a:rPr lang="en-GB" sz="2800" dirty="0">
                <a:solidFill>
                  <a:srgbClr val="015174"/>
                </a:solidFill>
              </a:rPr>
            </a:br>
            <a:r>
              <a:rPr lang="en-GB" sz="2000" dirty="0">
                <a:solidFill>
                  <a:srgbClr val="015174"/>
                </a:solidFill>
              </a:rPr>
              <a:t>Cost efficiencies created in CCU – estimated 1 year</a:t>
            </a:r>
            <a:endParaRPr lang="en-GB" sz="2000" dirty="0">
              <a:solidFill>
                <a:srgbClr val="FF0000"/>
              </a:solidFill>
            </a:endParaRPr>
          </a:p>
        </p:txBody>
      </p:sp>
      <p:sp>
        <p:nvSpPr>
          <p:cNvPr id="2" name="Platshållare för bildnummer 1">
            <a:extLst>
              <a:ext uri="{FF2B5EF4-FFF2-40B4-BE49-F238E27FC236}">
                <a16:creationId xmlns:a16="http://schemas.microsoft.com/office/drawing/2014/main" id="{F871FAFA-5B3A-E5EC-6BC6-1E393E18E981}"/>
              </a:ext>
            </a:extLst>
          </p:cNvPr>
          <p:cNvSpPr>
            <a:spLocks noGrp="1"/>
          </p:cNvSpPr>
          <p:nvPr>
            <p:ph type="sldNum" sz="quarter" idx="4"/>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fld id="{44885375-241E-884B-B5CC-0E856F89762A}" type="slidenum">
              <a:rPr kumimoji="0" lang="en-GB" sz="900" b="0" i="0" u="none" strike="noStrike" kern="1200" cap="none" spc="0" normalizeH="0" baseline="0" noProof="0" smtClean="0">
                <a:ln>
                  <a:noFill/>
                </a:ln>
                <a:solidFill>
                  <a:srgbClr val="434342"/>
                </a:solidFill>
                <a:effectLst/>
                <a:uLnTx/>
                <a:uFillTx/>
                <a:latin typeface="Arial"/>
                <a:ea typeface="+mn-ea"/>
                <a:cs typeface="+mn-cs"/>
              </a:rPr>
              <a:pPr marL="0" marR="0" lvl="0" indent="0" algn="l" defTabSz="914264" rtl="0" eaLnBrk="1" fontAlgn="auto" latinLnBrk="0" hangingPunct="1">
                <a:lnSpc>
                  <a:spcPct val="100000"/>
                </a:lnSpc>
                <a:spcBef>
                  <a:spcPts val="0"/>
                </a:spcBef>
                <a:spcAft>
                  <a:spcPts val="0"/>
                </a:spcAft>
                <a:buClrTx/>
                <a:buSzTx/>
                <a:buFontTx/>
                <a:buNone/>
                <a:tabLst/>
                <a:defRPr/>
              </a:pPr>
              <a:t>14</a:t>
            </a:fld>
            <a:endParaRPr kumimoji="0" lang="en-GB" sz="900" b="0" i="0" u="none" strike="noStrike" kern="1200" cap="none" spc="0" normalizeH="0" baseline="0" noProof="0" dirty="0">
              <a:ln>
                <a:noFill/>
              </a:ln>
              <a:solidFill>
                <a:srgbClr val="434342"/>
              </a:solidFill>
              <a:effectLst/>
              <a:uLnTx/>
              <a:uFillTx/>
              <a:latin typeface="Arial"/>
              <a:ea typeface="+mn-ea"/>
              <a:cs typeface="+mn-cs"/>
            </a:endParaRPr>
          </a:p>
        </p:txBody>
      </p:sp>
      <p:sp>
        <p:nvSpPr>
          <p:cNvPr id="3" name="Oval 2">
            <a:extLst>
              <a:ext uri="{FF2B5EF4-FFF2-40B4-BE49-F238E27FC236}">
                <a16:creationId xmlns:a16="http://schemas.microsoft.com/office/drawing/2014/main" id="{570C9504-4F2E-672C-3BEF-B5360DEBEAED}"/>
              </a:ext>
            </a:extLst>
          </p:cNvPr>
          <p:cNvSpPr/>
          <p:nvPr/>
        </p:nvSpPr>
        <p:spPr>
          <a:xfrm>
            <a:off x="387273" y="1281600"/>
            <a:ext cx="1800000" cy="1800000"/>
          </a:xfrm>
          <a:prstGeom prst="ellipse">
            <a:avLst/>
          </a:prstGeom>
          <a:solidFill>
            <a:srgbClr val="015174"/>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Arial"/>
                <a:ea typeface="+mn-ea"/>
                <a:cs typeface="+mn-cs"/>
              </a:rPr>
              <a:t>116</a:t>
            </a:r>
          </a:p>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Arial"/>
                <a:ea typeface="+mn-ea"/>
                <a:cs typeface="+mn-cs"/>
              </a:rPr>
              <a:t>reported HAPU’s       </a:t>
            </a:r>
            <a:r>
              <a:rPr kumimoji="0" lang="en-GB" sz="1000" b="0" i="0" u="none" strike="noStrike" kern="1200" cap="none" spc="0" normalizeH="0" baseline="0" noProof="0" dirty="0">
                <a:ln>
                  <a:noFill/>
                </a:ln>
                <a:solidFill>
                  <a:srgbClr val="FFFFFF"/>
                </a:solidFill>
                <a:effectLst/>
                <a:uLnTx/>
                <a:uFillTx/>
                <a:latin typeface="Arial"/>
                <a:ea typeface="+mn-ea"/>
                <a:cs typeface="+mn-cs"/>
              </a:rPr>
              <a:t>(12 month period) </a:t>
            </a:r>
          </a:p>
        </p:txBody>
      </p:sp>
      <p:sp>
        <p:nvSpPr>
          <p:cNvPr id="5" name="Oval 4">
            <a:extLst>
              <a:ext uri="{FF2B5EF4-FFF2-40B4-BE49-F238E27FC236}">
                <a16:creationId xmlns:a16="http://schemas.microsoft.com/office/drawing/2014/main" id="{192F53FE-DC61-1F3B-5314-162767A70D39}"/>
              </a:ext>
            </a:extLst>
          </p:cNvPr>
          <p:cNvSpPr/>
          <p:nvPr/>
        </p:nvSpPr>
        <p:spPr>
          <a:xfrm>
            <a:off x="9192344" y="793734"/>
            <a:ext cx="2520000" cy="2520000"/>
          </a:xfrm>
          <a:prstGeom prst="ellipse">
            <a:avLst/>
          </a:prstGeom>
          <a:solidFill>
            <a:srgbClr val="015174"/>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r>
              <a:rPr lang="en-GB" sz="3200" b="1" dirty="0">
                <a:solidFill>
                  <a:srgbClr val="FFFFFF"/>
                </a:solidFill>
                <a:latin typeface="Arial"/>
              </a:rPr>
              <a:t>53</a:t>
            </a:r>
            <a:r>
              <a:rPr kumimoji="0" lang="en-GB" sz="3200" b="1" i="0" u="none" strike="noStrike" kern="1200" cap="none" spc="0" normalizeH="0" baseline="0" noProof="0" dirty="0">
                <a:ln>
                  <a:noFill/>
                </a:ln>
                <a:solidFill>
                  <a:srgbClr val="FFFFFF"/>
                </a:solidFill>
                <a:effectLst/>
                <a:uLnTx/>
                <a:uFillTx/>
                <a:latin typeface="Arial"/>
                <a:ea typeface="+mn-ea"/>
                <a:cs typeface="+mn-cs"/>
              </a:rPr>
              <a:t>% </a:t>
            </a:r>
          </a:p>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Arial"/>
                <a:ea typeface="+mn-ea"/>
                <a:cs typeface="+mn-cs"/>
              </a:rPr>
              <a:t>reduction</a:t>
            </a:r>
          </a:p>
        </p:txBody>
      </p:sp>
      <p:sp>
        <p:nvSpPr>
          <p:cNvPr id="7" name="Oval 6">
            <a:extLst>
              <a:ext uri="{FF2B5EF4-FFF2-40B4-BE49-F238E27FC236}">
                <a16:creationId xmlns:a16="http://schemas.microsoft.com/office/drawing/2014/main" id="{4AD2D3A2-9C11-4A76-9B9B-8F9760BE5FEA}"/>
              </a:ext>
            </a:extLst>
          </p:cNvPr>
          <p:cNvSpPr/>
          <p:nvPr/>
        </p:nvSpPr>
        <p:spPr>
          <a:xfrm>
            <a:off x="442072" y="3927600"/>
            <a:ext cx="1800000" cy="1800000"/>
          </a:xfrm>
          <a:prstGeom prst="ellipse">
            <a:avLst/>
          </a:prstGeom>
          <a:solidFill>
            <a:srgbClr val="015174"/>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Arial"/>
                <a:ea typeface="+mn-ea"/>
                <a:cs typeface="+mn-cs"/>
              </a:rPr>
              <a:t>£715k</a:t>
            </a:r>
          </a:p>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Arial"/>
                <a:ea typeface="+mn-ea"/>
                <a:cs typeface="+mn-cs"/>
              </a:rPr>
              <a:t>to treat</a:t>
            </a:r>
          </a:p>
        </p:txBody>
      </p:sp>
      <p:sp>
        <p:nvSpPr>
          <p:cNvPr id="9" name="Oval 8">
            <a:extLst>
              <a:ext uri="{FF2B5EF4-FFF2-40B4-BE49-F238E27FC236}">
                <a16:creationId xmlns:a16="http://schemas.microsoft.com/office/drawing/2014/main" id="{4908ECA0-4A9E-7AF8-72F0-1AFDFFB8D7BB}"/>
              </a:ext>
            </a:extLst>
          </p:cNvPr>
          <p:cNvSpPr/>
          <p:nvPr/>
        </p:nvSpPr>
        <p:spPr>
          <a:xfrm>
            <a:off x="9192344" y="3567383"/>
            <a:ext cx="2520000" cy="2520000"/>
          </a:xfrm>
          <a:prstGeom prst="ellipse">
            <a:avLst/>
          </a:prstGeom>
          <a:solidFill>
            <a:srgbClr val="015174"/>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a:ea typeface="+mn-ea"/>
                <a:cs typeface="+mn-cs"/>
              </a:rPr>
              <a:t>£440k</a:t>
            </a:r>
          </a:p>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Arial"/>
                <a:ea typeface="+mn-ea"/>
                <a:cs typeface="+mn-cs"/>
              </a:rPr>
              <a:t>c</a:t>
            </a:r>
            <a:r>
              <a:rPr kumimoji="0" lang="en-GB" sz="1600" b="0" i="0" u="none" strike="noStrike" kern="1200" cap="none" spc="0" normalizeH="0" baseline="0" noProof="0" dirty="0" err="1">
                <a:ln>
                  <a:noFill/>
                </a:ln>
                <a:solidFill>
                  <a:srgbClr val="FFFFFF"/>
                </a:solidFill>
                <a:effectLst/>
                <a:uLnTx/>
                <a:uFillTx/>
                <a:latin typeface="Arial"/>
                <a:ea typeface="+mn-ea"/>
                <a:cs typeface="+mn-cs"/>
              </a:rPr>
              <a:t>ost</a:t>
            </a:r>
            <a:r>
              <a:rPr kumimoji="0" lang="en-GB" sz="1600" b="0" i="0" u="none" strike="noStrike" kern="1200" cap="none" spc="0" normalizeH="0" baseline="0" noProof="0" dirty="0">
                <a:ln>
                  <a:noFill/>
                </a:ln>
                <a:solidFill>
                  <a:srgbClr val="FFFFFF"/>
                </a:solidFill>
                <a:effectLst/>
                <a:uLnTx/>
                <a:uFillTx/>
                <a:latin typeface="Arial"/>
                <a:ea typeface="+mn-ea"/>
                <a:cs typeface="+mn-cs"/>
              </a:rPr>
              <a:t> avoidance</a:t>
            </a:r>
          </a:p>
        </p:txBody>
      </p:sp>
      <p:grpSp>
        <p:nvGrpSpPr>
          <p:cNvPr id="10" name="Group 9">
            <a:extLst>
              <a:ext uri="{FF2B5EF4-FFF2-40B4-BE49-F238E27FC236}">
                <a16:creationId xmlns:a16="http://schemas.microsoft.com/office/drawing/2014/main" id="{D190B157-25F3-BDCE-4373-0A7CDBC3E48D}"/>
              </a:ext>
            </a:extLst>
          </p:cNvPr>
          <p:cNvGrpSpPr/>
          <p:nvPr/>
        </p:nvGrpSpPr>
        <p:grpSpPr>
          <a:xfrm>
            <a:off x="6986784" y="1280996"/>
            <a:ext cx="1881524" cy="1672737"/>
            <a:chOff x="2722832" y="857772"/>
            <a:chExt cx="523172" cy="612013"/>
          </a:xfrm>
          <a:solidFill>
            <a:srgbClr val="87657D"/>
          </a:solidFill>
        </p:grpSpPr>
        <p:sp>
          <p:nvSpPr>
            <p:cNvPr id="12" name="Arrow: Right 11">
              <a:extLst>
                <a:ext uri="{FF2B5EF4-FFF2-40B4-BE49-F238E27FC236}">
                  <a16:creationId xmlns:a16="http://schemas.microsoft.com/office/drawing/2014/main" id="{4C2EB023-2C9B-21ED-74CE-832B3422D67F}"/>
                </a:ext>
              </a:extLst>
            </p:cNvPr>
            <p:cNvSpPr/>
            <p:nvPr/>
          </p:nvSpPr>
          <p:spPr>
            <a:xfrm>
              <a:off x="2722832" y="857772"/>
              <a:ext cx="523172" cy="612013"/>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endParaRPr kumimoji="0" lang="en-GB" sz="1867" b="0" i="0" u="none" strike="noStrike" kern="1200" cap="none" spc="0" normalizeH="0" baseline="0" noProof="0" dirty="0">
                <a:ln>
                  <a:noFill/>
                </a:ln>
                <a:solidFill>
                  <a:srgbClr val="FFFFFF"/>
                </a:solidFill>
                <a:effectLst/>
                <a:uLnTx/>
                <a:uFillTx/>
                <a:latin typeface="Arial"/>
                <a:ea typeface="+mn-ea"/>
                <a:cs typeface="+mn-cs"/>
              </a:endParaRPr>
            </a:p>
          </p:txBody>
        </p:sp>
        <p:sp>
          <p:nvSpPr>
            <p:cNvPr id="13" name="Arrow: Right 4">
              <a:extLst>
                <a:ext uri="{FF2B5EF4-FFF2-40B4-BE49-F238E27FC236}">
                  <a16:creationId xmlns:a16="http://schemas.microsoft.com/office/drawing/2014/main" id="{7467BCED-E8BB-15FD-C3FA-1C58C251024C}"/>
                </a:ext>
              </a:extLst>
            </p:cNvPr>
            <p:cNvSpPr txBox="1"/>
            <p:nvPr/>
          </p:nvSpPr>
          <p:spPr>
            <a:xfrm>
              <a:off x="2722832" y="980175"/>
              <a:ext cx="366220" cy="36720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155700" rtl="0" eaLnBrk="1" fontAlgn="auto" latinLnBrk="0" hangingPunct="1">
                <a:lnSpc>
                  <a:spcPct val="90000"/>
                </a:lnSpc>
                <a:spcBef>
                  <a:spcPct val="0"/>
                </a:spcBef>
                <a:spcAft>
                  <a:spcPct val="35000"/>
                </a:spcAft>
                <a:buClrTx/>
                <a:buSzTx/>
                <a:buFontTx/>
                <a:buNone/>
                <a:tabLst/>
                <a:defRPr/>
              </a:pPr>
              <a:endParaRPr kumimoji="0" lang="en-US" sz="26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14" name="Group 13">
            <a:extLst>
              <a:ext uri="{FF2B5EF4-FFF2-40B4-BE49-F238E27FC236}">
                <a16:creationId xmlns:a16="http://schemas.microsoft.com/office/drawing/2014/main" id="{C1DC57C2-63A7-6A10-5A52-147884AC8D0A}"/>
              </a:ext>
            </a:extLst>
          </p:cNvPr>
          <p:cNvGrpSpPr/>
          <p:nvPr/>
        </p:nvGrpSpPr>
        <p:grpSpPr>
          <a:xfrm>
            <a:off x="6986784" y="3857335"/>
            <a:ext cx="1881524" cy="1672737"/>
            <a:chOff x="2722832" y="857772"/>
            <a:chExt cx="523172" cy="612013"/>
          </a:xfrm>
          <a:solidFill>
            <a:srgbClr val="87657D"/>
          </a:solidFill>
        </p:grpSpPr>
        <p:sp>
          <p:nvSpPr>
            <p:cNvPr id="15" name="Arrow: Right 14">
              <a:extLst>
                <a:ext uri="{FF2B5EF4-FFF2-40B4-BE49-F238E27FC236}">
                  <a16:creationId xmlns:a16="http://schemas.microsoft.com/office/drawing/2014/main" id="{3BAC7F32-B295-D9AF-BE1C-48463EDE7D1A}"/>
                </a:ext>
              </a:extLst>
            </p:cNvPr>
            <p:cNvSpPr/>
            <p:nvPr/>
          </p:nvSpPr>
          <p:spPr>
            <a:xfrm>
              <a:off x="2722832" y="857772"/>
              <a:ext cx="523172" cy="612013"/>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endParaRPr kumimoji="0" lang="en-GB" sz="1867" b="0" i="0" u="none" strike="noStrike" kern="1200" cap="none" spc="0" normalizeH="0" baseline="0" noProof="0" dirty="0">
                <a:ln>
                  <a:noFill/>
                </a:ln>
                <a:solidFill>
                  <a:srgbClr val="FFFFFF"/>
                </a:solidFill>
                <a:effectLst/>
                <a:uLnTx/>
                <a:uFillTx/>
                <a:latin typeface="Arial"/>
                <a:ea typeface="+mn-ea"/>
                <a:cs typeface="+mn-cs"/>
              </a:endParaRPr>
            </a:p>
          </p:txBody>
        </p:sp>
        <p:sp>
          <p:nvSpPr>
            <p:cNvPr id="16" name="Arrow: Right 4">
              <a:extLst>
                <a:ext uri="{FF2B5EF4-FFF2-40B4-BE49-F238E27FC236}">
                  <a16:creationId xmlns:a16="http://schemas.microsoft.com/office/drawing/2014/main" id="{2C2FA039-7B63-6EF9-63D0-334FBC427244}"/>
                </a:ext>
              </a:extLst>
            </p:cNvPr>
            <p:cNvSpPr txBox="1"/>
            <p:nvPr/>
          </p:nvSpPr>
          <p:spPr>
            <a:xfrm>
              <a:off x="2722832" y="980175"/>
              <a:ext cx="366220" cy="36720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155700" rtl="0" eaLnBrk="1" fontAlgn="auto" latinLnBrk="0" hangingPunct="1">
                <a:lnSpc>
                  <a:spcPct val="90000"/>
                </a:lnSpc>
                <a:spcBef>
                  <a:spcPct val="0"/>
                </a:spcBef>
                <a:spcAft>
                  <a:spcPct val="35000"/>
                </a:spcAft>
                <a:buClrTx/>
                <a:buSzTx/>
                <a:buFontTx/>
                <a:buNone/>
                <a:tabLst/>
                <a:defRPr/>
              </a:pPr>
              <a:endParaRPr kumimoji="0" lang="en-US" sz="26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6" name="TextBox 5">
            <a:extLst>
              <a:ext uri="{FF2B5EF4-FFF2-40B4-BE49-F238E27FC236}">
                <a16:creationId xmlns:a16="http://schemas.microsoft.com/office/drawing/2014/main" id="{C8D657D9-8D72-B967-A83F-47C54F25BD2D}"/>
              </a:ext>
            </a:extLst>
          </p:cNvPr>
          <p:cNvSpPr txBox="1"/>
          <p:nvPr/>
        </p:nvSpPr>
        <p:spPr>
          <a:xfrm>
            <a:off x="1001901" y="6099741"/>
            <a:ext cx="8640960" cy="482582"/>
          </a:xfrm>
          <a:prstGeom prst="rect">
            <a:avLst/>
          </a:prstGeom>
          <a:noFill/>
          <a:ln w="6350">
            <a:noFill/>
          </a:ln>
        </p:spPr>
        <p:txBody>
          <a:bodyPr vert="horz" wrap="none" lIns="0" tIns="0" rIns="0" bIns="0" rtlCol="0">
            <a:noAutofit/>
          </a:bodyPr>
          <a:lstStyle/>
          <a:p>
            <a:pPr marL="0" marR="0" lvl="0" indent="0" algn="l" defTabSz="914264" rtl="0" eaLnBrk="1" fontAlgn="auto" latinLnBrk="0" hangingPunct="1">
              <a:lnSpc>
                <a:spcPct val="100000"/>
              </a:lnSpc>
              <a:spcBef>
                <a:spcPts val="600"/>
              </a:spcBef>
              <a:spcAft>
                <a:spcPts val="0"/>
              </a:spcAft>
              <a:buClrTx/>
              <a:buSzTx/>
              <a:buFontTx/>
              <a:buNone/>
              <a:tabLst/>
              <a:defRPr/>
            </a:pPr>
            <a:endParaRPr kumimoji="0" lang="en-GB" sz="1400" b="0" i="0" u="none" strike="noStrike" kern="1200" cap="none" spc="0" normalizeH="0" baseline="0" noProof="0" dirty="0">
              <a:ln>
                <a:noFill/>
              </a:ln>
              <a:solidFill>
                <a:srgbClr val="434342"/>
              </a:solidFill>
              <a:effectLst/>
              <a:uLnTx/>
              <a:uFillTx/>
              <a:latin typeface="Arial"/>
              <a:ea typeface="+mn-ea"/>
              <a:cs typeface="+mn-cs"/>
            </a:endParaRPr>
          </a:p>
        </p:txBody>
      </p:sp>
      <p:sp>
        <p:nvSpPr>
          <p:cNvPr id="8" name="Oval 7">
            <a:extLst>
              <a:ext uri="{FF2B5EF4-FFF2-40B4-BE49-F238E27FC236}">
                <a16:creationId xmlns:a16="http://schemas.microsoft.com/office/drawing/2014/main" id="{94082D1C-8EEB-836F-6F96-C288C7A938C7}"/>
              </a:ext>
            </a:extLst>
          </p:cNvPr>
          <p:cNvSpPr/>
          <p:nvPr/>
        </p:nvSpPr>
        <p:spPr>
          <a:xfrm>
            <a:off x="4622325" y="1280996"/>
            <a:ext cx="1800000" cy="1800000"/>
          </a:xfrm>
          <a:prstGeom prst="ellipse">
            <a:avLst/>
          </a:prstGeom>
          <a:solidFill>
            <a:srgbClr val="015174"/>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Arial"/>
                <a:ea typeface="+mn-ea"/>
                <a:cs typeface="+mn-cs"/>
              </a:rPr>
              <a:t>55</a:t>
            </a:r>
          </a:p>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Arial"/>
                <a:ea typeface="+mn-ea"/>
                <a:cs typeface="+mn-cs"/>
              </a:rPr>
              <a:t>Reported HAPU’s   </a:t>
            </a:r>
            <a:r>
              <a:rPr kumimoji="0" lang="en-GB" sz="1000" b="0" i="0" u="none" strike="noStrike" kern="1200" cap="none" spc="0" normalizeH="0" baseline="0" noProof="0" dirty="0">
                <a:ln>
                  <a:noFill/>
                </a:ln>
                <a:solidFill>
                  <a:srgbClr val="FFFFFF"/>
                </a:solidFill>
                <a:effectLst/>
                <a:uLnTx/>
                <a:uFillTx/>
                <a:latin typeface="Arial"/>
                <a:ea typeface="+mn-ea"/>
                <a:cs typeface="+mn-cs"/>
              </a:rPr>
              <a:t>(second 6 week comparison)</a:t>
            </a:r>
          </a:p>
        </p:txBody>
      </p:sp>
      <p:sp>
        <p:nvSpPr>
          <p:cNvPr id="11" name="Oval 10">
            <a:extLst>
              <a:ext uri="{FF2B5EF4-FFF2-40B4-BE49-F238E27FC236}">
                <a16:creationId xmlns:a16="http://schemas.microsoft.com/office/drawing/2014/main" id="{5E9300EC-F712-117E-F1C0-AC97B2ACB583}"/>
              </a:ext>
            </a:extLst>
          </p:cNvPr>
          <p:cNvSpPr/>
          <p:nvPr/>
        </p:nvSpPr>
        <p:spPr>
          <a:xfrm>
            <a:off x="4622325" y="3927383"/>
            <a:ext cx="1800000" cy="1800000"/>
          </a:xfrm>
          <a:prstGeom prst="ellipse">
            <a:avLst/>
          </a:prstGeom>
          <a:solidFill>
            <a:srgbClr val="015174"/>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Arial"/>
                <a:ea typeface="+mn-ea"/>
                <a:cs typeface="+mn-cs"/>
              </a:rPr>
              <a:t>£275k</a:t>
            </a:r>
          </a:p>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Arial"/>
                <a:ea typeface="+mn-ea"/>
                <a:cs typeface="+mn-cs"/>
              </a:rPr>
              <a:t>to treat</a:t>
            </a:r>
          </a:p>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Arial"/>
                <a:ea typeface="+mn-ea"/>
                <a:cs typeface="+mn-cs"/>
              </a:rPr>
              <a:t>(second 6 week </a:t>
            </a:r>
            <a:r>
              <a:rPr kumimoji="0" lang="en-GB" sz="1000" b="0" i="0" u="none" strike="noStrike" kern="1200" cap="none" spc="0" normalizeH="0" baseline="0" noProof="0" dirty="0">
                <a:ln>
                  <a:noFill/>
                </a:ln>
                <a:solidFill>
                  <a:srgbClr val="FFFFFF"/>
                </a:solidFill>
                <a:effectLst/>
                <a:uLnTx/>
                <a:uFillTx/>
                <a:latin typeface="Arial"/>
                <a:ea typeface="+mn-ea"/>
                <a:cs typeface="+mn-cs"/>
              </a:rPr>
              <a:t>comparison)</a:t>
            </a:r>
          </a:p>
        </p:txBody>
      </p:sp>
      <p:grpSp>
        <p:nvGrpSpPr>
          <p:cNvPr id="17" name="Group 16">
            <a:extLst>
              <a:ext uri="{FF2B5EF4-FFF2-40B4-BE49-F238E27FC236}">
                <a16:creationId xmlns:a16="http://schemas.microsoft.com/office/drawing/2014/main" id="{1CC776A3-80CD-9370-276D-F841F8018AF0}"/>
              </a:ext>
            </a:extLst>
          </p:cNvPr>
          <p:cNvGrpSpPr/>
          <p:nvPr/>
        </p:nvGrpSpPr>
        <p:grpSpPr>
          <a:xfrm>
            <a:off x="2486090" y="1277478"/>
            <a:ext cx="1881524" cy="1672737"/>
            <a:chOff x="2722832" y="857772"/>
            <a:chExt cx="523172" cy="612013"/>
          </a:xfrm>
          <a:solidFill>
            <a:srgbClr val="87657D"/>
          </a:solidFill>
        </p:grpSpPr>
        <p:sp>
          <p:nvSpPr>
            <p:cNvPr id="18" name="Arrow: Right 17">
              <a:extLst>
                <a:ext uri="{FF2B5EF4-FFF2-40B4-BE49-F238E27FC236}">
                  <a16:creationId xmlns:a16="http://schemas.microsoft.com/office/drawing/2014/main" id="{267CE688-F417-7AB0-79ED-652BD49F367D}"/>
                </a:ext>
              </a:extLst>
            </p:cNvPr>
            <p:cNvSpPr/>
            <p:nvPr/>
          </p:nvSpPr>
          <p:spPr>
            <a:xfrm>
              <a:off x="2722832" y="857772"/>
              <a:ext cx="523172" cy="612013"/>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endParaRPr kumimoji="0" lang="en-GB" sz="1867" b="0" i="0" u="none" strike="noStrike" kern="1200" cap="none" spc="0" normalizeH="0" baseline="0" noProof="0" dirty="0">
                <a:ln>
                  <a:noFill/>
                </a:ln>
                <a:solidFill>
                  <a:srgbClr val="FFFFFF"/>
                </a:solidFill>
                <a:effectLst/>
                <a:uLnTx/>
                <a:uFillTx/>
                <a:latin typeface="Arial"/>
                <a:ea typeface="+mn-ea"/>
                <a:cs typeface="+mn-cs"/>
              </a:endParaRPr>
            </a:p>
          </p:txBody>
        </p:sp>
        <p:sp>
          <p:nvSpPr>
            <p:cNvPr id="19" name="Arrow: Right 4">
              <a:extLst>
                <a:ext uri="{FF2B5EF4-FFF2-40B4-BE49-F238E27FC236}">
                  <a16:creationId xmlns:a16="http://schemas.microsoft.com/office/drawing/2014/main" id="{C60F417C-6F80-A6E1-556C-F1EC2C46722D}"/>
                </a:ext>
              </a:extLst>
            </p:cNvPr>
            <p:cNvSpPr txBox="1"/>
            <p:nvPr/>
          </p:nvSpPr>
          <p:spPr>
            <a:xfrm>
              <a:off x="2722832" y="980175"/>
              <a:ext cx="366220" cy="36720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155700" rtl="0" eaLnBrk="1" fontAlgn="auto" latinLnBrk="0" hangingPunct="1">
                <a:lnSpc>
                  <a:spcPct val="90000"/>
                </a:lnSpc>
                <a:spcBef>
                  <a:spcPct val="0"/>
                </a:spcBef>
                <a:spcAft>
                  <a:spcPct val="35000"/>
                </a:spcAft>
                <a:buClrTx/>
                <a:buSzTx/>
                <a:buFontTx/>
                <a:buNone/>
                <a:tabLst/>
                <a:defRPr/>
              </a:pPr>
              <a:endParaRPr kumimoji="0" lang="en-US" sz="26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20" name="Group 19">
            <a:extLst>
              <a:ext uri="{FF2B5EF4-FFF2-40B4-BE49-F238E27FC236}">
                <a16:creationId xmlns:a16="http://schemas.microsoft.com/office/drawing/2014/main" id="{0C999544-281F-A572-F863-56C10EE27703}"/>
              </a:ext>
            </a:extLst>
          </p:cNvPr>
          <p:cNvGrpSpPr/>
          <p:nvPr/>
        </p:nvGrpSpPr>
        <p:grpSpPr>
          <a:xfrm>
            <a:off x="2486090" y="3854433"/>
            <a:ext cx="1881524" cy="1672737"/>
            <a:chOff x="2722832" y="857772"/>
            <a:chExt cx="523172" cy="612013"/>
          </a:xfrm>
          <a:solidFill>
            <a:srgbClr val="87657D"/>
          </a:solidFill>
        </p:grpSpPr>
        <p:sp>
          <p:nvSpPr>
            <p:cNvPr id="21" name="Arrow: Right 20">
              <a:extLst>
                <a:ext uri="{FF2B5EF4-FFF2-40B4-BE49-F238E27FC236}">
                  <a16:creationId xmlns:a16="http://schemas.microsoft.com/office/drawing/2014/main" id="{4D85C256-918F-301E-2F75-AF0655D97151}"/>
                </a:ext>
              </a:extLst>
            </p:cNvPr>
            <p:cNvSpPr/>
            <p:nvPr/>
          </p:nvSpPr>
          <p:spPr>
            <a:xfrm>
              <a:off x="2722832" y="857772"/>
              <a:ext cx="523172" cy="612013"/>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endParaRPr kumimoji="0" lang="en-GB" sz="1867" b="0" i="0" u="none" strike="noStrike" kern="1200" cap="none" spc="0" normalizeH="0" baseline="0" noProof="0" dirty="0">
                <a:ln>
                  <a:noFill/>
                </a:ln>
                <a:solidFill>
                  <a:srgbClr val="FFFFFF"/>
                </a:solidFill>
                <a:effectLst/>
                <a:uLnTx/>
                <a:uFillTx/>
                <a:latin typeface="Arial"/>
                <a:ea typeface="+mn-ea"/>
                <a:cs typeface="+mn-cs"/>
              </a:endParaRPr>
            </a:p>
          </p:txBody>
        </p:sp>
        <p:sp>
          <p:nvSpPr>
            <p:cNvPr id="22" name="Arrow: Right 4">
              <a:extLst>
                <a:ext uri="{FF2B5EF4-FFF2-40B4-BE49-F238E27FC236}">
                  <a16:creationId xmlns:a16="http://schemas.microsoft.com/office/drawing/2014/main" id="{0EF2BA91-BA05-438B-73DB-AE2B235E72D9}"/>
                </a:ext>
              </a:extLst>
            </p:cNvPr>
            <p:cNvSpPr txBox="1"/>
            <p:nvPr/>
          </p:nvSpPr>
          <p:spPr>
            <a:xfrm>
              <a:off x="2722832" y="980175"/>
              <a:ext cx="366220" cy="36720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155700" rtl="0" eaLnBrk="1" fontAlgn="auto" latinLnBrk="0" hangingPunct="1">
                <a:lnSpc>
                  <a:spcPct val="90000"/>
                </a:lnSpc>
                <a:spcBef>
                  <a:spcPct val="0"/>
                </a:spcBef>
                <a:spcAft>
                  <a:spcPct val="35000"/>
                </a:spcAft>
                <a:buClrTx/>
                <a:buSzTx/>
                <a:buFontTx/>
                <a:buNone/>
                <a:tabLst/>
                <a:defRPr/>
              </a:pPr>
              <a:endParaRPr kumimoji="0" lang="en-US" sz="26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23" name="TextBox 22">
            <a:extLst>
              <a:ext uri="{FF2B5EF4-FFF2-40B4-BE49-F238E27FC236}">
                <a16:creationId xmlns:a16="http://schemas.microsoft.com/office/drawing/2014/main" id="{343515AD-7490-95B0-A030-E6832A31458F}"/>
              </a:ext>
            </a:extLst>
          </p:cNvPr>
          <p:cNvSpPr txBox="1"/>
          <p:nvPr/>
        </p:nvSpPr>
        <p:spPr>
          <a:xfrm>
            <a:off x="1247065" y="6442907"/>
            <a:ext cx="7056784" cy="188694"/>
          </a:xfrm>
          <a:prstGeom prst="rect">
            <a:avLst/>
          </a:prstGeom>
          <a:noFill/>
          <a:ln w="6350">
            <a:noFill/>
          </a:ln>
        </p:spPr>
        <p:txBody>
          <a:bodyPr vert="horz" wrap="none" lIns="0" tIns="0" rIns="0" bIns="0" rtlCol="0">
            <a:noAutofit/>
          </a:bodyPr>
          <a:lstStyle/>
          <a:p>
            <a:pPr marL="171450" marR="0" lvl="0" indent="-171450" algn="l" defTabSz="914264"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800" b="0" i="0" u="none" strike="noStrike" kern="1200" cap="none" spc="0" normalizeH="0" baseline="0" noProof="0" dirty="0">
                <a:ln>
                  <a:noFill/>
                </a:ln>
                <a:solidFill>
                  <a:srgbClr val="434342"/>
                </a:solidFill>
                <a:effectLst/>
                <a:uLnTx/>
                <a:uFillTx/>
                <a:latin typeface="Arial"/>
                <a:ea typeface="+mn-ea"/>
                <a:cs typeface="+mn-cs"/>
              </a:rPr>
              <a:t>  Note count of Datix lines not multiples of Pus.  Healed and Mucosal not used in Burden of pressure ulcers</a:t>
            </a:r>
          </a:p>
          <a:p>
            <a:pPr marL="171450" marR="0" lvl="0" indent="-171450" algn="l" defTabSz="914264"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sz="800" dirty="0">
                <a:solidFill>
                  <a:srgbClr val="434342"/>
                </a:solidFill>
                <a:latin typeface="Arial"/>
              </a:rPr>
              <a:t>All data based on NHS productivity Calculator</a:t>
            </a:r>
            <a:endParaRPr kumimoji="0" lang="en-GB" sz="800" b="0" i="0" u="none" strike="noStrike" kern="1200" cap="none" spc="0" normalizeH="0" baseline="0" noProof="0" dirty="0">
              <a:ln>
                <a:noFill/>
              </a:ln>
              <a:solidFill>
                <a:srgbClr val="434342"/>
              </a:solidFill>
              <a:effectLst/>
              <a:uLnTx/>
              <a:uFillTx/>
              <a:latin typeface="Arial"/>
              <a:ea typeface="+mn-ea"/>
              <a:cs typeface="+mn-cs"/>
            </a:endParaRPr>
          </a:p>
        </p:txBody>
      </p:sp>
      <p:grpSp>
        <p:nvGrpSpPr>
          <p:cNvPr id="25" name="Group 24">
            <a:extLst>
              <a:ext uri="{FF2B5EF4-FFF2-40B4-BE49-F238E27FC236}">
                <a16:creationId xmlns:a16="http://schemas.microsoft.com/office/drawing/2014/main" id="{5F5B46E3-DBE0-FC9E-FF78-61283E5E60E8}"/>
              </a:ext>
            </a:extLst>
          </p:cNvPr>
          <p:cNvGrpSpPr/>
          <p:nvPr/>
        </p:nvGrpSpPr>
        <p:grpSpPr>
          <a:xfrm>
            <a:off x="2486090" y="1273960"/>
            <a:ext cx="1881524" cy="1672737"/>
            <a:chOff x="2722832" y="857772"/>
            <a:chExt cx="523172" cy="612013"/>
          </a:xfrm>
          <a:solidFill>
            <a:srgbClr val="87657D"/>
          </a:solidFill>
        </p:grpSpPr>
        <p:sp>
          <p:nvSpPr>
            <p:cNvPr id="26" name="Arrow: Right 25">
              <a:extLst>
                <a:ext uri="{FF2B5EF4-FFF2-40B4-BE49-F238E27FC236}">
                  <a16:creationId xmlns:a16="http://schemas.microsoft.com/office/drawing/2014/main" id="{C747FCCE-2211-6F1F-0369-4E7D02BB8837}"/>
                </a:ext>
              </a:extLst>
            </p:cNvPr>
            <p:cNvSpPr/>
            <p:nvPr/>
          </p:nvSpPr>
          <p:spPr>
            <a:xfrm>
              <a:off x="2722832" y="857772"/>
              <a:ext cx="523172" cy="612013"/>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endParaRPr kumimoji="0" lang="en-GB" sz="1867" b="0" i="0" u="none" strike="noStrike" kern="1200" cap="none" spc="0" normalizeH="0" baseline="0" noProof="0" dirty="0">
                <a:ln>
                  <a:noFill/>
                </a:ln>
                <a:solidFill>
                  <a:srgbClr val="FFFFFF"/>
                </a:solidFill>
                <a:effectLst/>
                <a:uLnTx/>
                <a:uFillTx/>
                <a:latin typeface="Arial"/>
                <a:ea typeface="+mn-ea"/>
                <a:cs typeface="+mn-cs"/>
              </a:endParaRPr>
            </a:p>
          </p:txBody>
        </p:sp>
        <p:sp>
          <p:nvSpPr>
            <p:cNvPr id="27" name="Arrow: Right 4">
              <a:extLst>
                <a:ext uri="{FF2B5EF4-FFF2-40B4-BE49-F238E27FC236}">
                  <a16:creationId xmlns:a16="http://schemas.microsoft.com/office/drawing/2014/main" id="{B28435F8-6A24-B336-7C2B-8445ABF9B789}"/>
                </a:ext>
              </a:extLst>
            </p:cNvPr>
            <p:cNvSpPr txBox="1"/>
            <p:nvPr/>
          </p:nvSpPr>
          <p:spPr>
            <a:xfrm>
              <a:off x="2722832" y="980175"/>
              <a:ext cx="366220" cy="36720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155700" rtl="0" eaLnBrk="1" fontAlgn="auto" latinLnBrk="0" hangingPunct="1">
                <a:lnSpc>
                  <a:spcPct val="90000"/>
                </a:lnSpc>
                <a:spcBef>
                  <a:spcPct val="0"/>
                </a:spcBef>
                <a:spcAft>
                  <a:spcPct val="35000"/>
                </a:spcAft>
                <a:buClrTx/>
                <a:buSzTx/>
                <a:buFontTx/>
                <a:buNone/>
                <a:tabLst/>
                <a:defRPr/>
              </a:pPr>
              <a:endParaRPr kumimoji="0" lang="en-US" sz="2600" b="0" i="0" u="none" strike="noStrike" kern="1200" cap="none" spc="0" normalizeH="0" baseline="0" noProof="0" dirty="0">
                <a:ln>
                  <a:noFill/>
                </a:ln>
                <a:solidFill>
                  <a:srgbClr val="FFFFFF"/>
                </a:solidFill>
                <a:effectLst/>
                <a:uLnTx/>
                <a:uFillTx/>
                <a:latin typeface="Arial"/>
                <a:ea typeface="+mn-ea"/>
                <a:cs typeface="+mn-cs"/>
              </a:endParaRPr>
            </a:p>
          </p:txBody>
        </p:sp>
      </p:grpSp>
    </p:spTree>
    <p:extLst>
      <p:ext uri="{BB962C8B-B14F-4D97-AF65-F5344CB8AC3E}">
        <p14:creationId xmlns:p14="http://schemas.microsoft.com/office/powerpoint/2010/main" val="547479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8"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3F3"/>
        </a:solidFill>
        <a:effectLst/>
      </p:bgPr>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60" imgH="360" progId="TCLayout.ActiveDocument.1">
                  <p:embed/>
                </p:oleObj>
              </mc:Choice>
              <mc:Fallback>
                <p:oleObj name="think-cell Slide" r:id="rId5" imgW="360" imgH="360" progId="TCLayout.ActiveDocument.1">
                  <p:embed/>
                  <p:pic>
                    <p:nvPicPr>
                      <p:cNvPr id="8" name="Object 7"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2"/>
            </p:custDataLst>
          </p:nvPr>
        </p:nvSpPr>
        <p:spPr>
          <a:xfrm>
            <a:off x="0" y="0"/>
            <a:ext cx="158750" cy="158750"/>
          </a:xfrm>
          <a:prstGeom prst="rect">
            <a:avLst/>
          </a:prstGeom>
          <a:solidFill>
            <a:schemeClr val="bg2"/>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dirty="0">
              <a:ln>
                <a:noFill/>
              </a:ln>
              <a:solidFill>
                <a:srgbClr val="434342"/>
              </a:solidFill>
              <a:effectLst/>
              <a:uLnTx/>
              <a:uFillTx/>
              <a:latin typeface="Arial" panose="020B0604020202020204" pitchFamily="34" charset="0"/>
              <a:ea typeface="+mn-ea"/>
              <a:cs typeface="Helvetica"/>
              <a:sym typeface="Arial" panose="020B0604020202020204" pitchFamily="34" charset="0"/>
            </a:endParaRPr>
          </a:p>
        </p:txBody>
      </p:sp>
      <p:sp>
        <p:nvSpPr>
          <p:cNvPr id="2" name="Title 1"/>
          <p:cNvSpPr>
            <a:spLocks noGrp="1"/>
          </p:cNvSpPr>
          <p:nvPr>
            <p:ph type="title"/>
          </p:nvPr>
        </p:nvSpPr>
        <p:spPr>
          <a:xfrm>
            <a:off x="669600" y="288000"/>
            <a:ext cx="11151036" cy="684000"/>
          </a:xfrm>
        </p:spPr>
        <p:txBody>
          <a:bodyPr>
            <a:noAutofit/>
          </a:bodyPr>
          <a:lstStyle/>
          <a:p>
            <a:r>
              <a:rPr lang="en-GB" sz="2800" b="1" dirty="0">
                <a:solidFill>
                  <a:srgbClr val="015174"/>
                </a:solidFill>
                <a:latin typeface="Arial" panose="020B0604020202020204" pitchFamily="34" charset="0"/>
                <a:ea typeface="Aptos" panose="020B0004020202020204" pitchFamily="34" charset="0"/>
                <a:cs typeface="Arial" panose="020B0604020202020204" pitchFamily="34" charset="0"/>
              </a:rPr>
              <a:t>The importance of taking a partnership approach to reduce risk and maximise outcomes</a:t>
            </a:r>
            <a:endParaRPr lang="en-US" sz="2800" b="1" dirty="0">
              <a:solidFill>
                <a:srgbClr val="015174"/>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885375-241E-884B-B5CC-0E856F89762A}" type="slidenum">
              <a:rPr kumimoji="0" lang="en-GB" sz="900" b="0" i="0" u="none" strike="noStrike" kern="1200" cap="none" spc="0" normalizeH="0" baseline="0" noProof="0" smtClean="0">
                <a:ln>
                  <a:noFill/>
                </a:ln>
                <a:solidFill>
                  <a:srgbClr val="434342"/>
                </a:solidFill>
                <a:effectLst/>
                <a:uLnTx/>
                <a:uFillTx/>
                <a:latin typeface="Arial" panose="020B0604020202020204"/>
                <a:ea typeface="+mn-ea"/>
                <a:cs typeface="Helvetica"/>
                <a:sym typeface="Santral Regular"/>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900" b="0" i="0" u="none" strike="noStrike" kern="1200" cap="none" spc="0" normalizeH="0" baseline="0" noProof="0" dirty="0">
              <a:ln>
                <a:noFill/>
              </a:ln>
              <a:solidFill>
                <a:srgbClr val="434342"/>
              </a:solidFill>
              <a:effectLst/>
              <a:uLnTx/>
              <a:uFillTx/>
              <a:latin typeface="Arial" panose="020B0604020202020204"/>
              <a:ea typeface="+mn-ea"/>
              <a:cs typeface="Helvetica"/>
              <a:sym typeface="Santral Regular"/>
            </a:endParaRPr>
          </a:p>
        </p:txBody>
      </p:sp>
      <p:sp>
        <p:nvSpPr>
          <p:cNvPr id="10" name="TextBox 9">
            <a:extLst>
              <a:ext uri="{FF2B5EF4-FFF2-40B4-BE49-F238E27FC236}">
                <a16:creationId xmlns:a16="http://schemas.microsoft.com/office/drawing/2014/main" id="{CE97E385-7CD2-A06F-EA53-E06800597397}"/>
              </a:ext>
            </a:extLst>
          </p:cNvPr>
          <p:cNvSpPr txBox="1"/>
          <p:nvPr/>
        </p:nvSpPr>
        <p:spPr>
          <a:xfrm>
            <a:off x="660066" y="1124744"/>
            <a:ext cx="5435934" cy="49244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285750" marR="0" lvl="0" indent="-285750" algn="l" defTabSz="914262" rtl="0" eaLnBrk="1" fontAlgn="auto" latinLnBrk="0" hangingPunct="0">
              <a:lnSpc>
                <a:spcPct val="2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434342"/>
                </a:solidFill>
                <a:effectLst/>
                <a:uLnTx/>
                <a:uFillTx/>
                <a:latin typeface="Helvetica"/>
                <a:ea typeface="+mn-ea"/>
                <a:cs typeface="Helvetica"/>
                <a:sym typeface="Helvetica"/>
              </a:rPr>
              <a:t>Understanding the problem</a:t>
            </a:r>
          </a:p>
          <a:p>
            <a:pPr marL="285750" marR="0" lvl="0" indent="-285750" algn="l" defTabSz="914262" rtl="0" eaLnBrk="1" fontAlgn="auto" latinLnBrk="0" hangingPunct="0">
              <a:lnSpc>
                <a:spcPct val="2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434342"/>
                </a:solidFill>
                <a:effectLst/>
                <a:uLnTx/>
                <a:uFillTx/>
                <a:latin typeface="Helvetica"/>
                <a:cs typeface="Helvetica"/>
                <a:sym typeface="Helvetica"/>
              </a:rPr>
              <a:t>Data to evidence the impact of the problem</a:t>
            </a:r>
          </a:p>
          <a:p>
            <a:pPr marL="285750" marR="0" lvl="0" indent="-285750" algn="l" defTabSz="914262" rtl="0" eaLnBrk="1" fontAlgn="auto" latinLnBrk="0" hangingPunct="0">
              <a:lnSpc>
                <a:spcPct val="2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434342"/>
                </a:solidFill>
                <a:effectLst/>
                <a:uLnTx/>
                <a:uFillTx/>
                <a:latin typeface="Helvetica"/>
                <a:cs typeface="Helvetica"/>
                <a:sym typeface="Helvetica"/>
              </a:rPr>
              <a:t>Agreed measurable outcomes</a:t>
            </a:r>
          </a:p>
          <a:p>
            <a:pPr marL="285750" marR="0" lvl="0" indent="-285750" algn="l" defTabSz="914262" rtl="0" eaLnBrk="1" fontAlgn="auto" latinLnBrk="0" hangingPunct="0">
              <a:lnSpc>
                <a:spcPct val="2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434342"/>
                </a:solidFill>
                <a:effectLst/>
                <a:uLnTx/>
                <a:uFillTx/>
                <a:latin typeface="Helvetica"/>
                <a:cs typeface="Helvetica"/>
                <a:sym typeface="Helvetica"/>
              </a:rPr>
              <a:t>Accountability and responsibility</a:t>
            </a:r>
          </a:p>
          <a:p>
            <a:pPr marL="285750" marR="0" lvl="0" indent="-285750" algn="l" defTabSz="914262" rtl="0" eaLnBrk="1" fontAlgn="auto" latinLnBrk="0" hangingPunct="0">
              <a:lnSpc>
                <a:spcPct val="2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434342"/>
                </a:solidFill>
                <a:effectLst/>
                <a:uLnTx/>
                <a:uFillTx/>
                <a:latin typeface="Helvetica"/>
                <a:cs typeface="Helvetica"/>
                <a:sym typeface="Helvetica"/>
              </a:rPr>
              <a:t>Bespoke training and education</a:t>
            </a:r>
          </a:p>
          <a:p>
            <a:pPr marL="285750" marR="0" lvl="0" indent="-285750" algn="l" defTabSz="914262" rtl="0" eaLnBrk="1" fontAlgn="auto" latinLnBrk="0" hangingPunct="0">
              <a:lnSpc>
                <a:spcPct val="2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434342"/>
                </a:solidFill>
                <a:effectLst/>
                <a:uLnTx/>
                <a:uFillTx/>
                <a:latin typeface="Helvetica"/>
                <a:cs typeface="Helvetica"/>
                <a:sym typeface="Helvetica"/>
              </a:rPr>
              <a:t>Clinical consultancy</a:t>
            </a:r>
            <a:endParaRPr kumimoji="0" lang="en-GB" sz="2000" b="0" i="0" u="none" strike="noStrike" kern="1200" cap="none" spc="0" normalizeH="0" baseline="0" noProof="0" dirty="0">
              <a:ln>
                <a:noFill/>
              </a:ln>
              <a:solidFill>
                <a:srgbClr val="434342"/>
              </a:solidFill>
              <a:effectLst/>
              <a:uLnTx/>
              <a:uFillTx/>
              <a:latin typeface="Helvetica"/>
              <a:ea typeface="+mn-ea"/>
              <a:cs typeface="Helvetica"/>
              <a:sym typeface="Helvetica"/>
            </a:endParaRPr>
          </a:p>
          <a:p>
            <a:pPr marL="285750" marR="0" lvl="0" indent="-285750" algn="l" defTabSz="914262" rtl="0" eaLnBrk="1" fontAlgn="auto" latinLnBrk="0" hangingPunct="0">
              <a:lnSpc>
                <a:spcPct val="2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434342"/>
                </a:solidFill>
                <a:effectLst/>
                <a:uLnTx/>
                <a:uFillTx/>
                <a:latin typeface="Helvetica"/>
                <a:cs typeface="Helvetica"/>
                <a:sym typeface="Helvetica"/>
              </a:rPr>
              <a:t>Culture change and sustained model</a:t>
            </a:r>
          </a:p>
          <a:p>
            <a:pPr marL="285750" marR="0" lvl="0" indent="-285750" algn="l" defTabSz="914262" rtl="0" eaLnBrk="1" fontAlgn="auto" latinLnBrk="0" hangingPunct="0">
              <a:lnSpc>
                <a:spcPct val="2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434342"/>
                </a:solidFill>
                <a:effectLst/>
                <a:uLnTx/>
                <a:uFillTx/>
                <a:latin typeface="Helvetica"/>
                <a:cs typeface="Helvetica"/>
                <a:sym typeface="Helvetica"/>
              </a:rPr>
              <a:t>Long standing trusted partnership</a:t>
            </a:r>
            <a:endParaRPr kumimoji="0" lang="en-GB" sz="2000" b="0" i="0" u="none" strike="noStrike" kern="1200" cap="none" spc="0" normalizeH="0" baseline="0" noProof="0" dirty="0">
              <a:ln>
                <a:noFill/>
              </a:ln>
              <a:solidFill>
                <a:srgbClr val="434342"/>
              </a:solidFill>
              <a:effectLst/>
              <a:uLnTx/>
              <a:uFillTx/>
              <a:latin typeface="Helvetica"/>
              <a:ea typeface="+mn-ea"/>
              <a:cs typeface="Helvetica"/>
              <a:sym typeface="Helvetica"/>
            </a:endParaRPr>
          </a:p>
        </p:txBody>
      </p:sp>
      <p:pic>
        <p:nvPicPr>
          <p:cNvPr id="13" name="Picture 12" descr="A group of people posing for a photo&#10;&#10;AI-generated content may be incorrect.">
            <a:extLst>
              <a:ext uri="{FF2B5EF4-FFF2-40B4-BE49-F238E27FC236}">
                <a16:creationId xmlns:a16="http://schemas.microsoft.com/office/drawing/2014/main" id="{B15AECFC-B31A-8EF0-EEEA-346C1A5737D2}"/>
              </a:ext>
            </a:extLst>
          </p:cNvPr>
          <p:cNvPicPr>
            <a:picLocks noChangeAspect="1"/>
          </p:cNvPicPr>
          <p:nvPr/>
        </p:nvPicPr>
        <p:blipFill>
          <a:blip r:embed="rId7"/>
          <a:stretch>
            <a:fillRect/>
          </a:stretch>
        </p:blipFill>
        <p:spPr>
          <a:xfrm>
            <a:off x="6079479" y="1521417"/>
            <a:ext cx="5508104" cy="4131078"/>
          </a:xfrm>
          <a:prstGeom prst="rect">
            <a:avLst/>
          </a:prstGeom>
        </p:spPr>
      </p:pic>
    </p:spTree>
    <p:extLst>
      <p:ext uri="{BB962C8B-B14F-4D97-AF65-F5344CB8AC3E}">
        <p14:creationId xmlns:p14="http://schemas.microsoft.com/office/powerpoint/2010/main" val="1826544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7">
            <a:extLst>
              <a:ext uri="{FF2B5EF4-FFF2-40B4-BE49-F238E27FC236}">
                <a16:creationId xmlns:a16="http://schemas.microsoft.com/office/drawing/2014/main" id="{D70880DA-6126-3F4B-B2A0-7C97BC76807F}"/>
              </a:ext>
            </a:extLst>
          </p:cNvPr>
          <p:cNvPicPr>
            <a:picLocks noGrp="1" noChangeAspect="1"/>
          </p:cNvPicPr>
          <p:nvPr>
            <p:ph type="pic" sz="quarter" idx="18"/>
          </p:nvPr>
        </p:nvPicPr>
        <p:blipFill rotWithShape="1">
          <a:blip r:embed="rId3" cstate="screen">
            <a:extLst>
              <a:ext uri="{28A0092B-C50C-407E-A947-70E740481C1C}">
                <a14:useLocalDpi xmlns:a14="http://schemas.microsoft.com/office/drawing/2010/main"/>
              </a:ext>
            </a:extLst>
          </a:blip>
          <a:srcRect l="13" r="13"/>
          <a:stretch/>
        </p:blipFill>
        <p:spPr/>
      </p:pic>
      <p:sp>
        <p:nvSpPr>
          <p:cNvPr id="3" name="Platshållare för bildnummer 2">
            <a:extLst>
              <a:ext uri="{FF2B5EF4-FFF2-40B4-BE49-F238E27FC236}">
                <a16:creationId xmlns:a16="http://schemas.microsoft.com/office/drawing/2014/main" id="{425E14F5-C906-3C46-B2D5-FAE10720A945}"/>
              </a:ext>
            </a:extLst>
          </p:cNvPr>
          <p:cNvSpPr>
            <a:spLocks noGrp="1"/>
          </p:cNvSpPr>
          <p:nvPr>
            <p:ph type="sldNum" sz="quarter" idx="4"/>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fld id="{44885375-241E-884B-B5CC-0E856F89762A}" type="slidenum">
              <a:rPr kumimoji="0" lang="en-GB" sz="900" b="0" i="0" u="none" strike="noStrike" kern="1200" cap="none" spc="0" normalizeH="0" baseline="0" noProof="0" smtClean="0">
                <a:ln>
                  <a:noFill/>
                </a:ln>
                <a:solidFill>
                  <a:srgbClr val="434342"/>
                </a:solidFill>
                <a:effectLst/>
                <a:uLnTx/>
                <a:uFillTx/>
                <a:latin typeface="Arial" panose="020B0604020202020204"/>
                <a:ea typeface="+mn-ea"/>
                <a:cs typeface="Helvetica"/>
                <a:sym typeface="Santral Regular"/>
              </a:rPr>
              <a:pPr marL="0" marR="0" lvl="0" indent="0" algn="l" defTabSz="914264" rtl="0" eaLnBrk="1" fontAlgn="auto" latinLnBrk="0" hangingPunct="1">
                <a:lnSpc>
                  <a:spcPct val="100000"/>
                </a:lnSpc>
                <a:spcBef>
                  <a:spcPts val="0"/>
                </a:spcBef>
                <a:spcAft>
                  <a:spcPts val="0"/>
                </a:spcAft>
                <a:buClrTx/>
                <a:buSzTx/>
                <a:buFontTx/>
                <a:buNone/>
                <a:tabLst/>
                <a:defRPr/>
              </a:pPr>
              <a:t>16</a:t>
            </a:fld>
            <a:endParaRPr kumimoji="0" lang="en-GB" sz="900" b="0" i="0" u="none" strike="noStrike" kern="1200" cap="none" spc="0" normalizeH="0" baseline="0" noProof="0" dirty="0">
              <a:ln>
                <a:noFill/>
              </a:ln>
              <a:solidFill>
                <a:srgbClr val="434342"/>
              </a:solidFill>
              <a:effectLst/>
              <a:uLnTx/>
              <a:uFillTx/>
              <a:latin typeface="Arial" panose="020B0604020202020204"/>
              <a:ea typeface="+mn-ea"/>
              <a:cs typeface="Helvetica"/>
              <a:sym typeface="Santral Regular"/>
            </a:endParaRPr>
          </a:p>
        </p:txBody>
      </p:sp>
      <p:sp>
        <p:nvSpPr>
          <p:cNvPr id="2" name="Rubrik 1">
            <a:extLst>
              <a:ext uri="{FF2B5EF4-FFF2-40B4-BE49-F238E27FC236}">
                <a16:creationId xmlns:a16="http://schemas.microsoft.com/office/drawing/2014/main" id="{9636D4FE-1291-E849-BE85-67F02787602E}"/>
              </a:ext>
            </a:extLst>
          </p:cNvPr>
          <p:cNvSpPr>
            <a:spLocks noGrp="1"/>
          </p:cNvSpPr>
          <p:nvPr>
            <p:ph type="title"/>
          </p:nvPr>
        </p:nvSpPr>
        <p:spPr>
          <a:xfrm>
            <a:off x="694800" y="4680000"/>
            <a:ext cx="10800000" cy="684000"/>
          </a:xfrm>
        </p:spPr>
        <p:txBody>
          <a:bodyPr anchor="b">
            <a:normAutofit fontScale="90000"/>
          </a:bodyPr>
          <a:lstStyle/>
          <a:p>
            <a:r>
              <a:rPr lang="sv-SE" sz="6400" dirty="0">
                <a:solidFill>
                  <a:schemeClr val="bg1"/>
                </a:solidFill>
              </a:rPr>
              <a:t>Q &amp; A</a:t>
            </a:r>
            <a:endParaRPr lang="en-US" sz="6400" dirty="0">
              <a:solidFill>
                <a:schemeClr val="bg1"/>
              </a:solidFill>
            </a:endParaRPr>
          </a:p>
        </p:txBody>
      </p:sp>
      <p:sp>
        <p:nvSpPr>
          <p:cNvPr id="5" name="Title 1">
            <a:extLst>
              <a:ext uri="{FF2B5EF4-FFF2-40B4-BE49-F238E27FC236}">
                <a16:creationId xmlns:a16="http://schemas.microsoft.com/office/drawing/2014/main" id="{B6281B75-0437-E444-947D-0FF16FD34866}"/>
              </a:ext>
            </a:extLst>
          </p:cNvPr>
          <p:cNvSpPr txBox="1">
            <a:spLocks/>
          </p:cNvSpPr>
          <p:nvPr/>
        </p:nvSpPr>
        <p:spPr>
          <a:xfrm>
            <a:off x="1389600" y="4047804"/>
            <a:ext cx="10800000" cy="684000"/>
          </a:xfrm>
          <a:prstGeom prst="rect">
            <a:avLst/>
          </a:prstGeom>
        </p:spPr>
        <p:txBody>
          <a:bodyPr/>
          <a:lstStyle>
            <a:lvl1pPr algn="l" defTabSz="914309" rtl="0" eaLnBrk="1" latinLnBrk="0" hangingPunct="1">
              <a:lnSpc>
                <a:spcPct val="100000"/>
              </a:lnSpc>
              <a:spcBef>
                <a:spcPct val="0"/>
              </a:spcBef>
              <a:buNone/>
              <a:defRPr sz="2200" b="1" kern="1200">
                <a:solidFill>
                  <a:schemeClr val="tx2"/>
                </a:solidFill>
                <a:latin typeface="+mj-lt"/>
                <a:ea typeface="+mj-ea"/>
                <a:cs typeface="+mj-cs"/>
              </a:defRPr>
            </a:lvl1pPr>
          </a:lstStyle>
          <a:p>
            <a:pPr marL="0" marR="0" lvl="0" indent="0" algn="l" defTabSz="914309" rtl="0" eaLnBrk="1" fontAlgn="auto" latinLnBrk="0" hangingPunct="1">
              <a:lnSpc>
                <a:spcPct val="100000"/>
              </a:lnSpc>
              <a:spcBef>
                <a:spcPct val="0"/>
              </a:spcBef>
              <a:spcAft>
                <a:spcPts val="0"/>
              </a:spcAft>
              <a:buClrTx/>
              <a:buSzTx/>
              <a:buFontTx/>
              <a:buNone/>
              <a:tabLst/>
              <a:defRPr/>
            </a:pPr>
            <a:endParaRPr kumimoji="0" lang="en-US" sz="6400" b="1" i="0" u="none" strike="noStrike" kern="1200" cap="none" spc="0" normalizeH="0" baseline="0" noProof="0" dirty="0">
              <a:ln>
                <a:noFill/>
              </a:ln>
              <a:solidFill>
                <a:srgbClr val="FFFFFF"/>
              </a:solidFill>
              <a:effectLst/>
              <a:uLnTx/>
              <a:uFillTx/>
              <a:latin typeface="Arial"/>
              <a:ea typeface="Calibri"/>
              <a:cs typeface="Calibri"/>
            </a:endParaRPr>
          </a:p>
        </p:txBody>
      </p:sp>
    </p:spTree>
    <p:extLst>
      <p:ext uri="{BB962C8B-B14F-4D97-AF65-F5344CB8AC3E}">
        <p14:creationId xmlns:p14="http://schemas.microsoft.com/office/powerpoint/2010/main" val="3562865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1C6AC5-272D-4FEF-B63F-F87C996EF30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885375-241E-884B-B5CC-0E856F89762A}" type="slidenum">
              <a:rPr kumimoji="0" lang="tr-TR" sz="900" b="0" i="0" u="none" strike="noStrike" kern="1200" cap="none" spc="0" normalizeH="0" baseline="0" noProof="0" smtClean="0">
                <a:ln>
                  <a:noFill/>
                </a:ln>
                <a:solidFill>
                  <a:srgbClr val="434342">
                    <a:alpha val="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tr-TR" sz="900" b="0" i="0" u="none" strike="noStrike" kern="1200" cap="none" spc="0" normalizeH="0" baseline="0" noProof="0" dirty="0">
              <a:ln>
                <a:noFill/>
              </a:ln>
              <a:solidFill>
                <a:srgbClr val="434342">
                  <a:alpha val="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204839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3045&quot;&gt;&lt;version val=&quot;25167&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yearfmt&gt;&lt;begin val=&quot;0&quot;/&gt;&lt;end val=&quot;4&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myTfG7oxCJtNzLF4AgEpS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myTfG7oxCJtNzLF4AgEpSw"/>
</p:tagLst>
</file>

<file path=ppt/theme/theme1.xml><?xml version="1.0" encoding="utf-8"?>
<a:theme xmlns:a="http://schemas.openxmlformats.org/drawingml/2006/main" name="Arjo_presentation_170704">
  <a:themeElements>
    <a:clrScheme name="Arjo 2017 1">
      <a:dk1>
        <a:srgbClr val="434342"/>
      </a:dk1>
      <a:lt1>
        <a:srgbClr val="FFFFFF"/>
      </a:lt1>
      <a:dk2>
        <a:srgbClr val="015174"/>
      </a:dk2>
      <a:lt2>
        <a:srgbClr val="F7F3F3"/>
      </a:lt2>
      <a:accent1>
        <a:srgbClr val="86657C"/>
      </a:accent1>
      <a:accent2>
        <a:srgbClr val="A99F93"/>
      </a:accent2>
      <a:accent3>
        <a:srgbClr val="DEBDC1"/>
      </a:accent3>
      <a:accent4>
        <a:srgbClr val="D4CCC6"/>
      </a:accent4>
      <a:accent5>
        <a:srgbClr val="A5BCD2"/>
      </a:accent5>
      <a:accent6>
        <a:srgbClr val="E9E4DF"/>
      </a:accent6>
      <a:hlink>
        <a:srgbClr val="A6BCD2"/>
      </a:hlink>
      <a:folHlink>
        <a:srgbClr val="BEB4AD"/>
      </a:folHlink>
    </a:clrScheme>
    <a:fontScheme name="Arjo Arial">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w="6350" cap="flat" cmpd="sng" algn="ctr">
          <a:noFill/>
          <a:prstDash val="solid"/>
          <a:miter lim="800000"/>
        </a:ln>
        <a:effectLst/>
      </a:spPr>
      <a:bodyPr lIns="36000" tIns="36000" rIns="36000" bIns="36000" rtlCol="0" anchor="ctr"/>
      <a:lstStyle>
        <a:defPPr algn="ctr">
          <a:defRPr sz="16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ln w="6350">
          <a:noFill/>
        </a:ln>
      </a:spPr>
      <a:bodyPr vert="horz" wrap="square" lIns="0" tIns="0" rIns="0" bIns="0" rtlCol="0">
        <a:noAutofit/>
      </a:bodyPr>
      <a:lstStyle>
        <a:defPPr>
          <a:spcBef>
            <a:spcPts val="600"/>
          </a:spcBef>
          <a:defRPr sz="1600" dirty="0" err="1" smtClean="0"/>
        </a:defPPr>
      </a:lstStyle>
    </a:txDef>
  </a:objectDefaults>
  <a:extraClrSchemeLst/>
  <a:custClrLst>
    <a:custClr name="Ocean">
      <a:srgbClr val="31B7BC"/>
    </a:custClr>
    <a:custClr name="Ocean 75%">
      <a:srgbClr val="65C9CD"/>
    </a:custClr>
    <a:custClr name="Ocean 50%">
      <a:srgbClr val="98DBDE"/>
    </a:custClr>
    <a:custClr name="Ocean 25%">
      <a:srgbClr val="CCEDEE"/>
    </a:custClr>
    <a:custClr name="Poppy">
      <a:srgbClr val="E94F35"/>
    </a:custClr>
    <a:custClr name="Poppy 75%">
      <a:srgbClr val="EF7B68"/>
    </a:custClr>
    <a:custClr name="Poppy 50%">
      <a:srgbClr val="F4A79A"/>
    </a:custClr>
    <a:custClr name="Poppy 25%">
      <a:srgbClr val="FAD3CD"/>
    </a:custClr>
    <a:custClr name="Sun">
      <a:srgbClr val="F39200"/>
    </a:custClr>
    <a:custClr name="Sun 75%">
      <a:srgbClr val="F6AD40"/>
    </a:custClr>
    <a:custClr name="Sun 50%">
      <a:srgbClr val="F9C980"/>
    </a:custClr>
    <a:custClr name="Sun 25%">
      <a:srgbClr val="FCE4BF"/>
    </a:custClr>
    <a:custClr name="Grass">
      <a:srgbClr val="94B654"/>
    </a:custClr>
    <a:custClr name="Grass 75%">
      <a:srgbClr val="AFC87F"/>
    </a:custClr>
    <a:custClr name="Grass 50%">
      <a:srgbClr val="CADBAA"/>
    </a:custClr>
    <a:custClr name="Grass 25%">
      <a:srgbClr val="E4EDD4"/>
    </a:custClr>
  </a:custClrLst>
  <a:extLst>
    <a:ext uri="{05A4C25C-085E-4340-85A3-A5531E510DB2}">
      <thm15:themeFamily xmlns:thm15="http://schemas.microsoft.com/office/thememl/2012/main" name="Arjo_presentation_171031" id="{DB717FC2-4D76-4DF2-9057-3DCEFB5F9C48}" vid="{29E87270-1C3A-4699-A55F-8681D6BE7801}"/>
    </a:ext>
  </a:extLst>
</a:theme>
</file>

<file path=ppt/theme/theme2.xml><?xml version="1.0" encoding="utf-8"?>
<a:theme xmlns:a="http://schemas.openxmlformats.org/drawingml/2006/main" name="Arjo_presentation_2022">
  <a:themeElements>
    <a:clrScheme name="Arjo Theme">
      <a:dk1>
        <a:srgbClr val="434342"/>
      </a:dk1>
      <a:lt1>
        <a:sysClr val="window" lastClr="FFFFFF"/>
      </a:lt1>
      <a:dk2>
        <a:srgbClr val="FFFFFF"/>
      </a:dk2>
      <a:lt2>
        <a:srgbClr val="F7F4F3"/>
      </a:lt2>
      <a:accent1>
        <a:srgbClr val="015174"/>
      </a:accent1>
      <a:accent2>
        <a:srgbClr val="A6BCD2"/>
      </a:accent2>
      <a:accent3>
        <a:srgbClr val="E9E4E0"/>
      </a:accent3>
      <a:accent4>
        <a:srgbClr val="87657D"/>
      </a:accent4>
      <a:accent5>
        <a:srgbClr val="DFBEC2"/>
      </a:accent5>
      <a:accent6>
        <a:srgbClr val="F8C276"/>
      </a:accent6>
      <a:hlink>
        <a:srgbClr val="015174"/>
      </a:hlink>
      <a:folHlink>
        <a:srgbClr val="8765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w="6350" cap="flat" cmpd="sng" algn="ctr">
          <a:noFill/>
          <a:prstDash val="solid"/>
          <a:miter lim="800000"/>
        </a:ln>
        <a:effectLst/>
      </a:spPr>
      <a:bodyPr lIns="36000" tIns="36000" rIns="36000" bIns="36000" rtlCol="0" anchor="ctr"/>
      <a:lstStyle>
        <a:defPPr algn="ctr">
          <a:defRPr sz="16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bodyPr wrap="square" rtlCol="0">
        <a:spAutoFit/>
      </a:bodyPr>
      <a:lstStyle>
        <a:defPPr marL="285750" indent="-285750" algn="l">
          <a:buClr>
            <a:schemeClr val="accent1"/>
          </a:buClr>
          <a:buFont typeface="Arial" panose="020B0604020202020204" pitchFamily="34" charset="0"/>
          <a:buChar char="•"/>
          <a:defRPr/>
        </a:defPPr>
      </a:lstStyle>
    </a:txDef>
  </a:objectDefaults>
  <a:extraClrSchemeLst/>
  <a:custClrLst>
    <a:custClr name="Ocean">
      <a:srgbClr val="31B7BC"/>
    </a:custClr>
    <a:custClr name="Ocean 75%">
      <a:srgbClr val="65C9CD"/>
    </a:custClr>
    <a:custClr name="Ocean 50%">
      <a:srgbClr val="98DBDE"/>
    </a:custClr>
    <a:custClr name="Ocean 25%">
      <a:srgbClr val="CCEDEE"/>
    </a:custClr>
    <a:custClr name="Poppy">
      <a:srgbClr val="E94F35"/>
    </a:custClr>
    <a:custClr name="Poppy 75%">
      <a:srgbClr val="EF7B68"/>
    </a:custClr>
    <a:custClr name="Poppy 50%">
      <a:srgbClr val="F4A79A"/>
    </a:custClr>
    <a:custClr name="Poppy 25%">
      <a:srgbClr val="FAD3CD"/>
    </a:custClr>
    <a:custClr name="Sun">
      <a:srgbClr val="F39200"/>
    </a:custClr>
    <a:custClr name="Sun 75%">
      <a:srgbClr val="F6AD40"/>
    </a:custClr>
    <a:custClr name="Sun 50%">
      <a:srgbClr val="F9C980"/>
    </a:custClr>
    <a:custClr name="Sun 25%">
      <a:srgbClr val="FCE4BF"/>
    </a:custClr>
    <a:custClr name="Grass">
      <a:srgbClr val="94B654"/>
    </a:custClr>
    <a:custClr name="Grass 75%">
      <a:srgbClr val="AFC87F"/>
    </a:custClr>
    <a:custClr name="Grass 50%">
      <a:srgbClr val="CADBAA"/>
    </a:custClr>
    <a:custClr name="Grass 25%">
      <a:srgbClr val="E4EDD4"/>
    </a:custClr>
  </a:custClrLst>
  <a:extLst>
    <a:ext uri="{05A4C25C-085E-4340-85A3-A5531E510DB2}">
      <thm15:themeFamily xmlns:thm15="http://schemas.microsoft.com/office/thememl/2012/main" name="Arjo_Presentation_2022.potx" id="{026B762C-56C7-4A9D-A30E-A2E8CF5A5B99}" vid="{1282DB12-67D4-4037-91BA-81452AB98ED9}"/>
    </a:ext>
  </a:extLst>
</a:theme>
</file>

<file path=ppt/theme/theme3.xml><?xml version="1.0" encoding="utf-8"?>
<a:theme xmlns:a="http://schemas.openxmlformats.org/drawingml/2006/main" name="3_Arjo_presentation_170704">
  <a:themeElements>
    <a:clrScheme name="Arjo_presentation_170704">
      <a:dk1>
        <a:srgbClr val="434342"/>
      </a:dk1>
      <a:lt1>
        <a:srgbClr val="FFFFFF"/>
      </a:lt1>
      <a:dk2>
        <a:srgbClr val="A7A7A7"/>
      </a:dk2>
      <a:lt2>
        <a:srgbClr val="535353"/>
      </a:lt2>
      <a:accent1>
        <a:srgbClr val="86657C"/>
      </a:accent1>
      <a:accent2>
        <a:srgbClr val="A99F93"/>
      </a:accent2>
      <a:accent3>
        <a:srgbClr val="DEBDC1"/>
      </a:accent3>
      <a:accent4>
        <a:srgbClr val="D4CCC6"/>
      </a:accent4>
      <a:accent5>
        <a:srgbClr val="A5BCD2"/>
      </a:accent5>
      <a:accent6>
        <a:srgbClr val="E9E4DF"/>
      </a:accent6>
      <a:hlink>
        <a:srgbClr val="0000FF"/>
      </a:hlink>
      <a:folHlink>
        <a:srgbClr val="FF00FF"/>
      </a:folHlink>
    </a:clrScheme>
    <a:fontScheme name="Arjo_presentation_170704">
      <a:majorFont>
        <a:latin typeface="Calibri"/>
        <a:ea typeface="Calibri"/>
        <a:cs typeface="Calibri"/>
      </a:majorFont>
      <a:minorFont>
        <a:latin typeface="Helvetica"/>
        <a:ea typeface="Helvetica"/>
        <a:cs typeface="Helvetica"/>
      </a:minorFont>
    </a:fontScheme>
    <a:fmtScheme name="Arjo_presentation_17070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36000" tIns="36000" rIns="36000" bIns="36000" numCol="1" spcCol="38100" rtlCol="0" anchor="ctr">
        <a:spAutoFit/>
      </a:bodyPr>
      <a:lstStyle>
        <a:defPPr marL="0" marR="0" indent="0" algn="l" defTabSz="914262"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34342"/>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262"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34342"/>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5_Arjo_presentation_170704">
  <a:themeElements>
    <a:clrScheme name="Arjo 2017 1">
      <a:dk1>
        <a:srgbClr val="434342"/>
      </a:dk1>
      <a:lt1>
        <a:srgbClr val="FFFFFF"/>
      </a:lt1>
      <a:dk2>
        <a:srgbClr val="015174"/>
      </a:dk2>
      <a:lt2>
        <a:srgbClr val="F7F3F3"/>
      </a:lt2>
      <a:accent1>
        <a:srgbClr val="86657C"/>
      </a:accent1>
      <a:accent2>
        <a:srgbClr val="A99F93"/>
      </a:accent2>
      <a:accent3>
        <a:srgbClr val="DEBDC1"/>
      </a:accent3>
      <a:accent4>
        <a:srgbClr val="D4CCC6"/>
      </a:accent4>
      <a:accent5>
        <a:srgbClr val="A5BCD2"/>
      </a:accent5>
      <a:accent6>
        <a:srgbClr val="E9E4DF"/>
      </a:accent6>
      <a:hlink>
        <a:srgbClr val="A6BCD2"/>
      </a:hlink>
      <a:folHlink>
        <a:srgbClr val="BEB4AD"/>
      </a:folHlink>
    </a:clrScheme>
    <a:fontScheme name="Arjo Arial">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w="6350" cap="flat" cmpd="sng" algn="ctr">
          <a:noFill/>
          <a:prstDash val="solid"/>
          <a:miter lim="800000"/>
        </a:ln>
        <a:effectLst/>
      </a:spPr>
      <a:bodyPr lIns="36000" tIns="36000" rIns="36000" bIns="36000" rtlCol="0" anchor="ctr"/>
      <a:lstStyle>
        <a:defPPr algn="ctr">
          <a:defRPr sz="16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ln w="6350">
          <a:noFill/>
        </a:ln>
      </a:spPr>
      <a:bodyPr vert="horz" wrap="square" lIns="0" tIns="0" rIns="0" bIns="0" rtlCol="0">
        <a:noAutofit/>
      </a:bodyPr>
      <a:lstStyle>
        <a:defPPr>
          <a:spcBef>
            <a:spcPts val="600"/>
          </a:spcBef>
          <a:defRPr sz="1600" dirty="0" err="1" smtClean="0"/>
        </a:defPPr>
      </a:lstStyle>
    </a:txDef>
  </a:objectDefaults>
  <a:extraClrSchemeLst/>
  <a:custClrLst>
    <a:custClr name="Ocean">
      <a:srgbClr val="31B7BC"/>
    </a:custClr>
    <a:custClr name="Ocean 75%">
      <a:srgbClr val="65C9CD"/>
    </a:custClr>
    <a:custClr name="Ocean 50%">
      <a:srgbClr val="98DBDE"/>
    </a:custClr>
    <a:custClr name="Ocean 25%">
      <a:srgbClr val="CCEDEE"/>
    </a:custClr>
    <a:custClr name="Poppy">
      <a:srgbClr val="E94F35"/>
    </a:custClr>
    <a:custClr name="Poppy 75%">
      <a:srgbClr val="EF7B68"/>
    </a:custClr>
    <a:custClr name="Poppy 50%">
      <a:srgbClr val="F4A79A"/>
    </a:custClr>
    <a:custClr name="Poppy 25%">
      <a:srgbClr val="FAD3CD"/>
    </a:custClr>
    <a:custClr name="Sun">
      <a:srgbClr val="F39200"/>
    </a:custClr>
    <a:custClr name="Sun 75%">
      <a:srgbClr val="F6AD40"/>
    </a:custClr>
    <a:custClr name="Sun 50%">
      <a:srgbClr val="F9C980"/>
    </a:custClr>
    <a:custClr name="Sun 25%">
      <a:srgbClr val="FCE4BF"/>
    </a:custClr>
    <a:custClr name="Grass">
      <a:srgbClr val="94B654"/>
    </a:custClr>
    <a:custClr name="Grass 75%">
      <a:srgbClr val="AFC87F"/>
    </a:custClr>
    <a:custClr name="Grass 50%">
      <a:srgbClr val="CADBAA"/>
    </a:custClr>
    <a:custClr name="Grass 25%">
      <a:srgbClr val="E4EDD4"/>
    </a:custClr>
  </a:custClrLst>
  <a:extLst>
    <a:ext uri="{05A4C25C-085E-4340-85A3-A5531E510DB2}">
      <thm15:themeFamily xmlns:thm15="http://schemas.microsoft.com/office/thememl/2012/main" name="Arjo_presentation_171031" id="{DB717FC2-4D76-4DF2-9057-3DCEFB5F9C48}" vid="{29E87270-1C3A-4699-A55F-8681D6BE7801}"/>
    </a:ext>
  </a:extLst>
</a:theme>
</file>

<file path=ppt/theme/theme5.xml><?xml version="1.0" encoding="utf-8"?>
<a:theme xmlns:a="http://schemas.openxmlformats.org/drawingml/2006/main" name="Arjo_presentation_2020">
  <a:themeElements>
    <a:clrScheme name="Arjo Theme">
      <a:dk1>
        <a:srgbClr val="434342"/>
      </a:dk1>
      <a:lt1>
        <a:sysClr val="window" lastClr="FFFFFF"/>
      </a:lt1>
      <a:dk2>
        <a:srgbClr val="FFFFFF"/>
      </a:dk2>
      <a:lt2>
        <a:srgbClr val="F7F4F3"/>
      </a:lt2>
      <a:accent1>
        <a:srgbClr val="015174"/>
      </a:accent1>
      <a:accent2>
        <a:srgbClr val="A6BCD2"/>
      </a:accent2>
      <a:accent3>
        <a:srgbClr val="E9E4E0"/>
      </a:accent3>
      <a:accent4>
        <a:srgbClr val="87657D"/>
      </a:accent4>
      <a:accent5>
        <a:srgbClr val="DFBEC2"/>
      </a:accent5>
      <a:accent6>
        <a:srgbClr val="F8C276"/>
      </a:accent6>
      <a:hlink>
        <a:srgbClr val="015174"/>
      </a:hlink>
      <a:folHlink>
        <a:srgbClr val="8765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w="6350" cap="flat" cmpd="sng" algn="ctr">
          <a:noFill/>
          <a:prstDash val="solid"/>
          <a:miter lim="800000"/>
        </a:ln>
        <a:effectLst/>
      </a:spPr>
      <a:bodyPr lIns="36000" tIns="36000" rIns="36000" bIns="36000" rtlCol="0" anchor="ctr"/>
      <a:lstStyle>
        <a:defPPr algn="ctr">
          <a:defRPr sz="16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defTabSz="914400">
          <a:defRPr sz="1600" dirty="0" err="1" smtClean="0">
            <a:solidFill>
              <a:prstClr val="black"/>
            </a:solidFill>
          </a:defRPr>
        </a:defPPr>
      </a:lstStyle>
    </a:txDef>
  </a:objectDefaults>
  <a:extraClrSchemeLst/>
  <a:custClrLst>
    <a:custClr name="Ocean">
      <a:srgbClr val="31B7BC"/>
    </a:custClr>
    <a:custClr name="Ocean 75%">
      <a:srgbClr val="65C9CD"/>
    </a:custClr>
    <a:custClr name="Ocean 50%">
      <a:srgbClr val="98DBDE"/>
    </a:custClr>
    <a:custClr name="Ocean 25%">
      <a:srgbClr val="CCEDEE"/>
    </a:custClr>
    <a:custClr name="Poppy">
      <a:srgbClr val="E94F35"/>
    </a:custClr>
    <a:custClr name="Poppy 75%">
      <a:srgbClr val="EF7B68"/>
    </a:custClr>
    <a:custClr name="Poppy 50%">
      <a:srgbClr val="F4A79A"/>
    </a:custClr>
    <a:custClr name="Poppy 25%">
      <a:srgbClr val="FAD3CD"/>
    </a:custClr>
    <a:custClr name="Sun">
      <a:srgbClr val="F39200"/>
    </a:custClr>
    <a:custClr name="Sun 75%">
      <a:srgbClr val="F6AD40"/>
    </a:custClr>
    <a:custClr name="Sun 50%">
      <a:srgbClr val="F9C980"/>
    </a:custClr>
    <a:custClr name="Sun 25%">
      <a:srgbClr val="FCE4BF"/>
    </a:custClr>
    <a:custClr name="Grass">
      <a:srgbClr val="94B654"/>
    </a:custClr>
    <a:custClr name="Grass 75%">
      <a:srgbClr val="AFC87F"/>
    </a:custClr>
    <a:custClr name="Grass 50%">
      <a:srgbClr val="CADBAA"/>
    </a:custClr>
    <a:custClr name="Grass 25%">
      <a:srgbClr val="E4EDD4"/>
    </a:custClr>
  </a:custClrLst>
  <a:extLst>
    <a:ext uri="{05A4C25C-085E-4340-85A3-A5531E510DB2}">
      <thm15:themeFamily xmlns:thm15="http://schemas.microsoft.com/office/thememl/2012/main" name="Arjo PPT Presentation_CH_200422.pptx" id="{F2B12F04-DFF7-47EF-904C-1AC202B2D1F4}" vid="{CCE45702-5740-4E05-8B5D-2EAF2C3A85B4}"/>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npassat 13">
    <a:dk1>
      <a:srgbClr val="434342"/>
    </a:dk1>
    <a:lt1>
      <a:sysClr val="window" lastClr="FFFFFF"/>
    </a:lt1>
    <a:dk2>
      <a:srgbClr val="FFFFFF"/>
    </a:dk2>
    <a:lt2>
      <a:srgbClr val="F7F4F3"/>
    </a:lt2>
    <a:accent1>
      <a:srgbClr val="015174"/>
    </a:accent1>
    <a:accent2>
      <a:srgbClr val="A6BCD2"/>
    </a:accent2>
    <a:accent3>
      <a:srgbClr val="E9E4E0"/>
    </a:accent3>
    <a:accent4>
      <a:srgbClr val="87657D"/>
    </a:accent4>
    <a:accent5>
      <a:srgbClr val="DFBEC2"/>
    </a:accent5>
    <a:accent6>
      <a:srgbClr val="F8C276"/>
    </a:accent6>
    <a:hlink>
      <a:srgbClr val="015174"/>
    </a:hlink>
    <a:folHlink>
      <a:srgbClr val="8765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Anpassat 13">
    <a:dk1>
      <a:srgbClr val="434342"/>
    </a:dk1>
    <a:lt1>
      <a:sysClr val="window" lastClr="FFFFFF"/>
    </a:lt1>
    <a:dk2>
      <a:srgbClr val="FFFFFF"/>
    </a:dk2>
    <a:lt2>
      <a:srgbClr val="F7F4F3"/>
    </a:lt2>
    <a:accent1>
      <a:srgbClr val="015174"/>
    </a:accent1>
    <a:accent2>
      <a:srgbClr val="A6BCD2"/>
    </a:accent2>
    <a:accent3>
      <a:srgbClr val="E9E4E0"/>
    </a:accent3>
    <a:accent4>
      <a:srgbClr val="87657D"/>
    </a:accent4>
    <a:accent5>
      <a:srgbClr val="DFBEC2"/>
    </a:accent5>
    <a:accent6>
      <a:srgbClr val="F8C276"/>
    </a:accent6>
    <a:hlink>
      <a:srgbClr val="015174"/>
    </a:hlink>
    <a:folHlink>
      <a:srgbClr val="8765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Anpassat 13">
    <a:dk1>
      <a:srgbClr val="434342"/>
    </a:dk1>
    <a:lt1>
      <a:sysClr val="window" lastClr="FFFFFF"/>
    </a:lt1>
    <a:dk2>
      <a:srgbClr val="FFFFFF"/>
    </a:dk2>
    <a:lt2>
      <a:srgbClr val="F7F4F3"/>
    </a:lt2>
    <a:accent1>
      <a:srgbClr val="015174"/>
    </a:accent1>
    <a:accent2>
      <a:srgbClr val="A6BCD2"/>
    </a:accent2>
    <a:accent3>
      <a:srgbClr val="E9E4E0"/>
    </a:accent3>
    <a:accent4>
      <a:srgbClr val="87657D"/>
    </a:accent4>
    <a:accent5>
      <a:srgbClr val="DFBEC2"/>
    </a:accent5>
    <a:accent6>
      <a:srgbClr val="F8C276"/>
    </a:accent6>
    <a:hlink>
      <a:srgbClr val="015174"/>
    </a:hlink>
    <a:folHlink>
      <a:srgbClr val="8765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Anpassat 13">
    <a:dk1>
      <a:srgbClr val="434342"/>
    </a:dk1>
    <a:lt1>
      <a:sysClr val="window" lastClr="FFFFFF"/>
    </a:lt1>
    <a:dk2>
      <a:srgbClr val="FFFFFF"/>
    </a:dk2>
    <a:lt2>
      <a:srgbClr val="F7F4F3"/>
    </a:lt2>
    <a:accent1>
      <a:srgbClr val="015174"/>
    </a:accent1>
    <a:accent2>
      <a:srgbClr val="A6BCD2"/>
    </a:accent2>
    <a:accent3>
      <a:srgbClr val="E9E4E0"/>
    </a:accent3>
    <a:accent4>
      <a:srgbClr val="87657D"/>
    </a:accent4>
    <a:accent5>
      <a:srgbClr val="DFBEC2"/>
    </a:accent5>
    <a:accent6>
      <a:srgbClr val="F8C276"/>
    </a:accent6>
    <a:hlink>
      <a:srgbClr val="015174"/>
    </a:hlink>
    <a:folHlink>
      <a:srgbClr val="8765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Anpassat 13">
    <a:dk1>
      <a:srgbClr val="434342"/>
    </a:dk1>
    <a:lt1>
      <a:sysClr val="window" lastClr="FFFFFF"/>
    </a:lt1>
    <a:dk2>
      <a:srgbClr val="FFFFFF"/>
    </a:dk2>
    <a:lt2>
      <a:srgbClr val="F7F4F3"/>
    </a:lt2>
    <a:accent1>
      <a:srgbClr val="015174"/>
    </a:accent1>
    <a:accent2>
      <a:srgbClr val="A6BCD2"/>
    </a:accent2>
    <a:accent3>
      <a:srgbClr val="E9E4E0"/>
    </a:accent3>
    <a:accent4>
      <a:srgbClr val="87657D"/>
    </a:accent4>
    <a:accent5>
      <a:srgbClr val="DFBEC2"/>
    </a:accent5>
    <a:accent6>
      <a:srgbClr val="F8C276"/>
    </a:accent6>
    <a:hlink>
      <a:srgbClr val="015174"/>
    </a:hlink>
    <a:folHlink>
      <a:srgbClr val="8765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Anpassat 13">
    <a:dk1>
      <a:srgbClr val="434342"/>
    </a:dk1>
    <a:lt1>
      <a:sysClr val="window" lastClr="FFFFFF"/>
    </a:lt1>
    <a:dk2>
      <a:srgbClr val="FFFFFF"/>
    </a:dk2>
    <a:lt2>
      <a:srgbClr val="F7F4F3"/>
    </a:lt2>
    <a:accent1>
      <a:srgbClr val="015174"/>
    </a:accent1>
    <a:accent2>
      <a:srgbClr val="A6BCD2"/>
    </a:accent2>
    <a:accent3>
      <a:srgbClr val="E9E4E0"/>
    </a:accent3>
    <a:accent4>
      <a:srgbClr val="87657D"/>
    </a:accent4>
    <a:accent5>
      <a:srgbClr val="DFBEC2"/>
    </a:accent5>
    <a:accent6>
      <a:srgbClr val="F8C276"/>
    </a:accent6>
    <a:hlink>
      <a:srgbClr val="015174"/>
    </a:hlink>
    <a:folHlink>
      <a:srgbClr val="8765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c6a2e09-cd5a-43b9-95ad-f27dc8263e8e" xsi:nil="true"/>
    <lcf76f155ced4ddcb4097134ff3c332f xmlns="e6bed965-523c-4023-8d78-af032cd4769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1F51620C47D3F4CB046B96311EA442D" ma:contentTypeVersion="15" ma:contentTypeDescription="Create a new document." ma:contentTypeScope="" ma:versionID="4a597c82bc5313b41426df21e9cdbc7a">
  <xsd:schema xmlns:xsd="http://www.w3.org/2001/XMLSchema" xmlns:xs="http://www.w3.org/2001/XMLSchema" xmlns:p="http://schemas.microsoft.com/office/2006/metadata/properties" xmlns:ns2="e6bed965-523c-4023-8d78-af032cd47694" xmlns:ns3="7c6a2e09-cd5a-43b9-95ad-f27dc8263e8e" targetNamespace="http://schemas.microsoft.com/office/2006/metadata/properties" ma:root="true" ma:fieldsID="c3ef1ddc7c14852e28076232bbf7ccf5" ns2:_="" ns3:_="">
    <xsd:import namespace="e6bed965-523c-4023-8d78-af032cd47694"/>
    <xsd:import namespace="7c6a2e09-cd5a-43b9-95ad-f27dc8263e8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LengthInSeconds" minOccurs="0"/>
                <xsd:element ref="ns2:MediaServiceDateTaken" minOccurs="0"/>
                <xsd:element ref="ns3:TaxCatchAll" minOccurs="0"/>
                <xsd:element ref="ns2:MediaServiceOCR" minOccurs="0"/>
                <xsd:element ref="ns2:MediaServiceBillingMetadata" minOccurs="0"/>
                <xsd:element ref="ns2:MediaServiceLocation"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bed965-523c-4023-8d78-af032cd47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MediaServiceLocation" ma:index="18" nillable="true" ma:displayName="Location" ma:descrip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a720f7c-b663-4697-a928-66c8f8080ff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a2e09-cd5a-43b9-95ad-f27dc8263e8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fefe600-5022-4431-9da1-a50178d25ce5}" ma:internalName="TaxCatchAll" ma:showField="CatchAllData" ma:web="7c6a2e09-cd5a-43b9-95ad-f27dc8263e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65CCED-BEE6-4CDC-B499-C01D02E9A95B}">
  <ds:schemaRefs>
    <ds:schemaRef ds:uri="2f16843a-7ed9-4d89-bcc1-0925f8d56b87"/>
    <ds:schemaRef ds:uri="http://schemas.microsoft.com/office/2006/documentManagement/types"/>
    <ds:schemaRef ds:uri="http://schemas.openxmlformats.org/package/2006/metadata/core-properties"/>
    <ds:schemaRef ds:uri="http://purl.org/dc/dcmitype/"/>
    <ds:schemaRef ds:uri="http://purl.org/dc/elements/1.1/"/>
    <ds:schemaRef ds:uri="9e12341a-9afb-480a-bc9b-0b168091f591"/>
    <ds:schemaRef ds:uri="http://schemas.microsoft.com/office/2006/metadata/properties"/>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A76CB02D-533C-4AD7-8D6A-E4F2306E204C}"/>
</file>

<file path=customXml/itemProps3.xml><?xml version="1.0" encoding="utf-8"?>
<ds:datastoreItem xmlns:ds="http://schemas.openxmlformats.org/officeDocument/2006/customXml" ds:itemID="{4FE5816C-1605-4FC4-80CC-4A21ED7F6C2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Arjo_presentation</Template>
  <TotalTime>76433</TotalTime>
  <Words>1521</Words>
  <Application>Microsoft Office PowerPoint</Application>
  <PresentationFormat>Widescreen</PresentationFormat>
  <Paragraphs>170</Paragraphs>
  <Slides>17</Slides>
  <Notes>17</Notes>
  <HiddenSlides>0</HiddenSlides>
  <MMClips>0</MMClips>
  <ScaleCrop>false</ScaleCrop>
  <HeadingPairs>
    <vt:vector size="8" baseType="variant">
      <vt:variant>
        <vt:lpstr>Fonts Used</vt:lpstr>
      </vt:variant>
      <vt:variant>
        <vt:i4>9</vt:i4>
      </vt:variant>
      <vt:variant>
        <vt:lpstr>Theme</vt:lpstr>
      </vt:variant>
      <vt:variant>
        <vt:i4>5</vt:i4>
      </vt:variant>
      <vt:variant>
        <vt:lpstr>Embedded OLE Servers</vt:lpstr>
      </vt:variant>
      <vt:variant>
        <vt:i4>1</vt:i4>
      </vt:variant>
      <vt:variant>
        <vt:lpstr>Slide Titles</vt:lpstr>
      </vt:variant>
      <vt:variant>
        <vt:i4>17</vt:i4>
      </vt:variant>
    </vt:vector>
  </HeadingPairs>
  <TitlesOfParts>
    <vt:vector size="32" baseType="lpstr">
      <vt:lpstr>Aptos</vt:lpstr>
      <vt:lpstr>Arial</vt:lpstr>
      <vt:lpstr>Calibri</vt:lpstr>
      <vt:lpstr>DINPro-Medium</vt:lpstr>
      <vt:lpstr>Helvetica</vt:lpstr>
      <vt:lpstr>Santral Bold</vt:lpstr>
      <vt:lpstr>Santral Regular</vt:lpstr>
      <vt:lpstr>Symbol</vt:lpstr>
      <vt:lpstr>Times New Roman</vt:lpstr>
      <vt:lpstr>Arjo_presentation_170704</vt:lpstr>
      <vt:lpstr>Arjo_presentation_2022</vt:lpstr>
      <vt:lpstr>3_Arjo_presentation_170704</vt:lpstr>
      <vt:lpstr>5_Arjo_presentation_170704</vt:lpstr>
      <vt:lpstr>Arjo_presentation_2020</vt:lpstr>
      <vt:lpstr>think-cell Slide</vt:lpstr>
      <vt:lpstr>Taking a partnership approach to reduce risk and maximise outcomes: The results are in!</vt:lpstr>
      <vt:lpstr>The burden of pressure ulcers at NWAFT in 2023</vt:lpstr>
      <vt:lpstr>Arjo MOVE Pressure Ulcer Prevention Programme For stage methodology</vt:lpstr>
      <vt:lpstr>Define and Measure Clinical prevalence - Quality of preventative care</vt:lpstr>
      <vt:lpstr>Define and Measure Clinical prevalence - Seating and mattresses</vt:lpstr>
      <vt:lpstr>Analysis and Design  Process Mapping - Emergency Care  </vt:lpstr>
      <vt:lpstr>Analysis and Design Process Mapping - Critical Care</vt:lpstr>
      <vt:lpstr>Implement and Go Live MOVE Coach CPD Accredited Training</vt:lpstr>
      <vt:lpstr>Feedback from ward staff</vt:lpstr>
      <vt:lpstr>Consult and Sustain - On site visits</vt:lpstr>
      <vt:lpstr>Consult and Sustain Move Coach Projects – Critical Care</vt:lpstr>
      <vt:lpstr>Consult and Sustain Quality of preventative care improvements- ED</vt:lpstr>
      <vt:lpstr>Consult and Sustain Quality of preventative care improvements - PCH CCU</vt:lpstr>
      <vt:lpstr>The burden of pressure ulcers Cost efficiencies created in CCU – estimated 1 year</vt:lpstr>
      <vt:lpstr>The importance of taking a partnership approach to reduce risk and maximise outcomes</vt:lpstr>
      <vt:lpstr>Q &amp; A</vt:lpstr>
      <vt:lpstr>PowerPoint Presentation</vt:lpstr>
    </vt:vector>
  </TitlesOfParts>
  <Company>Getinge 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Budget Review 2018</dc:title>
  <dc:creator>Kornelia Rasmussen</dc:creator>
  <cp:lastModifiedBy>Amy Mcloughlin</cp:lastModifiedBy>
  <cp:revision>1309</cp:revision>
  <cp:lastPrinted>2018-07-10T06:36:54Z</cp:lastPrinted>
  <dcterms:created xsi:type="dcterms:W3CDTF">2017-11-14T09:53:11Z</dcterms:created>
  <dcterms:modified xsi:type="dcterms:W3CDTF">2025-09-15T15:09:55Z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0x01010001F51620C47D3F4CB046B96311EA442D</vt:lpwstr>
  </property>
  <property fmtid="{D5CDD505-2E9C-101B-9397-08002B2CF9AE}" pid="3" name="QBANK_DOCINFO">
    <vt:lpwstr>2</vt:lpwstr>
  </property>
  <property fmtid="{D5CDD505-2E9C-101B-9397-08002B2CF9AE}" pid="4" name="QBANK_DOCINFO_0">
    <vt:lpwstr>eyJEb2NJZCI6ImRjNDMyODNkZjFhOTRlMTA5NmIxZTJkMzdjNTkzMjIyIiwiTmFtZSI6IlFFSCBLaW5nJ3MgTHlubiAyMDIyIFByZXZhbGVuY2UgUHJlc2VudGF0aW9uLnBwdHgiLCJVc2VyIjoiQVJKT1xcdW4wMDAzMjgiLCJBdXRob3IiOiJLb3JuZWxpYSBSYXNtdXNzZW4iLCJVc2VyQWdlbnQiOiJPZmZpY2UgUG93ZXJQb2ludCIsIk1</vt:lpwstr>
  </property>
  <property fmtid="{D5CDD505-2E9C-101B-9397-08002B2CF9AE}" pid="5" name="QBANK_DOCINFO_1">
    <vt:lpwstr>lZGlhc0luRG9jdW1lbnQiOltdfQ==</vt:lpwstr>
  </property>
</Properties>
</file>