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13"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CFCDC9"/>
    <a:srgbClr val="808080"/>
    <a:srgbClr val="007864"/>
    <a:srgbClr val="F68D2E"/>
    <a:srgbClr val="716E6A"/>
    <a:srgbClr val="C86BA8"/>
    <a:srgbClr val="5949A7"/>
    <a:srgbClr val="00A3E1"/>
    <a:srgbClr val="FF58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84E284-9768-4933-B00E-42F2CCBDB700}" v="124" dt="2025-09-15T10:13:24.7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5" d="100"/>
          <a:sy n="95" d="100"/>
        </p:scale>
        <p:origin x="163" y="72"/>
      </p:cViewPr>
      <p:guideLst/>
    </p:cSldViewPr>
  </p:slideViewPr>
  <p:notesTextViewPr>
    <p:cViewPr>
      <p:scale>
        <a:sx n="1" d="1"/>
        <a:sy n="1" d="1"/>
      </p:scale>
      <p:origin x="0" y="0"/>
    </p:cViewPr>
  </p:notesTextViewPr>
  <p:sorterViewPr>
    <p:cViewPr>
      <p:scale>
        <a:sx n="100" d="100"/>
        <a:sy n="100" d="100"/>
      </p:scale>
      <p:origin x="0" y="-27096"/>
    </p:cViewPr>
  </p:sorter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nesisCare Sans Light" panose="00000400000000000000"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nesisCare Sans Light" panose="00000400000000000000" pitchFamily="2" charset="0"/>
              </a:defRPr>
            </a:lvl1pPr>
          </a:lstStyle>
          <a:p>
            <a:fld id="{0B4EEA61-DD8E-4680-A339-7CAF2D01CA35}" type="datetimeFigureOut">
              <a:rPr lang="en-AU" smtClean="0"/>
              <a:pPr/>
              <a:t>15/09/2025</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nesisCare Sans Light" panose="00000400000000000000"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nesisCare Sans Light" panose="00000400000000000000" pitchFamily="2" charset="0"/>
              </a:defRPr>
            </a:lvl1pPr>
          </a:lstStyle>
          <a:p>
            <a:fld id="{68DE1B31-0B97-43C7-A82D-F555767861C6}" type="slidenum">
              <a:rPr lang="en-AU" smtClean="0"/>
              <a:pPr/>
              <a:t>‹#›</a:t>
            </a:fld>
            <a:endParaRPr lang="en-AU" dirty="0"/>
          </a:p>
        </p:txBody>
      </p:sp>
    </p:spTree>
    <p:extLst>
      <p:ext uri="{BB962C8B-B14F-4D97-AF65-F5344CB8AC3E}">
        <p14:creationId xmlns:p14="http://schemas.microsoft.com/office/powerpoint/2010/main" val="980509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nesisCare Sans Light" panose="00000400000000000000" pitchFamily="2" charset="0"/>
        <a:ea typeface="+mn-ea"/>
        <a:cs typeface="+mn-cs"/>
      </a:defRPr>
    </a:lvl1pPr>
    <a:lvl2pPr marL="457200" algn="l" defTabSz="914400" rtl="0" eaLnBrk="1" latinLnBrk="0" hangingPunct="1">
      <a:defRPr sz="1200" kern="1200">
        <a:solidFill>
          <a:schemeClr val="tx1"/>
        </a:solidFill>
        <a:latin typeface="GenesisCare Sans Light" panose="00000400000000000000" pitchFamily="2" charset="0"/>
        <a:ea typeface="+mn-ea"/>
        <a:cs typeface="+mn-cs"/>
      </a:defRPr>
    </a:lvl2pPr>
    <a:lvl3pPr marL="914400" algn="l" defTabSz="914400" rtl="0" eaLnBrk="1" latinLnBrk="0" hangingPunct="1">
      <a:defRPr sz="1200" kern="1200">
        <a:solidFill>
          <a:schemeClr val="tx1"/>
        </a:solidFill>
        <a:latin typeface="GenesisCare Sans Light" panose="00000400000000000000" pitchFamily="2" charset="0"/>
        <a:ea typeface="+mn-ea"/>
        <a:cs typeface="+mn-cs"/>
      </a:defRPr>
    </a:lvl3pPr>
    <a:lvl4pPr marL="1371600" algn="l" defTabSz="914400" rtl="0" eaLnBrk="1" latinLnBrk="0" hangingPunct="1">
      <a:defRPr sz="1200" kern="1200">
        <a:solidFill>
          <a:schemeClr val="tx1"/>
        </a:solidFill>
        <a:latin typeface="GenesisCare Sans Light" panose="00000400000000000000" pitchFamily="2" charset="0"/>
        <a:ea typeface="+mn-ea"/>
        <a:cs typeface="+mn-cs"/>
      </a:defRPr>
    </a:lvl4pPr>
    <a:lvl5pPr marL="1828800" algn="l" defTabSz="914400" rtl="0" eaLnBrk="1" latinLnBrk="0" hangingPunct="1">
      <a:defRPr sz="1200" kern="1200">
        <a:solidFill>
          <a:schemeClr val="tx1"/>
        </a:solidFill>
        <a:latin typeface="GenesisCare Sans Light" panose="000004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hyperlink" Target="brand.genesiscare.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Green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326330-4D00-46CD-8DE7-3DE1DC165C1A}"/>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Picture Placeholder 24">
            <a:extLst>
              <a:ext uri="{FF2B5EF4-FFF2-40B4-BE49-F238E27FC236}">
                <a16:creationId xmlns:a16="http://schemas.microsoft.com/office/drawing/2014/main" id="{B780E172-B4C4-444B-8DBA-72376D5C2601}"/>
              </a:ext>
            </a:extLst>
          </p:cNvPr>
          <p:cNvSpPr>
            <a:spLocks noGrp="1"/>
          </p:cNvSpPr>
          <p:nvPr>
            <p:ph type="pic" sz="quarter" idx="15"/>
          </p:nvPr>
        </p:nvSpPr>
        <p:spPr>
          <a:xfrm>
            <a:off x="2" y="2"/>
            <a:ext cx="12191998" cy="6857999"/>
          </a:xfrm>
          <a:custGeom>
            <a:avLst/>
            <a:gdLst>
              <a:gd name="connsiteX0" fmla="*/ 11450055 w 12191998"/>
              <a:gd name="connsiteY0" fmla="*/ 6358709 h 6857999"/>
              <a:gd name="connsiteX1" fmla="*/ 11487134 w 12191998"/>
              <a:gd name="connsiteY1" fmla="*/ 6399005 h 6857999"/>
              <a:gd name="connsiteX2" fmla="*/ 11450055 w 12191998"/>
              <a:gd name="connsiteY2" fmla="*/ 6439301 h 6857999"/>
              <a:gd name="connsiteX3" fmla="*/ 11412597 w 12191998"/>
              <a:gd name="connsiteY3" fmla="*/ 6399005 h 6857999"/>
              <a:gd name="connsiteX4" fmla="*/ 11450055 w 12191998"/>
              <a:gd name="connsiteY4" fmla="*/ 6358709 h 6857999"/>
              <a:gd name="connsiteX5" fmla="*/ 11690946 w 12191998"/>
              <a:gd name="connsiteY5" fmla="*/ 6356376 h 6857999"/>
              <a:gd name="connsiteX6" fmla="*/ 11721973 w 12191998"/>
              <a:gd name="connsiteY6" fmla="*/ 6385762 h 6857999"/>
              <a:gd name="connsiteX7" fmla="*/ 11655884 w 12191998"/>
              <a:gd name="connsiteY7" fmla="*/ 6385762 h 6857999"/>
              <a:gd name="connsiteX8" fmla="*/ 11690946 w 12191998"/>
              <a:gd name="connsiteY8" fmla="*/ 6356376 h 6857999"/>
              <a:gd name="connsiteX9" fmla="*/ 10842338 w 12191998"/>
              <a:gd name="connsiteY9" fmla="*/ 6356376 h 6857999"/>
              <a:gd name="connsiteX10" fmla="*/ 10873364 w 12191998"/>
              <a:gd name="connsiteY10" fmla="*/ 6385762 h 6857999"/>
              <a:gd name="connsiteX11" fmla="*/ 10807276 w 12191998"/>
              <a:gd name="connsiteY11" fmla="*/ 6385762 h 6857999"/>
              <a:gd name="connsiteX12" fmla="*/ 10842338 w 12191998"/>
              <a:gd name="connsiteY12" fmla="*/ 6356376 h 6857999"/>
              <a:gd name="connsiteX13" fmla="*/ 10560015 w 12191998"/>
              <a:gd name="connsiteY13" fmla="*/ 6356376 h 6857999"/>
              <a:gd name="connsiteX14" fmla="*/ 10591042 w 12191998"/>
              <a:gd name="connsiteY14" fmla="*/ 6385762 h 6857999"/>
              <a:gd name="connsiteX15" fmla="*/ 10524954 w 12191998"/>
              <a:gd name="connsiteY15" fmla="*/ 6385762 h 6857999"/>
              <a:gd name="connsiteX16" fmla="*/ 10560015 w 12191998"/>
              <a:gd name="connsiteY16" fmla="*/ 6356376 h 6857999"/>
              <a:gd name="connsiteX17" fmla="*/ 11033601 w 12191998"/>
              <a:gd name="connsiteY17" fmla="*/ 6332601 h 6857999"/>
              <a:gd name="connsiteX18" fmla="*/ 11033601 w 12191998"/>
              <a:gd name="connsiteY18" fmla="*/ 6465091 h 6857999"/>
              <a:gd name="connsiteX19" fmla="*/ 11065826 w 12191998"/>
              <a:gd name="connsiteY19" fmla="*/ 6465091 h 6857999"/>
              <a:gd name="connsiteX20" fmla="*/ 11065826 w 12191998"/>
              <a:gd name="connsiteY20" fmla="*/ 6332601 h 6857999"/>
              <a:gd name="connsiteX21" fmla="*/ 11609598 w 12191998"/>
              <a:gd name="connsiteY21" fmla="*/ 6330962 h 6857999"/>
              <a:gd name="connsiteX22" fmla="*/ 11572518 w 12191998"/>
              <a:gd name="connsiteY22" fmla="*/ 6349502 h 6857999"/>
              <a:gd name="connsiteX23" fmla="*/ 11572518 w 12191998"/>
              <a:gd name="connsiteY23" fmla="*/ 6332602 h 6857999"/>
              <a:gd name="connsiteX24" fmla="*/ 11542691 w 12191998"/>
              <a:gd name="connsiteY24" fmla="*/ 6332602 h 6857999"/>
              <a:gd name="connsiteX25" fmla="*/ 11542691 w 12191998"/>
              <a:gd name="connsiteY25" fmla="*/ 6465093 h 6857999"/>
              <a:gd name="connsiteX26" fmla="*/ 11574915 w 12191998"/>
              <a:gd name="connsiteY26" fmla="*/ 6465093 h 6857999"/>
              <a:gd name="connsiteX27" fmla="*/ 11574915 w 12191998"/>
              <a:gd name="connsiteY27" fmla="*/ 6399068 h 6857999"/>
              <a:gd name="connsiteX28" fmla="*/ 11621264 w 12191998"/>
              <a:gd name="connsiteY28" fmla="*/ 6362808 h 6857999"/>
              <a:gd name="connsiteX29" fmla="*/ 11621264 w 12191998"/>
              <a:gd name="connsiteY29" fmla="*/ 6332602 h 6857999"/>
              <a:gd name="connsiteX30" fmla="*/ 11609598 w 12191998"/>
              <a:gd name="connsiteY30" fmla="*/ 6330962 h 6857999"/>
              <a:gd name="connsiteX31" fmla="*/ 11691703 w 12191998"/>
              <a:gd name="connsiteY31" fmla="*/ 6329827 h 6857999"/>
              <a:gd name="connsiteX32" fmla="*/ 11623219 w 12191998"/>
              <a:gd name="connsiteY32" fmla="*/ 6399131 h 6857999"/>
              <a:gd name="connsiteX33" fmla="*/ 11694919 w 12191998"/>
              <a:gd name="connsiteY33" fmla="*/ 6468435 h 6857999"/>
              <a:gd name="connsiteX34" fmla="*/ 11748079 w 12191998"/>
              <a:gd name="connsiteY34" fmla="*/ 6447877 h 6857999"/>
              <a:gd name="connsiteX35" fmla="*/ 11733197 w 12191998"/>
              <a:gd name="connsiteY35" fmla="*/ 6426121 h 6857999"/>
              <a:gd name="connsiteX36" fmla="*/ 11696117 w 12191998"/>
              <a:gd name="connsiteY36" fmla="*/ 6440247 h 6857999"/>
              <a:gd name="connsiteX37" fmla="*/ 11655065 w 12191998"/>
              <a:gd name="connsiteY37" fmla="*/ 6409662 h 6857999"/>
              <a:gd name="connsiteX38" fmla="*/ 11750539 w 12191998"/>
              <a:gd name="connsiteY38" fmla="*/ 6409662 h 6857999"/>
              <a:gd name="connsiteX39" fmla="*/ 11752935 w 12191998"/>
              <a:gd name="connsiteY39" fmla="*/ 6390618 h 6857999"/>
              <a:gd name="connsiteX40" fmla="*/ 11691703 w 12191998"/>
              <a:gd name="connsiteY40" fmla="*/ 6329827 h 6857999"/>
              <a:gd name="connsiteX41" fmla="*/ 11444379 w 12191998"/>
              <a:gd name="connsiteY41" fmla="*/ 6329827 h 6857999"/>
              <a:gd name="connsiteX42" fmla="*/ 11379553 w 12191998"/>
              <a:gd name="connsiteY42" fmla="*/ 6399131 h 6857999"/>
              <a:gd name="connsiteX43" fmla="*/ 11444001 w 12191998"/>
              <a:gd name="connsiteY43" fmla="*/ 6468435 h 6857999"/>
              <a:gd name="connsiteX44" fmla="*/ 11489089 w 12191998"/>
              <a:gd name="connsiteY44" fmla="*/ 6447499 h 6857999"/>
              <a:gd name="connsiteX45" fmla="*/ 11489089 w 12191998"/>
              <a:gd name="connsiteY45" fmla="*/ 6465219 h 6857999"/>
              <a:gd name="connsiteX46" fmla="*/ 11518918 w 12191998"/>
              <a:gd name="connsiteY46" fmla="*/ 6465219 h 6857999"/>
              <a:gd name="connsiteX47" fmla="*/ 11518918 w 12191998"/>
              <a:gd name="connsiteY47" fmla="*/ 6332602 h 6857999"/>
              <a:gd name="connsiteX48" fmla="*/ 11485874 w 12191998"/>
              <a:gd name="connsiteY48" fmla="*/ 6332602 h 6857999"/>
              <a:gd name="connsiteX49" fmla="*/ 11485874 w 12191998"/>
              <a:gd name="connsiteY49" fmla="*/ 6345908 h 6857999"/>
              <a:gd name="connsiteX50" fmla="*/ 11444379 w 12191998"/>
              <a:gd name="connsiteY50" fmla="*/ 6329827 h 6857999"/>
              <a:gd name="connsiteX51" fmla="*/ 11138913 w 12191998"/>
              <a:gd name="connsiteY51" fmla="*/ 6329764 h 6857999"/>
              <a:gd name="connsiteX52" fmla="*/ 11090987 w 12191998"/>
              <a:gd name="connsiteY52" fmla="*/ 6368862 h 6857999"/>
              <a:gd name="connsiteX53" fmla="*/ 11118986 w 12191998"/>
              <a:gd name="connsiteY53" fmla="*/ 6405500 h 6857999"/>
              <a:gd name="connsiteX54" fmla="*/ 11140553 w 12191998"/>
              <a:gd name="connsiteY54" fmla="*/ 6414391 h 6857999"/>
              <a:gd name="connsiteX55" fmla="*/ 11155876 w 12191998"/>
              <a:gd name="connsiteY55" fmla="*/ 6429274 h 6857999"/>
              <a:gd name="connsiteX56" fmla="*/ 11137778 w 12191998"/>
              <a:gd name="connsiteY56" fmla="*/ 6441381 h 6857999"/>
              <a:gd name="connsiteX57" fmla="*/ 11099942 w 12191998"/>
              <a:gd name="connsiteY57" fmla="*/ 6422842 h 6857999"/>
              <a:gd name="connsiteX58" fmla="*/ 11082600 w 12191998"/>
              <a:gd name="connsiteY58" fmla="*/ 6442580 h 6857999"/>
              <a:gd name="connsiteX59" fmla="*/ 11136580 w 12191998"/>
              <a:gd name="connsiteY59" fmla="*/ 6468371 h 6857999"/>
              <a:gd name="connsiteX60" fmla="*/ 11187344 w 12191998"/>
              <a:gd name="connsiteY60" fmla="*/ 6426878 h 6857999"/>
              <a:gd name="connsiteX61" fmla="*/ 11156760 w 12191998"/>
              <a:gd name="connsiteY61" fmla="*/ 6389924 h 6857999"/>
              <a:gd name="connsiteX62" fmla="*/ 11137337 w 12191998"/>
              <a:gd name="connsiteY62" fmla="*/ 6381916 h 6857999"/>
              <a:gd name="connsiteX63" fmla="*/ 11121635 w 12191998"/>
              <a:gd name="connsiteY63" fmla="*/ 6368042 h 6857999"/>
              <a:gd name="connsiteX64" fmla="*/ 11137337 w 12191998"/>
              <a:gd name="connsiteY64" fmla="*/ 6356754 h 6857999"/>
              <a:gd name="connsiteX65" fmla="*/ 11168742 w 12191998"/>
              <a:gd name="connsiteY65" fmla="*/ 6369619 h 6857999"/>
              <a:gd name="connsiteX66" fmla="*/ 11185263 w 12191998"/>
              <a:gd name="connsiteY66" fmla="*/ 6349881 h 6857999"/>
              <a:gd name="connsiteX67" fmla="*/ 11138913 w 12191998"/>
              <a:gd name="connsiteY67" fmla="*/ 6329764 h 6857999"/>
              <a:gd name="connsiteX68" fmla="*/ 10969153 w 12191998"/>
              <a:gd name="connsiteY68" fmla="*/ 6329764 h 6857999"/>
              <a:gd name="connsiteX69" fmla="*/ 10921227 w 12191998"/>
              <a:gd name="connsiteY69" fmla="*/ 6368862 h 6857999"/>
              <a:gd name="connsiteX70" fmla="*/ 10949226 w 12191998"/>
              <a:gd name="connsiteY70" fmla="*/ 6405500 h 6857999"/>
              <a:gd name="connsiteX71" fmla="*/ 10970793 w 12191998"/>
              <a:gd name="connsiteY71" fmla="*/ 6414391 h 6857999"/>
              <a:gd name="connsiteX72" fmla="*/ 10986116 w 12191998"/>
              <a:gd name="connsiteY72" fmla="*/ 6429274 h 6857999"/>
              <a:gd name="connsiteX73" fmla="*/ 10968018 w 12191998"/>
              <a:gd name="connsiteY73" fmla="*/ 6441381 h 6857999"/>
              <a:gd name="connsiteX74" fmla="*/ 10930182 w 12191998"/>
              <a:gd name="connsiteY74" fmla="*/ 6422842 h 6857999"/>
              <a:gd name="connsiteX75" fmla="*/ 10912840 w 12191998"/>
              <a:gd name="connsiteY75" fmla="*/ 6442580 h 6857999"/>
              <a:gd name="connsiteX76" fmla="*/ 10966820 w 12191998"/>
              <a:gd name="connsiteY76" fmla="*/ 6468371 h 6857999"/>
              <a:gd name="connsiteX77" fmla="*/ 11017584 w 12191998"/>
              <a:gd name="connsiteY77" fmla="*/ 6426878 h 6857999"/>
              <a:gd name="connsiteX78" fmla="*/ 10987000 w 12191998"/>
              <a:gd name="connsiteY78" fmla="*/ 6389924 h 6857999"/>
              <a:gd name="connsiteX79" fmla="*/ 10967577 w 12191998"/>
              <a:gd name="connsiteY79" fmla="*/ 6381916 h 6857999"/>
              <a:gd name="connsiteX80" fmla="*/ 10951875 w 12191998"/>
              <a:gd name="connsiteY80" fmla="*/ 6368042 h 6857999"/>
              <a:gd name="connsiteX81" fmla="*/ 10967577 w 12191998"/>
              <a:gd name="connsiteY81" fmla="*/ 6356754 h 6857999"/>
              <a:gd name="connsiteX82" fmla="*/ 10998982 w 12191998"/>
              <a:gd name="connsiteY82" fmla="*/ 6369619 h 6857999"/>
              <a:gd name="connsiteX83" fmla="*/ 11015503 w 12191998"/>
              <a:gd name="connsiteY83" fmla="*/ 6349881 h 6857999"/>
              <a:gd name="connsiteX84" fmla="*/ 10969153 w 12191998"/>
              <a:gd name="connsiteY84" fmla="*/ 6329764 h 6857999"/>
              <a:gd name="connsiteX85" fmla="*/ 10843095 w 12191998"/>
              <a:gd name="connsiteY85" fmla="*/ 6329764 h 6857999"/>
              <a:gd name="connsiteX86" fmla="*/ 10774611 w 12191998"/>
              <a:gd name="connsiteY86" fmla="*/ 6399068 h 6857999"/>
              <a:gd name="connsiteX87" fmla="*/ 10846311 w 12191998"/>
              <a:gd name="connsiteY87" fmla="*/ 6468371 h 6857999"/>
              <a:gd name="connsiteX88" fmla="*/ 10899471 w 12191998"/>
              <a:gd name="connsiteY88" fmla="*/ 6447814 h 6857999"/>
              <a:gd name="connsiteX89" fmla="*/ 10884589 w 12191998"/>
              <a:gd name="connsiteY89" fmla="*/ 6426058 h 6857999"/>
              <a:gd name="connsiteX90" fmla="*/ 10847509 w 12191998"/>
              <a:gd name="connsiteY90" fmla="*/ 6440184 h 6857999"/>
              <a:gd name="connsiteX91" fmla="*/ 10806457 w 12191998"/>
              <a:gd name="connsiteY91" fmla="*/ 6409599 h 6857999"/>
              <a:gd name="connsiteX92" fmla="*/ 10901931 w 12191998"/>
              <a:gd name="connsiteY92" fmla="*/ 6409599 h 6857999"/>
              <a:gd name="connsiteX93" fmla="*/ 10904327 w 12191998"/>
              <a:gd name="connsiteY93" fmla="*/ 6390681 h 6857999"/>
              <a:gd name="connsiteX94" fmla="*/ 10843095 w 12191998"/>
              <a:gd name="connsiteY94" fmla="*/ 6329764 h 6857999"/>
              <a:gd name="connsiteX95" fmla="*/ 10708586 w 12191998"/>
              <a:gd name="connsiteY95" fmla="*/ 6329764 h 6857999"/>
              <a:gd name="connsiteX96" fmla="*/ 10669488 w 12191998"/>
              <a:gd name="connsiteY96" fmla="*/ 6345466 h 6857999"/>
              <a:gd name="connsiteX97" fmla="*/ 10669488 w 12191998"/>
              <a:gd name="connsiteY97" fmla="*/ 6332602 h 6857999"/>
              <a:gd name="connsiteX98" fmla="*/ 10639661 w 12191998"/>
              <a:gd name="connsiteY98" fmla="*/ 6332602 h 6857999"/>
              <a:gd name="connsiteX99" fmla="*/ 10639661 w 12191998"/>
              <a:gd name="connsiteY99" fmla="*/ 6465092 h 6857999"/>
              <a:gd name="connsiteX100" fmla="*/ 10671885 w 12191998"/>
              <a:gd name="connsiteY100" fmla="*/ 6465092 h 6857999"/>
              <a:gd name="connsiteX101" fmla="*/ 10671885 w 12191998"/>
              <a:gd name="connsiteY101" fmla="*/ 6386140 h 6857999"/>
              <a:gd name="connsiteX102" fmla="*/ 10699695 w 12191998"/>
              <a:gd name="connsiteY102" fmla="*/ 6358772 h 6857999"/>
              <a:gd name="connsiteX103" fmla="*/ 10726306 w 12191998"/>
              <a:gd name="connsiteY103" fmla="*/ 6386140 h 6857999"/>
              <a:gd name="connsiteX104" fmla="*/ 10726306 w 12191998"/>
              <a:gd name="connsiteY104" fmla="*/ 6465092 h 6857999"/>
              <a:gd name="connsiteX105" fmla="*/ 10758530 w 12191998"/>
              <a:gd name="connsiteY105" fmla="*/ 6465092 h 6857999"/>
              <a:gd name="connsiteX106" fmla="*/ 10758530 w 12191998"/>
              <a:gd name="connsiteY106" fmla="*/ 6382925 h 6857999"/>
              <a:gd name="connsiteX107" fmla="*/ 10708586 w 12191998"/>
              <a:gd name="connsiteY107" fmla="*/ 6329764 h 6857999"/>
              <a:gd name="connsiteX108" fmla="*/ 10560772 w 12191998"/>
              <a:gd name="connsiteY108" fmla="*/ 6329764 h 6857999"/>
              <a:gd name="connsiteX109" fmla="*/ 10492288 w 12191998"/>
              <a:gd name="connsiteY109" fmla="*/ 6399068 h 6857999"/>
              <a:gd name="connsiteX110" fmla="*/ 10563988 w 12191998"/>
              <a:gd name="connsiteY110" fmla="*/ 6468371 h 6857999"/>
              <a:gd name="connsiteX111" fmla="*/ 10617148 w 12191998"/>
              <a:gd name="connsiteY111" fmla="*/ 6447814 h 6857999"/>
              <a:gd name="connsiteX112" fmla="*/ 10602266 w 12191998"/>
              <a:gd name="connsiteY112" fmla="*/ 6426058 h 6857999"/>
              <a:gd name="connsiteX113" fmla="*/ 10565186 w 12191998"/>
              <a:gd name="connsiteY113" fmla="*/ 6440184 h 6857999"/>
              <a:gd name="connsiteX114" fmla="*/ 10524134 w 12191998"/>
              <a:gd name="connsiteY114" fmla="*/ 6409599 h 6857999"/>
              <a:gd name="connsiteX115" fmla="*/ 10619608 w 12191998"/>
              <a:gd name="connsiteY115" fmla="*/ 6409599 h 6857999"/>
              <a:gd name="connsiteX116" fmla="*/ 10622004 w 12191998"/>
              <a:gd name="connsiteY116" fmla="*/ 6390681 h 6857999"/>
              <a:gd name="connsiteX117" fmla="*/ 10560772 w 12191998"/>
              <a:gd name="connsiteY117" fmla="*/ 6329764 h 6857999"/>
              <a:gd name="connsiteX118" fmla="*/ 11294168 w 12191998"/>
              <a:gd name="connsiteY118" fmla="*/ 6283856 h 6857999"/>
              <a:gd name="connsiteX119" fmla="*/ 11199514 w 12191998"/>
              <a:gd name="connsiteY119" fmla="*/ 6376114 h 6857999"/>
              <a:gd name="connsiteX120" fmla="*/ 11294168 w 12191998"/>
              <a:gd name="connsiteY120" fmla="*/ 6468371 h 6857999"/>
              <a:gd name="connsiteX121" fmla="*/ 11371481 w 12191998"/>
              <a:gd name="connsiteY121" fmla="*/ 6426058 h 6857999"/>
              <a:gd name="connsiteX122" fmla="*/ 11346509 w 12191998"/>
              <a:gd name="connsiteY122" fmla="*/ 6407960 h 6857999"/>
              <a:gd name="connsiteX123" fmla="*/ 11294168 w 12191998"/>
              <a:gd name="connsiteY123" fmla="*/ 6438166 h 6857999"/>
              <a:gd name="connsiteX124" fmla="*/ 11233377 w 12191998"/>
              <a:gd name="connsiteY124" fmla="*/ 6376114 h 6857999"/>
              <a:gd name="connsiteX125" fmla="*/ 11294168 w 12191998"/>
              <a:gd name="connsiteY125" fmla="*/ 6314062 h 6857999"/>
              <a:gd name="connsiteX126" fmla="*/ 11346509 w 12191998"/>
              <a:gd name="connsiteY126" fmla="*/ 6344268 h 6857999"/>
              <a:gd name="connsiteX127" fmla="*/ 11371481 w 12191998"/>
              <a:gd name="connsiteY127" fmla="*/ 6326548 h 6857999"/>
              <a:gd name="connsiteX128" fmla="*/ 11294168 w 12191998"/>
              <a:gd name="connsiteY128" fmla="*/ 6283856 h 6857999"/>
              <a:gd name="connsiteX129" fmla="*/ 10393220 w 12191998"/>
              <a:gd name="connsiteY129" fmla="*/ 6283856 h 6857999"/>
              <a:gd name="connsiteX130" fmla="*/ 10298187 w 12191998"/>
              <a:gd name="connsiteY130" fmla="*/ 6376114 h 6857999"/>
              <a:gd name="connsiteX131" fmla="*/ 10393220 w 12191998"/>
              <a:gd name="connsiteY131" fmla="*/ 6468371 h 6857999"/>
              <a:gd name="connsiteX132" fmla="*/ 10477027 w 12191998"/>
              <a:gd name="connsiteY132" fmla="*/ 6421203 h 6857999"/>
              <a:gd name="connsiteX133" fmla="*/ 10477027 w 12191998"/>
              <a:gd name="connsiteY133" fmla="*/ 6369304 h 6857999"/>
              <a:gd name="connsiteX134" fmla="*/ 10392400 w 12191998"/>
              <a:gd name="connsiteY134" fmla="*/ 6369304 h 6857999"/>
              <a:gd name="connsiteX135" fmla="*/ 10392400 w 12191998"/>
              <a:gd name="connsiteY135" fmla="*/ 6397870 h 6857999"/>
              <a:gd name="connsiteX136" fmla="*/ 10444298 w 12191998"/>
              <a:gd name="connsiteY136" fmla="*/ 6397870 h 6857999"/>
              <a:gd name="connsiteX137" fmla="*/ 10444298 w 12191998"/>
              <a:gd name="connsiteY137" fmla="*/ 6416725 h 6857999"/>
              <a:gd name="connsiteX138" fmla="*/ 10394418 w 12191998"/>
              <a:gd name="connsiteY138" fmla="*/ 6438544 h 6857999"/>
              <a:gd name="connsiteX139" fmla="*/ 10331672 w 12191998"/>
              <a:gd name="connsiteY139" fmla="*/ 6376114 h 6857999"/>
              <a:gd name="connsiteX140" fmla="*/ 10392400 w 12191998"/>
              <a:gd name="connsiteY140" fmla="*/ 6314062 h 6857999"/>
              <a:gd name="connsiteX141" fmla="*/ 10442659 w 12191998"/>
              <a:gd name="connsiteY141" fmla="*/ 6340737 h 6857999"/>
              <a:gd name="connsiteX142" fmla="*/ 10467757 w 12191998"/>
              <a:gd name="connsiteY142" fmla="*/ 6322954 h 6857999"/>
              <a:gd name="connsiteX143" fmla="*/ 10393220 w 12191998"/>
              <a:gd name="connsiteY143" fmla="*/ 6283856 h 6857999"/>
              <a:gd name="connsiteX144" fmla="*/ 11049744 w 12191998"/>
              <a:gd name="connsiteY144" fmla="*/ 6269352 h 6857999"/>
              <a:gd name="connsiteX145" fmla="*/ 11028808 w 12191998"/>
              <a:gd name="connsiteY145" fmla="*/ 6290288 h 6857999"/>
              <a:gd name="connsiteX146" fmla="*/ 11049744 w 12191998"/>
              <a:gd name="connsiteY146" fmla="*/ 6310405 h 6857999"/>
              <a:gd name="connsiteX147" fmla="*/ 11071122 w 12191998"/>
              <a:gd name="connsiteY147" fmla="*/ 6290288 h 6857999"/>
              <a:gd name="connsiteX148" fmla="*/ 11049744 w 12191998"/>
              <a:gd name="connsiteY148" fmla="*/ 6269352 h 6857999"/>
              <a:gd name="connsiteX149" fmla="*/ 10079871 w 12191998"/>
              <a:gd name="connsiteY149" fmla="*/ 5907384 h 6857999"/>
              <a:gd name="connsiteX150" fmla="*/ 9926318 w 12191998"/>
              <a:gd name="connsiteY150" fmla="*/ 6060874 h 6857999"/>
              <a:gd name="connsiteX151" fmla="*/ 10049287 w 12191998"/>
              <a:gd name="connsiteY151" fmla="*/ 6211274 h 6857999"/>
              <a:gd name="connsiteX152" fmla="*/ 10049287 w 12191998"/>
              <a:gd name="connsiteY152" fmla="*/ 6214364 h 6857999"/>
              <a:gd name="connsiteX153" fmla="*/ 9962704 w 12191998"/>
              <a:gd name="connsiteY153" fmla="*/ 6214364 h 6857999"/>
              <a:gd name="connsiteX154" fmla="*/ 9926318 w 12191998"/>
              <a:gd name="connsiteY154" fmla="*/ 6313558 h 6857999"/>
              <a:gd name="connsiteX155" fmla="*/ 10079871 w 12191998"/>
              <a:gd name="connsiteY155" fmla="*/ 6467048 h 6857999"/>
              <a:gd name="connsiteX156" fmla="*/ 10233424 w 12191998"/>
              <a:gd name="connsiteY156" fmla="*/ 6313558 h 6857999"/>
              <a:gd name="connsiteX157" fmla="*/ 10167021 w 12191998"/>
              <a:gd name="connsiteY157" fmla="*/ 6187184 h 6857999"/>
              <a:gd name="connsiteX158" fmla="*/ 10221569 w 12191998"/>
              <a:gd name="connsiteY158" fmla="*/ 6119962 h 6857999"/>
              <a:gd name="connsiteX159" fmla="*/ 10363329 w 12191998"/>
              <a:gd name="connsiteY159" fmla="*/ 6214301 h 6857999"/>
              <a:gd name="connsiteX160" fmla="*/ 10429228 w 12191998"/>
              <a:gd name="connsiteY160" fmla="*/ 6199481 h 6857999"/>
              <a:gd name="connsiteX161" fmla="*/ 10429228 w 12191998"/>
              <a:gd name="connsiteY161" fmla="*/ 5922204 h 6857999"/>
              <a:gd name="connsiteX162" fmla="*/ 10363392 w 12191998"/>
              <a:gd name="connsiteY162" fmla="*/ 5907384 h 6857999"/>
              <a:gd name="connsiteX163" fmla="*/ 10221632 w 12191998"/>
              <a:gd name="connsiteY163" fmla="*/ 6001723 h 6857999"/>
              <a:gd name="connsiteX164" fmla="*/ 10079871 w 12191998"/>
              <a:gd name="connsiteY164" fmla="*/ 5907384 h 6857999"/>
              <a:gd name="connsiteX165" fmla="*/ 0 w 12191998"/>
              <a:gd name="connsiteY165" fmla="*/ 0 h 6857999"/>
              <a:gd name="connsiteX166" fmla="*/ 12191998 w 12191998"/>
              <a:gd name="connsiteY166" fmla="*/ 0 h 6857999"/>
              <a:gd name="connsiteX167" fmla="*/ 12191998 w 12191998"/>
              <a:gd name="connsiteY167" fmla="*/ 6857999 h 6857999"/>
              <a:gd name="connsiteX168" fmla="*/ 0 w 12191998"/>
              <a:gd name="connsiteY16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1998" h="6857999">
                <a:moveTo>
                  <a:pt x="11450055" y="6358709"/>
                </a:moveTo>
                <a:cubicBezTo>
                  <a:pt x="11472316" y="6358709"/>
                  <a:pt x="11487134" y="6376303"/>
                  <a:pt x="11487134" y="6399005"/>
                </a:cubicBezTo>
                <a:cubicBezTo>
                  <a:pt x="11487071" y="6422085"/>
                  <a:pt x="11472694" y="6439301"/>
                  <a:pt x="11450055" y="6439301"/>
                </a:cubicBezTo>
                <a:cubicBezTo>
                  <a:pt x="11429119" y="6439301"/>
                  <a:pt x="11412597" y="6423220"/>
                  <a:pt x="11412597" y="6399005"/>
                </a:cubicBezTo>
                <a:cubicBezTo>
                  <a:pt x="11412597" y="6375231"/>
                  <a:pt x="11428299" y="6358709"/>
                  <a:pt x="11450055" y="6358709"/>
                </a:cubicBezTo>
                <a:close/>
                <a:moveTo>
                  <a:pt x="11690946" y="6356376"/>
                </a:moveTo>
                <a:cubicBezTo>
                  <a:pt x="11707468" y="6356376"/>
                  <a:pt x="11721152" y="6366844"/>
                  <a:pt x="11721973" y="6385762"/>
                </a:cubicBezTo>
                <a:lnTo>
                  <a:pt x="11655884" y="6385762"/>
                </a:lnTo>
                <a:cubicBezTo>
                  <a:pt x="11659921" y="6368042"/>
                  <a:pt x="11673226" y="6356376"/>
                  <a:pt x="11690946" y="6356376"/>
                </a:cubicBezTo>
                <a:close/>
                <a:moveTo>
                  <a:pt x="10842338" y="6356376"/>
                </a:moveTo>
                <a:cubicBezTo>
                  <a:pt x="10858860" y="6356376"/>
                  <a:pt x="10872544" y="6366844"/>
                  <a:pt x="10873364" y="6385762"/>
                </a:cubicBezTo>
                <a:lnTo>
                  <a:pt x="10807276" y="6385762"/>
                </a:lnTo>
                <a:cubicBezTo>
                  <a:pt x="10811312" y="6368042"/>
                  <a:pt x="10824618" y="6356376"/>
                  <a:pt x="10842338" y="6356376"/>
                </a:cubicBezTo>
                <a:close/>
                <a:moveTo>
                  <a:pt x="10560015" y="6356376"/>
                </a:moveTo>
                <a:cubicBezTo>
                  <a:pt x="10576537" y="6356376"/>
                  <a:pt x="10590221" y="6366844"/>
                  <a:pt x="10591042" y="6385762"/>
                </a:cubicBezTo>
                <a:lnTo>
                  <a:pt x="10524954" y="6385762"/>
                </a:lnTo>
                <a:cubicBezTo>
                  <a:pt x="10528989" y="6368042"/>
                  <a:pt x="10542295" y="6356376"/>
                  <a:pt x="10560015" y="6356376"/>
                </a:cubicBezTo>
                <a:close/>
                <a:moveTo>
                  <a:pt x="11033601" y="6332601"/>
                </a:moveTo>
                <a:lnTo>
                  <a:pt x="11033601" y="6465091"/>
                </a:lnTo>
                <a:lnTo>
                  <a:pt x="11065826" y="6465091"/>
                </a:lnTo>
                <a:lnTo>
                  <a:pt x="11065826" y="6332601"/>
                </a:lnTo>
                <a:close/>
                <a:moveTo>
                  <a:pt x="11609598" y="6330962"/>
                </a:moveTo>
                <a:cubicBezTo>
                  <a:pt x="11594653" y="6330962"/>
                  <a:pt x="11581347" y="6337458"/>
                  <a:pt x="11572518" y="6349502"/>
                </a:cubicBezTo>
                <a:lnTo>
                  <a:pt x="11572518" y="6332602"/>
                </a:lnTo>
                <a:lnTo>
                  <a:pt x="11542691" y="6332602"/>
                </a:lnTo>
                <a:lnTo>
                  <a:pt x="11542691" y="6465093"/>
                </a:lnTo>
                <a:lnTo>
                  <a:pt x="11574915" y="6465093"/>
                </a:lnTo>
                <a:lnTo>
                  <a:pt x="11574915" y="6399068"/>
                </a:lnTo>
                <a:cubicBezTo>
                  <a:pt x="11574915" y="6371447"/>
                  <a:pt x="11594274" y="6358394"/>
                  <a:pt x="11621264" y="6362808"/>
                </a:cubicBezTo>
                <a:lnTo>
                  <a:pt x="11621264" y="6332602"/>
                </a:lnTo>
                <a:cubicBezTo>
                  <a:pt x="11618048" y="6331782"/>
                  <a:pt x="11614013" y="6330962"/>
                  <a:pt x="11609598" y="6330962"/>
                </a:cubicBezTo>
                <a:close/>
                <a:moveTo>
                  <a:pt x="11691703" y="6329827"/>
                </a:moveTo>
                <a:cubicBezTo>
                  <a:pt x="11654624" y="6329827"/>
                  <a:pt x="11623219" y="6358835"/>
                  <a:pt x="11623219" y="6399131"/>
                </a:cubicBezTo>
                <a:cubicBezTo>
                  <a:pt x="11623219" y="6439805"/>
                  <a:pt x="11654245" y="6468435"/>
                  <a:pt x="11694919" y="6468435"/>
                </a:cubicBezTo>
                <a:cubicBezTo>
                  <a:pt x="11707783" y="6468435"/>
                  <a:pt x="11729540" y="6464399"/>
                  <a:pt x="11748079" y="6447877"/>
                </a:cubicBezTo>
                <a:lnTo>
                  <a:pt x="11733197" y="6426121"/>
                </a:lnTo>
                <a:cubicBezTo>
                  <a:pt x="11723107" y="6434571"/>
                  <a:pt x="11709045" y="6440247"/>
                  <a:pt x="11696117" y="6440247"/>
                </a:cubicBezTo>
                <a:cubicBezTo>
                  <a:pt x="11675181" y="6440247"/>
                  <a:pt x="11660299" y="6429400"/>
                  <a:pt x="11655065" y="6409662"/>
                </a:cubicBezTo>
                <a:lnTo>
                  <a:pt x="11750539" y="6409662"/>
                </a:lnTo>
                <a:cubicBezTo>
                  <a:pt x="11752115" y="6405122"/>
                  <a:pt x="11752935" y="6398627"/>
                  <a:pt x="11752935" y="6390618"/>
                </a:cubicBezTo>
                <a:cubicBezTo>
                  <a:pt x="11752935" y="6356376"/>
                  <a:pt x="11728342" y="6329827"/>
                  <a:pt x="11691703" y="6329827"/>
                </a:cubicBezTo>
                <a:close/>
                <a:moveTo>
                  <a:pt x="11444379" y="6329827"/>
                </a:moveTo>
                <a:cubicBezTo>
                  <a:pt x="11406101" y="6329827"/>
                  <a:pt x="11379553" y="6360853"/>
                  <a:pt x="11379553" y="6399131"/>
                </a:cubicBezTo>
                <a:cubicBezTo>
                  <a:pt x="11379553" y="6436967"/>
                  <a:pt x="11404525" y="6468435"/>
                  <a:pt x="11444001" y="6468435"/>
                </a:cubicBezTo>
                <a:cubicBezTo>
                  <a:pt x="11463739" y="6468435"/>
                  <a:pt x="11477865" y="6462822"/>
                  <a:pt x="11489089" y="6447499"/>
                </a:cubicBezTo>
                <a:lnTo>
                  <a:pt x="11489089" y="6465219"/>
                </a:lnTo>
                <a:lnTo>
                  <a:pt x="11518918" y="6465219"/>
                </a:lnTo>
                <a:lnTo>
                  <a:pt x="11518918" y="6332602"/>
                </a:lnTo>
                <a:lnTo>
                  <a:pt x="11485874" y="6332602"/>
                </a:lnTo>
                <a:lnTo>
                  <a:pt x="11485874" y="6345908"/>
                </a:lnTo>
                <a:cubicBezTo>
                  <a:pt x="11474586" y="6334620"/>
                  <a:pt x="11460902" y="6329827"/>
                  <a:pt x="11444379" y="6329827"/>
                </a:cubicBezTo>
                <a:close/>
                <a:moveTo>
                  <a:pt x="11138913" y="6329764"/>
                </a:moveTo>
                <a:cubicBezTo>
                  <a:pt x="11112302" y="6329764"/>
                  <a:pt x="11090987" y="6343448"/>
                  <a:pt x="11090987" y="6368862"/>
                </a:cubicBezTo>
                <a:cubicBezTo>
                  <a:pt x="11090987" y="6390618"/>
                  <a:pt x="11105869" y="6400140"/>
                  <a:pt x="11118986" y="6405500"/>
                </a:cubicBezTo>
                <a:lnTo>
                  <a:pt x="11140553" y="6414391"/>
                </a:lnTo>
                <a:cubicBezTo>
                  <a:pt x="11151778" y="6418995"/>
                  <a:pt x="11155876" y="6422148"/>
                  <a:pt x="11155876" y="6429274"/>
                </a:cubicBezTo>
                <a:cubicBezTo>
                  <a:pt x="11155876" y="6435391"/>
                  <a:pt x="11150579" y="6441381"/>
                  <a:pt x="11137778" y="6441381"/>
                </a:cubicBezTo>
                <a:cubicBezTo>
                  <a:pt x="11123274" y="6441381"/>
                  <a:pt x="11108707" y="6433310"/>
                  <a:pt x="11099942" y="6422842"/>
                </a:cubicBezTo>
                <a:lnTo>
                  <a:pt x="11082600" y="6442580"/>
                </a:lnTo>
                <a:cubicBezTo>
                  <a:pt x="11094708" y="6459921"/>
                  <a:pt x="11114446" y="6468371"/>
                  <a:pt x="11136580" y="6468371"/>
                </a:cubicBezTo>
                <a:cubicBezTo>
                  <a:pt x="11165147" y="6468371"/>
                  <a:pt x="11187344" y="6454687"/>
                  <a:pt x="11187344" y="6426878"/>
                </a:cubicBezTo>
                <a:cubicBezTo>
                  <a:pt x="11187281" y="6407518"/>
                  <a:pt x="11174290" y="6397113"/>
                  <a:pt x="11156760" y="6389924"/>
                </a:cubicBezTo>
                <a:lnTo>
                  <a:pt x="11137337" y="6381916"/>
                </a:lnTo>
                <a:cubicBezTo>
                  <a:pt x="11126049" y="6377249"/>
                  <a:pt x="11121635" y="6373276"/>
                  <a:pt x="11121635" y="6368042"/>
                </a:cubicBezTo>
                <a:cubicBezTo>
                  <a:pt x="11121635" y="6361988"/>
                  <a:pt x="11127247" y="6356754"/>
                  <a:pt x="11137337" y="6356754"/>
                </a:cubicBezTo>
                <a:cubicBezTo>
                  <a:pt x="11149003" y="6356754"/>
                  <a:pt x="11159093" y="6361610"/>
                  <a:pt x="11168742" y="6369619"/>
                </a:cubicBezTo>
                <a:lnTo>
                  <a:pt x="11185263" y="6349881"/>
                </a:lnTo>
                <a:cubicBezTo>
                  <a:pt x="11173155" y="6336575"/>
                  <a:pt x="11158273" y="6329764"/>
                  <a:pt x="11138913" y="6329764"/>
                </a:cubicBezTo>
                <a:close/>
                <a:moveTo>
                  <a:pt x="10969153" y="6329764"/>
                </a:moveTo>
                <a:cubicBezTo>
                  <a:pt x="10942542" y="6329764"/>
                  <a:pt x="10921227" y="6343448"/>
                  <a:pt x="10921227" y="6368862"/>
                </a:cubicBezTo>
                <a:cubicBezTo>
                  <a:pt x="10921227" y="6390618"/>
                  <a:pt x="10936109" y="6400140"/>
                  <a:pt x="10949226" y="6405500"/>
                </a:cubicBezTo>
                <a:lnTo>
                  <a:pt x="10970793" y="6414391"/>
                </a:lnTo>
                <a:cubicBezTo>
                  <a:pt x="10982018" y="6418995"/>
                  <a:pt x="10986116" y="6422148"/>
                  <a:pt x="10986116" y="6429274"/>
                </a:cubicBezTo>
                <a:cubicBezTo>
                  <a:pt x="10986116" y="6435391"/>
                  <a:pt x="10980819" y="6441381"/>
                  <a:pt x="10968018" y="6441381"/>
                </a:cubicBezTo>
                <a:cubicBezTo>
                  <a:pt x="10953514" y="6441381"/>
                  <a:pt x="10938947" y="6433310"/>
                  <a:pt x="10930182" y="6422842"/>
                </a:cubicBezTo>
                <a:lnTo>
                  <a:pt x="10912840" y="6442580"/>
                </a:lnTo>
                <a:cubicBezTo>
                  <a:pt x="10924948" y="6459921"/>
                  <a:pt x="10944686" y="6468371"/>
                  <a:pt x="10966820" y="6468371"/>
                </a:cubicBezTo>
                <a:cubicBezTo>
                  <a:pt x="10995387" y="6468371"/>
                  <a:pt x="11017584" y="6454687"/>
                  <a:pt x="11017584" y="6426878"/>
                </a:cubicBezTo>
                <a:cubicBezTo>
                  <a:pt x="11017521" y="6407518"/>
                  <a:pt x="11004594" y="6397113"/>
                  <a:pt x="10987000" y="6389924"/>
                </a:cubicBezTo>
                <a:lnTo>
                  <a:pt x="10967577" y="6381916"/>
                </a:lnTo>
                <a:cubicBezTo>
                  <a:pt x="10956289" y="6377249"/>
                  <a:pt x="10951875" y="6373276"/>
                  <a:pt x="10951875" y="6368042"/>
                </a:cubicBezTo>
                <a:cubicBezTo>
                  <a:pt x="10951875" y="6361988"/>
                  <a:pt x="10957487" y="6356754"/>
                  <a:pt x="10967577" y="6356754"/>
                </a:cubicBezTo>
                <a:cubicBezTo>
                  <a:pt x="10979243" y="6356754"/>
                  <a:pt x="10989333" y="6361610"/>
                  <a:pt x="10998982" y="6369619"/>
                </a:cubicBezTo>
                <a:lnTo>
                  <a:pt x="11015503" y="6349881"/>
                </a:lnTo>
                <a:cubicBezTo>
                  <a:pt x="11003395" y="6336575"/>
                  <a:pt x="10988513" y="6329764"/>
                  <a:pt x="10969153" y="6329764"/>
                </a:cubicBezTo>
                <a:close/>
                <a:moveTo>
                  <a:pt x="10843095" y="6329764"/>
                </a:moveTo>
                <a:cubicBezTo>
                  <a:pt x="10806015" y="6329764"/>
                  <a:pt x="10774611" y="6358772"/>
                  <a:pt x="10774611" y="6399068"/>
                </a:cubicBezTo>
                <a:cubicBezTo>
                  <a:pt x="10774611" y="6439742"/>
                  <a:pt x="10805637" y="6468371"/>
                  <a:pt x="10846311" y="6468371"/>
                </a:cubicBezTo>
                <a:cubicBezTo>
                  <a:pt x="10859175" y="6468371"/>
                  <a:pt x="10880932" y="6464335"/>
                  <a:pt x="10899471" y="6447814"/>
                </a:cubicBezTo>
                <a:lnTo>
                  <a:pt x="10884589" y="6426058"/>
                </a:lnTo>
                <a:cubicBezTo>
                  <a:pt x="10874499" y="6434508"/>
                  <a:pt x="10860437" y="6440184"/>
                  <a:pt x="10847509" y="6440184"/>
                </a:cubicBezTo>
                <a:cubicBezTo>
                  <a:pt x="10826573" y="6440184"/>
                  <a:pt x="10811691" y="6429337"/>
                  <a:pt x="10806457" y="6409599"/>
                </a:cubicBezTo>
                <a:lnTo>
                  <a:pt x="10901931" y="6409599"/>
                </a:lnTo>
                <a:cubicBezTo>
                  <a:pt x="10903570" y="6405185"/>
                  <a:pt x="10904327" y="6398752"/>
                  <a:pt x="10904327" y="6390681"/>
                </a:cubicBezTo>
                <a:cubicBezTo>
                  <a:pt x="10904327" y="6356376"/>
                  <a:pt x="10879796" y="6329764"/>
                  <a:pt x="10843095" y="6329764"/>
                </a:cubicBezTo>
                <a:close/>
                <a:moveTo>
                  <a:pt x="10708586" y="6329764"/>
                </a:moveTo>
                <a:cubicBezTo>
                  <a:pt x="10692884" y="6329764"/>
                  <a:pt x="10680398" y="6334620"/>
                  <a:pt x="10669488" y="6345466"/>
                </a:cubicBezTo>
                <a:lnTo>
                  <a:pt x="10669488" y="6332602"/>
                </a:lnTo>
                <a:lnTo>
                  <a:pt x="10639661" y="6332602"/>
                </a:lnTo>
                <a:lnTo>
                  <a:pt x="10639661" y="6465092"/>
                </a:lnTo>
                <a:lnTo>
                  <a:pt x="10671885" y="6465092"/>
                </a:lnTo>
                <a:lnTo>
                  <a:pt x="10671885" y="6386140"/>
                </a:lnTo>
                <a:cubicBezTo>
                  <a:pt x="10671885" y="6369619"/>
                  <a:pt x="10683172" y="6358772"/>
                  <a:pt x="10699695" y="6358772"/>
                </a:cubicBezTo>
                <a:cubicBezTo>
                  <a:pt x="10716216" y="6358772"/>
                  <a:pt x="10726306" y="6370880"/>
                  <a:pt x="10726306" y="6386140"/>
                </a:cubicBezTo>
                <a:lnTo>
                  <a:pt x="10726306" y="6465092"/>
                </a:lnTo>
                <a:lnTo>
                  <a:pt x="10758530" y="6465092"/>
                </a:lnTo>
                <a:lnTo>
                  <a:pt x="10758530" y="6382925"/>
                </a:lnTo>
                <a:cubicBezTo>
                  <a:pt x="10758530" y="6352718"/>
                  <a:pt x="10741188" y="6329764"/>
                  <a:pt x="10708586" y="6329764"/>
                </a:cubicBezTo>
                <a:close/>
                <a:moveTo>
                  <a:pt x="10560772" y="6329764"/>
                </a:moveTo>
                <a:cubicBezTo>
                  <a:pt x="10523693" y="6329764"/>
                  <a:pt x="10492288" y="6358772"/>
                  <a:pt x="10492288" y="6399068"/>
                </a:cubicBezTo>
                <a:cubicBezTo>
                  <a:pt x="10492288" y="6439742"/>
                  <a:pt x="10523314" y="6468371"/>
                  <a:pt x="10563988" y="6468371"/>
                </a:cubicBezTo>
                <a:cubicBezTo>
                  <a:pt x="10576852" y="6468371"/>
                  <a:pt x="10598609" y="6464335"/>
                  <a:pt x="10617148" y="6447814"/>
                </a:cubicBezTo>
                <a:lnTo>
                  <a:pt x="10602266" y="6426058"/>
                </a:lnTo>
                <a:cubicBezTo>
                  <a:pt x="10592176" y="6434508"/>
                  <a:pt x="10578114" y="6440184"/>
                  <a:pt x="10565186" y="6440184"/>
                </a:cubicBezTo>
                <a:cubicBezTo>
                  <a:pt x="10544250" y="6440184"/>
                  <a:pt x="10529368" y="6429337"/>
                  <a:pt x="10524134" y="6409599"/>
                </a:cubicBezTo>
                <a:lnTo>
                  <a:pt x="10619608" y="6409599"/>
                </a:lnTo>
                <a:cubicBezTo>
                  <a:pt x="10621247" y="6405185"/>
                  <a:pt x="10622004" y="6398752"/>
                  <a:pt x="10622004" y="6390681"/>
                </a:cubicBezTo>
                <a:cubicBezTo>
                  <a:pt x="10622004" y="6356376"/>
                  <a:pt x="10597411" y="6329764"/>
                  <a:pt x="10560772" y="6329764"/>
                </a:cubicBezTo>
                <a:close/>
                <a:moveTo>
                  <a:pt x="11294168" y="6283856"/>
                </a:moveTo>
                <a:cubicBezTo>
                  <a:pt x="11240630" y="6283856"/>
                  <a:pt x="11199514" y="6324152"/>
                  <a:pt x="11199514" y="6376114"/>
                </a:cubicBezTo>
                <a:cubicBezTo>
                  <a:pt x="11199514" y="6427256"/>
                  <a:pt x="11239368" y="6468371"/>
                  <a:pt x="11294168" y="6468371"/>
                </a:cubicBezTo>
                <a:cubicBezTo>
                  <a:pt x="11326771" y="6468371"/>
                  <a:pt x="11354580" y="6453489"/>
                  <a:pt x="11371481" y="6426058"/>
                </a:cubicBezTo>
                <a:lnTo>
                  <a:pt x="11346509" y="6407960"/>
                </a:lnTo>
                <a:cubicBezTo>
                  <a:pt x="11333644" y="6427319"/>
                  <a:pt x="11317501" y="6438166"/>
                  <a:pt x="11294168" y="6438166"/>
                </a:cubicBezTo>
                <a:cubicBezTo>
                  <a:pt x="11258728" y="6438166"/>
                  <a:pt x="11233377" y="6410797"/>
                  <a:pt x="11233377" y="6376114"/>
                </a:cubicBezTo>
                <a:cubicBezTo>
                  <a:pt x="11233377" y="6342692"/>
                  <a:pt x="11257530" y="6314062"/>
                  <a:pt x="11294168" y="6314062"/>
                </a:cubicBezTo>
                <a:cubicBezTo>
                  <a:pt x="11316302" y="6314062"/>
                  <a:pt x="11331626" y="6323584"/>
                  <a:pt x="11346509" y="6344268"/>
                </a:cubicBezTo>
                <a:lnTo>
                  <a:pt x="11371481" y="6326548"/>
                </a:lnTo>
                <a:cubicBezTo>
                  <a:pt x="11354958" y="6299937"/>
                  <a:pt x="11327968" y="6283856"/>
                  <a:pt x="11294168" y="6283856"/>
                </a:cubicBezTo>
                <a:close/>
                <a:moveTo>
                  <a:pt x="10393220" y="6283856"/>
                </a:moveTo>
                <a:cubicBezTo>
                  <a:pt x="10341258" y="6283856"/>
                  <a:pt x="10298187" y="6322134"/>
                  <a:pt x="10298187" y="6376114"/>
                </a:cubicBezTo>
                <a:cubicBezTo>
                  <a:pt x="10298187" y="6429274"/>
                  <a:pt x="10340501" y="6468371"/>
                  <a:pt x="10393220" y="6468371"/>
                </a:cubicBezTo>
                <a:cubicBezTo>
                  <a:pt x="10426641" y="6468371"/>
                  <a:pt x="10458866" y="6451787"/>
                  <a:pt x="10477027" y="6421203"/>
                </a:cubicBezTo>
                <a:lnTo>
                  <a:pt x="10477027" y="6369304"/>
                </a:lnTo>
                <a:lnTo>
                  <a:pt x="10392400" y="6369304"/>
                </a:lnTo>
                <a:lnTo>
                  <a:pt x="10392400" y="6397870"/>
                </a:lnTo>
                <a:lnTo>
                  <a:pt x="10444298" y="6397870"/>
                </a:lnTo>
                <a:lnTo>
                  <a:pt x="10444298" y="6416725"/>
                </a:lnTo>
                <a:cubicBezTo>
                  <a:pt x="10433074" y="6430788"/>
                  <a:pt x="10412957" y="6438544"/>
                  <a:pt x="10394418" y="6438544"/>
                </a:cubicBezTo>
                <a:cubicBezTo>
                  <a:pt x="10357338" y="6438544"/>
                  <a:pt x="10331672" y="6413194"/>
                  <a:pt x="10331672" y="6376114"/>
                </a:cubicBezTo>
                <a:cubicBezTo>
                  <a:pt x="10331672" y="6341052"/>
                  <a:pt x="10354500" y="6314062"/>
                  <a:pt x="10392400" y="6314062"/>
                </a:cubicBezTo>
                <a:cubicBezTo>
                  <a:pt x="10414156" y="6314062"/>
                  <a:pt x="10428534" y="6323017"/>
                  <a:pt x="10442659" y="6340737"/>
                </a:cubicBezTo>
                <a:lnTo>
                  <a:pt x="10467757" y="6322954"/>
                </a:lnTo>
                <a:cubicBezTo>
                  <a:pt x="10449406" y="6296910"/>
                  <a:pt x="10423236" y="6283856"/>
                  <a:pt x="10393220" y="6283856"/>
                </a:cubicBezTo>
                <a:close/>
                <a:moveTo>
                  <a:pt x="11049744" y="6269352"/>
                </a:moveTo>
                <a:cubicBezTo>
                  <a:pt x="11037636" y="6269352"/>
                  <a:pt x="11028808" y="6278622"/>
                  <a:pt x="11028808" y="6290288"/>
                </a:cubicBezTo>
                <a:cubicBezTo>
                  <a:pt x="11028808" y="6301954"/>
                  <a:pt x="11038078" y="6310405"/>
                  <a:pt x="11049744" y="6310405"/>
                </a:cubicBezTo>
                <a:cubicBezTo>
                  <a:pt x="11061852" y="6310405"/>
                  <a:pt x="11071122" y="6302333"/>
                  <a:pt x="11071122" y="6290288"/>
                </a:cubicBezTo>
                <a:cubicBezTo>
                  <a:pt x="11071122" y="6278244"/>
                  <a:pt x="11061789" y="6269352"/>
                  <a:pt x="11049744" y="6269352"/>
                </a:cubicBezTo>
                <a:close/>
                <a:moveTo>
                  <a:pt x="10079871" y="5907384"/>
                </a:moveTo>
                <a:cubicBezTo>
                  <a:pt x="9995055" y="5907384"/>
                  <a:pt x="9926318" y="5976121"/>
                  <a:pt x="9926318" y="6060874"/>
                </a:cubicBezTo>
                <a:cubicBezTo>
                  <a:pt x="9926318" y="6135159"/>
                  <a:pt x="9979100" y="6197085"/>
                  <a:pt x="10049287" y="6211274"/>
                </a:cubicBezTo>
                <a:lnTo>
                  <a:pt x="10049287" y="6214364"/>
                </a:lnTo>
                <a:lnTo>
                  <a:pt x="9962704" y="6214364"/>
                </a:lnTo>
                <a:cubicBezTo>
                  <a:pt x="9940002" y="6241101"/>
                  <a:pt x="9926318" y="6275721"/>
                  <a:pt x="9926318" y="6313558"/>
                </a:cubicBezTo>
                <a:cubicBezTo>
                  <a:pt x="9926318" y="6398311"/>
                  <a:pt x="9995055" y="6467048"/>
                  <a:pt x="10079871" y="6467048"/>
                </a:cubicBezTo>
                <a:cubicBezTo>
                  <a:pt x="10164688" y="6467048"/>
                  <a:pt x="10233424" y="6398311"/>
                  <a:pt x="10233424" y="6313558"/>
                </a:cubicBezTo>
                <a:cubicBezTo>
                  <a:pt x="10233424" y="6261155"/>
                  <a:pt x="10207127" y="6214868"/>
                  <a:pt x="10167021" y="6187184"/>
                </a:cubicBezTo>
                <a:cubicBezTo>
                  <a:pt x="10191047" y="6170600"/>
                  <a:pt x="10210154" y="6147267"/>
                  <a:pt x="10221569" y="6119962"/>
                </a:cubicBezTo>
                <a:cubicBezTo>
                  <a:pt x="10244775" y="6175329"/>
                  <a:pt x="10299512" y="6214301"/>
                  <a:pt x="10363329" y="6214301"/>
                </a:cubicBezTo>
                <a:cubicBezTo>
                  <a:pt x="10386914" y="6214301"/>
                  <a:pt x="10409238" y="6209004"/>
                  <a:pt x="10429228" y="6199481"/>
                </a:cubicBezTo>
                <a:lnTo>
                  <a:pt x="10429228" y="5922204"/>
                </a:lnTo>
                <a:cubicBezTo>
                  <a:pt x="10409300" y="5912681"/>
                  <a:pt x="10386977" y="5907384"/>
                  <a:pt x="10363392" y="5907384"/>
                </a:cubicBezTo>
                <a:cubicBezTo>
                  <a:pt x="10299575" y="5907384"/>
                  <a:pt x="10244838" y="5946293"/>
                  <a:pt x="10221632" y="6001723"/>
                </a:cubicBezTo>
                <a:cubicBezTo>
                  <a:pt x="10198488" y="5946293"/>
                  <a:pt x="10143751" y="5907384"/>
                  <a:pt x="10079871" y="5907384"/>
                </a:cubicBezTo>
                <a:close/>
                <a:moveTo>
                  <a:pt x="0" y="0"/>
                </a:moveTo>
                <a:lnTo>
                  <a:pt x="12191998" y="0"/>
                </a:lnTo>
                <a:lnTo>
                  <a:pt x="12191998" y="6857999"/>
                </a:lnTo>
                <a:lnTo>
                  <a:pt x="0" y="6857999"/>
                </a:lnTo>
                <a:close/>
              </a:path>
            </a:pathLst>
          </a:custGeom>
          <a:solidFill>
            <a:schemeClr val="bg1">
              <a:lumMod val="9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10" name="AutoShape 8">
            <a:extLst>
              <a:ext uri="{FF2B5EF4-FFF2-40B4-BE49-F238E27FC236}">
                <a16:creationId xmlns:a16="http://schemas.microsoft.com/office/drawing/2014/main" id="{7AAD1D59-2E9F-478C-9F0D-7CEF42948A9B}"/>
              </a:ext>
            </a:extLst>
          </p:cNvPr>
          <p:cNvSpPr>
            <a:spLocks noChangeAspect="1" noChangeArrowheads="1" noTextEdit="1"/>
          </p:cNvSpPr>
          <p:nvPr userDrawn="1"/>
        </p:nvSpPr>
        <p:spPr bwMode="auto">
          <a:xfrm>
            <a:off x="2421839" y="4543592"/>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sp>
        <p:nvSpPr>
          <p:cNvPr id="11" name="Text Placeholder 2">
            <a:extLst>
              <a:ext uri="{FF2B5EF4-FFF2-40B4-BE49-F238E27FC236}">
                <a16:creationId xmlns:a16="http://schemas.microsoft.com/office/drawing/2014/main" id="{045F55D6-D3B3-4EAA-B6B1-278594E07149}"/>
              </a:ext>
            </a:extLst>
          </p:cNvPr>
          <p:cNvSpPr>
            <a:spLocks noGrp="1"/>
          </p:cNvSpPr>
          <p:nvPr>
            <p:ph type="body" idx="14" hasCustomPrompt="1"/>
          </p:nvPr>
        </p:nvSpPr>
        <p:spPr>
          <a:xfrm>
            <a:off x="754063" y="1482196"/>
            <a:ext cx="1768424" cy="313932"/>
          </a:xfrm>
          <a:prstGeom prst="rect">
            <a:avLst/>
          </a:prstGeom>
        </p:spPr>
        <p:txBody>
          <a:bodyPr anchor="t"/>
          <a:lstStyle>
            <a:lvl1pPr marL="0" indent="0">
              <a:lnSpc>
                <a:spcPct val="100000"/>
              </a:lnSpc>
              <a:buNone/>
              <a:defRPr lang="en-US" sz="1600" b="0" kern="1200" baseline="0">
                <a:solidFill>
                  <a:schemeClr val="bg1"/>
                </a:solidFill>
                <a:latin typeface="GenesisCare Sans Light" panose="00000400000000000000" pitchFamily="2" charset="0"/>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z="1600" b="0" noProof="0" dirty="0">
                <a:solidFill>
                  <a:srgbClr val="00BF6F"/>
                </a:solidFill>
                <a:latin typeface="GenesisCare Sans Medium" panose="00000600000000000000" pitchFamily="50" charset="0"/>
              </a:rPr>
              <a:t>// </a:t>
            </a:r>
            <a:r>
              <a:rPr lang="en-AU" noProof="0" dirty="0"/>
              <a:t>Month Year</a:t>
            </a:r>
          </a:p>
        </p:txBody>
      </p:sp>
      <p:sp>
        <p:nvSpPr>
          <p:cNvPr id="2" name="Title 1">
            <a:extLst>
              <a:ext uri="{FF2B5EF4-FFF2-40B4-BE49-F238E27FC236}">
                <a16:creationId xmlns:a16="http://schemas.microsoft.com/office/drawing/2014/main" id="{9E83D244-E859-4B39-AD06-FAC6EADFC28C}"/>
              </a:ext>
            </a:extLst>
          </p:cNvPr>
          <p:cNvSpPr>
            <a:spLocks noGrp="1"/>
          </p:cNvSpPr>
          <p:nvPr>
            <p:ph type="ctrTitle" hasCustomPrompt="1"/>
          </p:nvPr>
        </p:nvSpPr>
        <p:spPr>
          <a:xfrm>
            <a:off x="754064" y="1960430"/>
            <a:ext cx="4398616" cy="2751543"/>
          </a:xfrm>
        </p:spPr>
        <p:txBody>
          <a:bodyPr anchor="t">
            <a:noAutofit/>
          </a:bodyPr>
          <a:lstStyle>
            <a:lvl1pPr algn="l">
              <a:defRPr sz="4800"/>
            </a:lvl1pPr>
          </a:lstStyle>
          <a:p>
            <a:r>
              <a:rPr lang="en-US" dirty="0"/>
              <a:t>Heading</a:t>
            </a:r>
            <a:endParaRPr lang="en-AU" dirty="0"/>
          </a:p>
        </p:txBody>
      </p:sp>
      <p:sp>
        <p:nvSpPr>
          <p:cNvPr id="3" name="Subtitle 2">
            <a:extLst>
              <a:ext uri="{FF2B5EF4-FFF2-40B4-BE49-F238E27FC236}">
                <a16:creationId xmlns:a16="http://schemas.microsoft.com/office/drawing/2014/main" id="{AA652CFF-3B63-4A38-A0A7-8943ACE889B4}"/>
              </a:ext>
            </a:extLst>
          </p:cNvPr>
          <p:cNvSpPr>
            <a:spLocks noGrp="1"/>
          </p:cNvSpPr>
          <p:nvPr>
            <p:ph type="subTitle" idx="1"/>
          </p:nvPr>
        </p:nvSpPr>
        <p:spPr>
          <a:xfrm>
            <a:off x="754064" y="4956991"/>
            <a:ext cx="4398616" cy="341632"/>
          </a:xfrm>
          <a:prstGeom prst="rect">
            <a:avLst/>
          </a:prstGeom>
        </p:spPr>
        <p:txBody>
          <a:bodyPr wrap="square">
            <a:sp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5" name="Footer Placeholder 4">
            <a:extLst>
              <a:ext uri="{FF2B5EF4-FFF2-40B4-BE49-F238E27FC236}">
                <a16:creationId xmlns:a16="http://schemas.microsoft.com/office/drawing/2014/main" id="{0A8A8856-3D12-4529-9F49-B0A98793A002}"/>
              </a:ext>
            </a:extLst>
          </p:cNvPr>
          <p:cNvSpPr>
            <a:spLocks noGrp="1"/>
          </p:cNvSpPr>
          <p:nvPr>
            <p:ph type="ftr" sz="quarter" idx="11"/>
          </p:nvPr>
        </p:nvSpPr>
        <p:spPr/>
        <p:txBody>
          <a:bodyPr/>
          <a:lstStyle/>
          <a:p>
            <a:r>
              <a:rPr lang="en-AU" dirty="0"/>
              <a:t>©GenesisCare 2021</a:t>
            </a:r>
          </a:p>
        </p:txBody>
      </p:sp>
    </p:spTree>
    <p:extLst>
      <p:ext uri="{BB962C8B-B14F-4D97-AF65-F5344CB8AC3E}">
        <p14:creationId xmlns:p14="http://schemas.microsoft.com/office/powerpoint/2010/main" val="26271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326330-4D00-46CD-8DE7-3DE1DC165C1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Picture Placeholder 24">
            <a:extLst>
              <a:ext uri="{FF2B5EF4-FFF2-40B4-BE49-F238E27FC236}">
                <a16:creationId xmlns:a16="http://schemas.microsoft.com/office/drawing/2014/main" id="{B780E172-B4C4-444B-8DBA-72376D5C2601}"/>
              </a:ext>
            </a:extLst>
          </p:cNvPr>
          <p:cNvSpPr>
            <a:spLocks noGrp="1"/>
          </p:cNvSpPr>
          <p:nvPr>
            <p:ph type="pic" sz="quarter" idx="15"/>
          </p:nvPr>
        </p:nvSpPr>
        <p:spPr>
          <a:xfrm>
            <a:off x="2" y="2"/>
            <a:ext cx="12191998" cy="6857999"/>
          </a:xfrm>
          <a:custGeom>
            <a:avLst/>
            <a:gdLst>
              <a:gd name="connsiteX0" fmla="*/ 11450055 w 12191998"/>
              <a:gd name="connsiteY0" fmla="*/ 6358709 h 6857999"/>
              <a:gd name="connsiteX1" fmla="*/ 11487134 w 12191998"/>
              <a:gd name="connsiteY1" fmla="*/ 6399005 h 6857999"/>
              <a:gd name="connsiteX2" fmla="*/ 11450055 w 12191998"/>
              <a:gd name="connsiteY2" fmla="*/ 6439301 h 6857999"/>
              <a:gd name="connsiteX3" fmla="*/ 11412597 w 12191998"/>
              <a:gd name="connsiteY3" fmla="*/ 6399005 h 6857999"/>
              <a:gd name="connsiteX4" fmla="*/ 11450055 w 12191998"/>
              <a:gd name="connsiteY4" fmla="*/ 6358709 h 6857999"/>
              <a:gd name="connsiteX5" fmla="*/ 11690946 w 12191998"/>
              <a:gd name="connsiteY5" fmla="*/ 6356376 h 6857999"/>
              <a:gd name="connsiteX6" fmla="*/ 11721973 w 12191998"/>
              <a:gd name="connsiteY6" fmla="*/ 6385762 h 6857999"/>
              <a:gd name="connsiteX7" fmla="*/ 11655884 w 12191998"/>
              <a:gd name="connsiteY7" fmla="*/ 6385762 h 6857999"/>
              <a:gd name="connsiteX8" fmla="*/ 11690946 w 12191998"/>
              <a:gd name="connsiteY8" fmla="*/ 6356376 h 6857999"/>
              <a:gd name="connsiteX9" fmla="*/ 10842338 w 12191998"/>
              <a:gd name="connsiteY9" fmla="*/ 6356376 h 6857999"/>
              <a:gd name="connsiteX10" fmla="*/ 10873364 w 12191998"/>
              <a:gd name="connsiteY10" fmla="*/ 6385762 h 6857999"/>
              <a:gd name="connsiteX11" fmla="*/ 10807276 w 12191998"/>
              <a:gd name="connsiteY11" fmla="*/ 6385762 h 6857999"/>
              <a:gd name="connsiteX12" fmla="*/ 10842338 w 12191998"/>
              <a:gd name="connsiteY12" fmla="*/ 6356376 h 6857999"/>
              <a:gd name="connsiteX13" fmla="*/ 10560015 w 12191998"/>
              <a:gd name="connsiteY13" fmla="*/ 6356376 h 6857999"/>
              <a:gd name="connsiteX14" fmla="*/ 10591042 w 12191998"/>
              <a:gd name="connsiteY14" fmla="*/ 6385762 h 6857999"/>
              <a:gd name="connsiteX15" fmla="*/ 10524954 w 12191998"/>
              <a:gd name="connsiteY15" fmla="*/ 6385762 h 6857999"/>
              <a:gd name="connsiteX16" fmla="*/ 10560015 w 12191998"/>
              <a:gd name="connsiteY16" fmla="*/ 6356376 h 6857999"/>
              <a:gd name="connsiteX17" fmla="*/ 11033601 w 12191998"/>
              <a:gd name="connsiteY17" fmla="*/ 6332601 h 6857999"/>
              <a:gd name="connsiteX18" fmla="*/ 11033601 w 12191998"/>
              <a:gd name="connsiteY18" fmla="*/ 6465091 h 6857999"/>
              <a:gd name="connsiteX19" fmla="*/ 11065826 w 12191998"/>
              <a:gd name="connsiteY19" fmla="*/ 6465091 h 6857999"/>
              <a:gd name="connsiteX20" fmla="*/ 11065826 w 12191998"/>
              <a:gd name="connsiteY20" fmla="*/ 6332601 h 6857999"/>
              <a:gd name="connsiteX21" fmla="*/ 11609598 w 12191998"/>
              <a:gd name="connsiteY21" fmla="*/ 6330962 h 6857999"/>
              <a:gd name="connsiteX22" fmla="*/ 11572518 w 12191998"/>
              <a:gd name="connsiteY22" fmla="*/ 6349502 h 6857999"/>
              <a:gd name="connsiteX23" fmla="*/ 11572518 w 12191998"/>
              <a:gd name="connsiteY23" fmla="*/ 6332602 h 6857999"/>
              <a:gd name="connsiteX24" fmla="*/ 11542691 w 12191998"/>
              <a:gd name="connsiteY24" fmla="*/ 6332602 h 6857999"/>
              <a:gd name="connsiteX25" fmla="*/ 11542691 w 12191998"/>
              <a:gd name="connsiteY25" fmla="*/ 6465093 h 6857999"/>
              <a:gd name="connsiteX26" fmla="*/ 11574915 w 12191998"/>
              <a:gd name="connsiteY26" fmla="*/ 6465093 h 6857999"/>
              <a:gd name="connsiteX27" fmla="*/ 11574915 w 12191998"/>
              <a:gd name="connsiteY27" fmla="*/ 6399068 h 6857999"/>
              <a:gd name="connsiteX28" fmla="*/ 11621264 w 12191998"/>
              <a:gd name="connsiteY28" fmla="*/ 6362808 h 6857999"/>
              <a:gd name="connsiteX29" fmla="*/ 11621264 w 12191998"/>
              <a:gd name="connsiteY29" fmla="*/ 6332602 h 6857999"/>
              <a:gd name="connsiteX30" fmla="*/ 11609598 w 12191998"/>
              <a:gd name="connsiteY30" fmla="*/ 6330962 h 6857999"/>
              <a:gd name="connsiteX31" fmla="*/ 11691703 w 12191998"/>
              <a:gd name="connsiteY31" fmla="*/ 6329827 h 6857999"/>
              <a:gd name="connsiteX32" fmla="*/ 11623219 w 12191998"/>
              <a:gd name="connsiteY32" fmla="*/ 6399131 h 6857999"/>
              <a:gd name="connsiteX33" fmla="*/ 11694919 w 12191998"/>
              <a:gd name="connsiteY33" fmla="*/ 6468435 h 6857999"/>
              <a:gd name="connsiteX34" fmla="*/ 11748079 w 12191998"/>
              <a:gd name="connsiteY34" fmla="*/ 6447877 h 6857999"/>
              <a:gd name="connsiteX35" fmla="*/ 11733197 w 12191998"/>
              <a:gd name="connsiteY35" fmla="*/ 6426121 h 6857999"/>
              <a:gd name="connsiteX36" fmla="*/ 11696117 w 12191998"/>
              <a:gd name="connsiteY36" fmla="*/ 6440247 h 6857999"/>
              <a:gd name="connsiteX37" fmla="*/ 11655065 w 12191998"/>
              <a:gd name="connsiteY37" fmla="*/ 6409662 h 6857999"/>
              <a:gd name="connsiteX38" fmla="*/ 11750539 w 12191998"/>
              <a:gd name="connsiteY38" fmla="*/ 6409662 h 6857999"/>
              <a:gd name="connsiteX39" fmla="*/ 11752935 w 12191998"/>
              <a:gd name="connsiteY39" fmla="*/ 6390618 h 6857999"/>
              <a:gd name="connsiteX40" fmla="*/ 11691703 w 12191998"/>
              <a:gd name="connsiteY40" fmla="*/ 6329827 h 6857999"/>
              <a:gd name="connsiteX41" fmla="*/ 11444379 w 12191998"/>
              <a:gd name="connsiteY41" fmla="*/ 6329827 h 6857999"/>
              <a:gd name="connsiteX42" fmla="*/ 11379553 w 12191998"/>
              <a:gd name="connsiteY42" fmla="*/ 6399131 h 6857999"/>
              <a:gd name="connsiteX43" fmla="*/ 11444001 w 12191998"/>
              <a:gd name="connsiteY43" fmla="*/ 6468435 h 6857999"/>
              <a:gd name="connsiteX44" fmla="*/ 11489089 w 12191998"/>
              <a:gd name="connsiteY44" fmla="*/ 6447499 h 6857999"/>
              <a:gd name="connsiteX45" fmla="*/ 11489089 w 12191998"/>
              <a:gd name="connsiteY45" fmla="*/ 6465219 h 6857999"/>
              <a:gd name="connsiteX46" fmla="*/ 11518918 w 12191998"/>
              <a:gd name="connsiteY46" fmla="*/ 6465219 h 6857999"/>
              <a:gd name="connsiteX47" fmla="*/ 11518918 w 12191998"/>
              <a:gd name="connsiteY47" fmla="*/ 6332602 h 6857999"/>
              <a:gd name="connsiteX48" fmla="*/ 11485874 w 12191998"/>
              <a:gd name="connsiteY48" fmla="*/ 6332602 h 6857999"/>
              <a:gd name="connsiteX49" fmla="*/ 11485874 w 12191998"/>
              <a:gd name="connsiteY49" fmla="*/ 6345908 h 6857999"/>
              <a:gd name="connsiteX50" fmla="*/ 11444379 w 12191998"/>
              <a:gd name="connsiteY50" fmla="*/ 6329827 h 6857999"/>
              <a:gd name="connsiteX51" fmla="*/ 11138913 w 12191998"/>
              <a:gd name="connsiteY51" fmla="*/ 6329764 h 6857999"/>
              <a:gd name="connsiteX52" fmla="*/ 11090987 w 12191998"/>
              <a:gd name="connsiteY52" fmla="*/ 6368862 h 6857999"/>
              <a:gd name="connsiteX53" fmla="*/ 11118986 w 12191998"/>
              <a:gd name="connsiteY53" fmla="*/ 6405500 h 6857999"/>
              <a:gd name="connsiteX54" fmla="*/ 11140553 w 12191998"/>
              <a:gd name="connsiteY54" fmla="*/ 6414391 h 6857999"/>
              <a:gd name="connsiteX55" fmla="*/ 11155876 w 12191998"/>
              <a:gd name="connsiteY55" fmla="*/ 6429274 h 6857999"/>
              <a:gd name="connsiteX56" fmla="*/ 11137778 w 12191998"/>
              <a:gd name="connsiteY56" fmla="*/ 6441381 h 6857999"/>
              <a:gd name="connsiteX57" fmla="*/ 11099942 w 12191998"/>
              <a:gd name="connsiteY57" fmla="*/ 6422842 h 6857999"/>
              <a:gd name="connsiteX58" fmla="*/ 11082600 w 12191998"/>
              <a:gd name="connsiteY58" fmla="*/ 6442580 h 6857999"/>
              <a:gd name="connsiteX59" fmla="*/ 11136580 w 12191998"/>
              <a:gd name="connsiteY59" fmla="*/ 6468371 h 6857999"/>
              <a:gd name="connsiteX60" fmla="*/ 11187344 w 12191998"/>
              <a:gd name="connsiteY60" fmla="*/ 6426878 h 6857999"/>
              <a:gd name="connsiteX61" fmla="*/ 11156760 w 12191998"/>
              <a:gd name="connsiteY61" fmla="*/ 6389924 h 6857999"/>
              <a:gd name="connsiteX62" fmla="*/ 11137337 w 12191998"/>
              <a:gd name="connsiteY62" fmla="*/ 6381916 h 6857999"/>
              <a:gd name="connsiteX63" fmla="*/ 11121635 w 12191998"/>
              <a:gd name="connsiteY63" fmla="*/ 6368042 h 6857999"/>
              <a:gd name="connsiteX64" fmla="*/ 11137337 w 12191998"/>
              <a:gd name="connsiteY64" fmla="*/ 6356754 h 6857999"/>
              <a:gd name="connsiteX65" fmla="*/ 11168742 w 12191998"/>
              <a:gd name="connsiteY65" fmla="*/ 6369619 h 6857999"/>
              <a:gd name="connsiteX66" fmla="*/ 11185263 w 12191998"/>
              <a:gd name="connsiteY66" fmla="*/ 6349881 h 6857999"/>
              <a:gd name="connsiteX67" fmla="*/ 11138913 w 12191998"/>
              <a:gd name="connsiteY67" fmla="*/ 6329764 h 6857999"/>
              <a:gd name="connsiteX68" fmla="*/ 10969153 w 12191998"/>
              <a:gd name="connsiteY68" fmla="*/ 6329764 h 6857999"/>
              <a:gd name="connsiteX69" fmla="*/ 10921227 w 12191998"/>
              <a:gd name="connsiteY69" fmla="*/ 6368862 h 6857999"/>
              <a:gd name="connsiteX70" fmla="*/ 10949226 w 12191998"/>
              <a:gd name="connsiteY70" fmla="*/ 6405500 h 6857999"/>
              <a:gd name="connsiteX71" fmla="*/ 10970793 w 12191998"/>
              <a:gd name="connsiteY71" fmla="*/ 6414391 h 6857999"/>
              <a:gd name="connsiteX72" fmla="*/ 10986116 w 12191998"/>
              <a:gd name="connsiteY72" fmla="*/ 6429274 h 6857999"/>
              <a:gd name="connsiteX73" fmla="*/ 10968018 w 12191998"/>
              <a:gd name="connsiteY73" fmla="*/ 6441381 h 6857999"/>
              <a:gd name="connsiteX74" fmla="*/ 10930182 w 12191998"/>
              <a:gd name="connsiteY74" fmla="*/ 6422842 h 6857999"/>
              <a:gd name="connsiteX75" fmla="*/ 10912840 w 12191998"/>
              <a:gd name="connsiteY75" fmla="*/ 6442580 h 6857999"/>
              <a:gd name="connsiteX76" fmla="*/ 10966820 w 12191998"/>
              <a:gd name="connsiteY76" fmla="*/ 6468371 h 6857999"/>
              <a:gd name="connsiteX77" fmla="*/ 11017584 w 12191998"/>
              <a:gd name="connsiteY77" fmla="*/ 6426878 h 6857999"/>
              <a:gd name="connsiteX78" fmla="*/ 10987000 w 12191998"/>
              <a:gd name="connsiteY78" fmla="*/ 6389924 h 6857999"/>
              <a:gd name="connsiteX79" fmla="*/ 10967577 w 12191998"/>
              <a:gd name="connsiteY79" fmla="*/ 6381916 h 6857999"/>
              <a:gd name="connsiteX80" fmla="*/ 10951875 w 12191998"/>
              <a:gd name="connsiteY80" fmla="*/ 6368042 h 6857999"/>
              <a:gd name="connsiteX81" fmla="*/ 10967577 w 12191998"/>
              <a:gd name="connsiteY81" fmla="*/ 6356754 h 6857999"/>
              <a:gd name="connsiteX82" fmla="*/ 10998982 w 12191998"/>
              <a:gd name="connsiteY82" fmla="*/ 6369619 h 6857999"/>
              <a:gd name="connsiteX83" fmla="*/ 11015503 w 12191998"/>
              <a:gd name="connsiteY83" fmla="*/ 6349881 h 6857999"/>
              <a:gd name="connsiteX84" fmla="*/ 10969153 w 12191998"/>
              <a:gd name="connsiteY84" fmla="*/ 6329764 h 6857999"/>
              <a:gd name="connsiteX85" fmla="*/ 10843095 w 12191998"/>
              <a:gd name="connsiteY85" fmla="*/ 6329764 h 6857999"/>
              <a:gd name="connsiteX86" fmla="*/ 10774611 w 12191998"/>
              <a:gd name="connsiteY86" fmla="*/ 6399068 h 6857999"/>
              <a:gd name="connsiteX87" fmla="*/ 10846311 w 12191998"/>
              <a:gd name="connsiteY87" fmla="*/ 6468371 h 6857999"/>
              <a:gd name="connsiteX88" fmla="*/ 10899471 w 12191998"/>
              <a:gd name="connsiteY88" fmla="*/ 6447814 h 6857999"/>
              <a:gd name="connsiteX89" fmla="*/ 10884589 w 12191998"/>
              <a:gd name="connsiteY89" fmla="*/ 6426058 h 6857999"/>
              <a:gd name="connsiteX90" fmla="*/ 10847509 w 12191998"/>
              <a:gd name="connsiteY90" fmla="*/ 6440184 h 6857999"/>
              <a:gd name="connsiteX91" fmla="*/ 10806457 w 12191998"/>
              <a:gd name="connsiteY91" fmla="*/ 6409599 h 6857999"/>
              <a:gd name="connsiteX92" fmla="*/ 10901931 w 12191998"/>
              <a:gd name="connsiteY92" fmla="*/ 6409599 h 6857999"/>
              <a:gd name="connsiteX93" fmla="*/ 10904327 w 12191998"/>
              <a:gd name="connsiteY93" fmla="*/ 6390681 h 6857999"/>
              <a:gd name="connsiteX94" fmla="*/ 10843095 w 12191998"/>
              <a:gd name="connsiteY94" fmla="*/ 6329764 h 6857999"/>
              <a:gd name="connsiteX95" fmla="*/ 10708586 w 12191998"/>
              <a:gd name="connsiteY95" fmla="*/ 6329764 h 6857999"/>
              <a:gd name="connsiteX96" fmla="*/ 10669488 w 12191998"/>
              <a:gd name="connsiteY96" fmla="*/ 6345466 h 6857999"/>
              <a:gd name="connsiteX97" fmla="*/ 10669488 w 12191998"/>
              <a:gd name="connsiteY97" fmla="*/ 6332602 h 6857999"/>
              <a:gd name="connsiteX98" fmla="*/ 10639661 w 12191998"/>
              <a:gd name="connsiteY98" fmla="*/ 6332602 h 6857999"/>
              <a:gd name="connsiteX99" fmla="*/ 10639661 w 12191998"/>
              <a:gd name="connsiteY99" fmla="*/ 6465092 h 6857999"/>
              <a:gd name="connsiteX100" fmla="*/ 10671885 w 12191998"/>
              <a:gd name="connsiteY100" fmla="*/ 6465092 h 6857999"/>
              <a:gd name="connsiteX101" fmla="*/ 10671885 w 12191998"/>
              <a:gd name="connsiteY101" fmla="*/ 6386140 h 6857999"/>
              <a:gd name="connsiteX102" fmla="*/ 10699695 w 12191998"/>
              <a:gd name="connsiteY102" fmla="*/ 6358772 h 6857999"/>
              <a:gd name="connsiteX103" fmla="*/ 10726306 w 12191998"/>
              <a:gd name="connsiteY103" fmla="*/ 6386140 h 6857999"/>
              <a:gd name="connsiteX104" fmla="*/ 10726306 w 12191998"/>
              <a:gd name="connsiteY104" fmla="*/ 6465092 h 6857999"/>
              <a:gd name="connsiteX105" fmla="*/ 10758530 w 12191998"/>
              <a:gd name="connsiteY105" fmla="*/ 6465092 h 6857999"/>
              <a:gd name="connsiteX106" fmla="*/ 10758530 w 12191998"/>
              <a:gd name="connsiteY106" fmla="*/ 6382925 h 6857999"/>
              <a:gd name="connsiteX107" fmla="*/ 10708586 w 12191998"/>
              <a:gd name="connsiteY107" fmla="*/ 6329764 h 6857999"/>
              <a:gd name="connsiteX108" fmla="*/ 10560772 w 12191998"/>
              <a:gd name="connsiteY108" fmla="*/ 6329764 h 6857999"/>
              <a:gd name="connsiteX109" fmla="*/ 10492288 w 12191998"/>
              <a:gd name="connsiteY109" fmla="*/ 6399068 h 6857999"/>
              <a:gd name="connsiteX110" fmla="*/ 10563988 w 12191998"/>
              <a:gd name="connsiteY110" fmla="*/ 6468371 h 6857999"/>
              <a:gd name="connsiteX111" fmla="*/ 10617148 w 12191998"/>
              <a:gd name="connsiteY111" fmla="*/ 6447814 h 6857999"/>
              <a:gd name="connsiteX112" fmla="*/ 10602266 w 12191998"/>
              <a:gd name="connsiteY112" fmla="*/ 6426058 h 6857999"/>
              <a:gd name="connsiteX113" fmla="*/ 10565186 w 12191998"/>
              <a:gd name="connsiteY113" fmla="*/ 6440184 h 6857999"/>
              <a:gd name="connsiteX114" fmla="*/ 10524134 w 12191998"/>
              <a:gd name="connsiteY114" fmla="*/ 6409599 h 6857999"/>
              <a:gd name="connsiteX115" fmla="*/ 10619608 w 12191998"/>
              <a:gd name="connsiteY115" fmla="*/ 6409599 h 6857999"/>
              <a:gd name="connsiteX116" fmla="*/ 10622004 w 12191998"/>
              <a:gd name="connsiteY116" fmla="*/ 6390681 h 6857999"/>
              <a:gd name="connsiteX117" fmla="*/ 10560772 w 12191998"/>
              <a:gd name="connsiteY117" fmla="*/ 6329764 h 6857999"/>
              <a:gd name="connsiteX118" fmla="*/ 11294168 w 12191998"/>
              <a:gd name="connsiteY118" fmla="*/ 6283856 h 6857999"/>
              <a:gd name="connsiteX119" fmla="*/ 11199514 w 12191998"/>
              <a:gd name="connsiteY119" fmla="*/ 6376114 h 6857999"/>
              <a:gd name="connsiteX120" fmla="*/ 11294168 w 12191998"/>
              <a:gd name="connsiteY120" fmla="*/ 6468371 h 6857999"/>
              <a:gd name="connsiteX121" fmla="*/ 11371481 w 12191998"/>
              <a:gd name="connsiteY121" fmla="*/ 6426058 h 6857999"/>
              <a:gd name="connsiteX122" fmla="*/ 11346509 w 12191998"/>
              <a:gd name="connsiteY122" fmla="*/ 6407960 h 6857999"/>
              <a:gd name="connsiteX123" fmla="*/ 11294168 w 12191998"/>
              <a:gd name="connsiteY123" fmla="*/ 6438166 h 6857999"/>
              <a:gd name="connsiteX124" fmla="*/ 11233377 w 12191998"/>
              <a:gd name="connsiteY124" fmla="*/ 6376114 h 6857999"/>
              <a:gd name="connsiteX125" fmla="*/ 11294168 w 12191998"/>
              <a:gd name="connsiteY125" fmla="*/ 6314062 h 6857999"/>
              <a:gd name="connsiteX126" fmla="*/ 11346509 w 12191998"/>
              <a:gd name="connsiteY126" fmla="*/ 6344268 h 6857999"/>
              <a:gd name="connsiteX127" fmla="*/ 11371481 w 12191998"/>
              <a:gd name="connsiteY127" fmla="*/ 6326548 h 6857999"/>
              <a:gd name="connsiteX128" fmla="*/ 11294168 w 12191998"/>
              <a:gd name="connsiteY128" fmla="*/ 6283856 h 6857999"/>
              <a:gd name="connsiteX129" fmla="*/ 10393220 w 12191998"/>
              <a:gd name="connsiteY129" fmla="*/ 6283856 h 6857999"/>
              <a:gd name="connsiteX130" fmla="*/ 10298187 w 12191998"/>
              <a:gd name="connsiteY130" fmla="*/ 6376114 h 6857999"/>
              <a:gd name="connsiteX131" fmla="*/ 10393220 w 12191998"/>
              <a:gd name="connsiteY131" fmla="*/ 6468371 h 6857999"/>
              <a:gd name="connsiteX132" fmla="*/ 10477027 w 12191998"/>
              <a:gd name="connsiteY132" fmla="*/ 6421203 h 6857999"/>
              <a:gd name="connsiteX133" fmla="*/ 10477027 w 12191998"/>
              <a:gd name="connsiteY133" fmla="*/ 6369304 h 6857999"/>
              <a:gd name="connsiteX134" fmla="*/ 10392400 w 12191998"/>
              <a:gd name="connsiteY134" fmla="*/ 6369304 h 6857999"/>
              <a:gd name="connsiteX135" fmla="*/ 10392400 w 12191998"/>
              <a:gd name="connsiteY135" fmla="*/ 6397870 h 6857999"/>
              <a:gd name="connsiteX136" fmla="*/ 10444298 w 12191998"/>
              <a:gd name="connsiteY136" fmla="*/ 6397870 h 6857999"/>
              <a:gd name="connsiteX137" fmla="*/ 10444298 w 12191998"/>
              <a:gd name="connsiteY137" fmla="*/ 6416725 h 6857999"/>
              <a:gd name="connsiteX138" fmla="*/ 10394418 w 12191998"/>
              <a:gd name="connsiteY138" fmla="*/ 6438544 h 6857999"/>
              <a:gd name="connsiteX139" fmla="*/ 10331672 w 12191998"/>
              <a:gd name="connsiteY139" fmla="*/ 6376114 h 6857999"/>
              <a:gd name="connsiteX140" fmla="*/ 10392400 w 12191998"/>
              <a:gd name="connsiteY140" fmla="*/ 6314062 h 6857999"/>
              <a:gd name="connsiteX141" fmla="*/ 10442659 w 12191998"/>
              <a:gd name="connsiteY141" fmla="*/ 6340737 h 6857999"/>
              <a:gd name="connsiteX142" fmla="*/ 10467757 w 12191998"/>
              <a:gd name="connsiteY142" fmla="*/ 6322954 h 6857999"/>
              <a:gd name="connsiteX143" fmla="*/ 10393220 w 12191998"/>
              <a:gd name="connsiteY143" fmla="*/ 6283856 h 6857999"/>
              <a:gd name="connsiteX144" fmla="*/ 11049744 w 12191998"/>
              <a:gd name="connsiteY144" fmla="*/ 6269352 h 6857999"/>
              <a:gd name="connsiteX145" fmla="*/ 11028808 w 12191998"/>
              <a:gd name="connsiteY145" fmla="*/ 6290288 h 6857999"/>
              <a:gd name="connsiteX146" fmla="*/ 11049744 w 12191998"/>
              <a:gd name="connsiteY146" fmla="*/ 6310405 h 6857999"/>
              <a:gd name="connsiteX147" fmla="*/ 11071122 w 12191998"/>
              <a:gd name="connsiteY147" fmla="*/ 6290288 h 6857999"/>
              <a:gd name="connsiteX148" fmla="*/ 11049744 w 12191998"/>
              <a:gd name="connsiteY148" fmla="*/ 6269352 h 6857999"/>
              <a:gd name="connsiteX149" fmla="*/ 10079871 w 12191998"/>
              <a:gd name="connsiteY149" fmla="*/ 5907384 h 6857999"/>
              <a:gd name="connsiteX150" fmla="*/ 9926318 w 12191998"/>
              <a:gd name="connsiteY150" fmla="*/ 6060874 h 6857999"/>
              <a:gd name="connsiteX151" fmla="*/ 10049287 w 12191998"/>
              <a:gd name="connsiteY151" fmla="*/ 6211274 h 6857999"/>
              <a:gd name="connsiteX152" fmla="*/ 10049287 w 12191998"/>
              <a:gd name="connsiteY152" fmla="*/ 6214364 h 6857999"/>
              <a:gd name="connsiteX153" fmla="*/ 9962704 w 12191998"/>
              <a:gd name="connsiteY153" fmla="*/ 6214364 h 6857999"/>
              <a:gd name="connsiteX154" fmla="*/ 9926318 w 12191998"/>
              <a:gd name="connsiteY154" fmla="*/ 6313558 h 6857999"/>
              <a:gd name="connsiteX155" fmla="*/ 10079871 w 12191998"/>
              <a:gd name="connsiteY155" fmla="*/ 6467048 h 6857999"/>
              <a:gd name="connsiteX156" fmla="*/ 10233424 w 12191998"/>
              <a:gd name="connsiteY156" fmla="*/ 6313558 h 6857999"/>
              <a:gd name="connsiteX157" fmla="*/ 10167021 w 12191998"/>
              <a:gd name="connsiteY157" fmla="*/ 6187184 h 6857999"/>
              <a:gd name="connsiteX158" fmla="*/ 10221569 w 12191998"/>
              <a:gd name="connsiteY158" fmla="*/ 6119962 h 6857999"/>
              <a:gd name="connsiteX159" fmla="*/ 10363329 w 12191998"/>
              <a:gd name="connsiteY159" fmla="*/ 6214301 h 6857999"/>
              <a:gd name="connsiteX160" fmla="*/ 10429228 w 12191998"/>
              <a:gd name="connsiteY160" fmla="*/ 6199481 h 6857999"/>
              <a:gd name="connsiteX161" fmla="*/ 10429228 w 12191998"/>
              <a:gd name="connsiteY161" fmla="*/ 5922204 h 6857999"/>
              <a:gd name="connsiteX162" fmla="*/ 10363392 w 12191998"/>
              <a:gd name="connsiteY162" fmla="*/ 5907384 h 6857999"/>
              <a:gd name="connsiteX163" fmla="*/ 10221632 w 12191998"/>
              <a:gd name="connsiteY163" fmla="*/ 6001723 h 6857999"/>
              <a:gd name="connsiteX164" fmla="*/ 10079871 w 12191998"/>
              <a:gd name="connsiteY164" fmla="*/ 5907384 h 6857999"/>
              <a:gd name="connsiteX165" fmla="*/ 0 w 12191998"/>
              <a:gd name="connsiteY165" fmla="*/ 0 h 6857999"/>
              <a:gd name="connsiteX166" fmla="*/ 12191998 w 12191998"/>
              <a:gd name="connsiteY166" fmla="*/ 0 h 6857999"/>
              <a:gd name="connsiteX167" fmla="*/ 12191998 w 12191998"/>
              <a:gd name="connsiteY167" fmla="*/ 6857999 h 6857999"/>
              <a:gd name="connsiteX168" fmla="*/ 0 w 12191998"/>
              <a:gd name="connsiteY16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1998" h="6857999">
                <a:moveTo>
                  <a:pt x="11450055" y="6358709"/>
                </a:moveTo>
                <a:cubicBezTo>
                  <a:pt x="11472316" y="6358709"/>
                  <a:pt x="11487134" y="6376303"/>
                  <a:pt x="11487134" y="6399005"/>
                </a:cubicBezTo>
                <a:cubicBezTo>
                  <a:pt x="11487071" y="6422085"/>
                  <a:pt x="11472694" y="6439301"/>
                  <a:pt x="11450055" y="6439301"/>
                </a:cubicBezTo>
                <a:cubicBezTo>
                  <a:pt x="11429119" y="6439301"/>
                  <a:pt x="11412597" y="6423220"/>
                  <a:pt x="11412597" y="6399005"/>
                </a:cubicBezTo>
                <a:cubicBezTo>
                  <a:pt x="11412597" y="6375231"/>
                  <a:pt x="11428299" y="6358709"/>
                  <a:pt x="11450055" y="6358709"/>
                </a:cubicBezTo>
                <a:close/>
                <a:moveTo>
                  <a:pt x="11690946" y="6356376"/>
                </a:moveTo>
                <a:cubicBezTo>
                  <a:pt x="11707468" y="6356376"/>
                  <a:pt x="11721152" y="6366844"/>
                  <a:pt x="11721973" y="6385762"/>
                </a:cubicBezTo>
                <a:lnTo>
                  <a:pt x="11655884" y="6385762"/>
                </a:lnTo>
                <a:cubicBezTo>
                  <a:pt x="11659921" y="6368042"/>
                  <a:pt x="11673226" y="6356376"/>
                  <a:pt x="11690946" y="6356376"/>
                </a:cubicBezTo>
                <a:close/>
                <a:moveTo>
                  <a:pt x="10842338" y="6356376"/>
                </a:moveTo>
                <a:cubicBezTo>
                  <a:pt x="10858860" y="6356376"/>
                  <a:pt x="10872544" y="6366844"/>
                  <a:pt x="10873364" y="6385762"/>
                </a:cubicBezTo>
                <a:lnTo>
                  <a:pt x="10807276" y="6385762"/>
                </a:lnTo>
                <a:cubicBezTo>
                  <a:pt x="10811312" y="6368042"/>
                  <a:pt x="10824618" y="6356376"/>
                  <a:pt x="10842338" y="6356376"/>
                </a:cubicBezTo>
                <a:close/>
                <a:moveTo>
                  <a:pt x="10560015" y="6356376"/>
                </a:moveTo>
                <a:cubicBezTo>
                  <a:pt x="10576537" y="6356376"/>
                  <a:pt x="10590221" y="6366844"/>
                  <a:pt x="10591042" y="6385762"/>
                </a:cubicBezTo>
                <a:lnTo>
                  <a:pt x="10524954" y="6385762"/>
                </a:lnTo>
                <a:cubicBezTo>
                  <a:pt x="10528989" y="6368042"/>
                  <a:pt x="10542295" y="6356376"/>
                  <a:pt x="10560015" y="6356376"/>
                </a:cubicBezTo>
                <a:close/>
                <a:moveTo>
                  <a:pt x="11033601" y="6332601"/>
                </a:moveTo>
                <a:lnTo>
                  <a:pt x="11033601" y="6465091"/>
                </a:lnTo>
                <a:lnTo>
                  <a:pt x="11065826" y="6465091"/>
                </a:lnTo>
                <a:lnTo>
                  <a:pt x="11065826" y="6332601"/>
                </a:lnTo>
                <a:close/>
                <a:moveTo>
                  <a:pt x="11609598" y="6330962"/>
                </a:moveTo>
                <a:cubicBezTo>
                  <a:pt x="11594653" y="6330962"/>
                  <a:pt x="11581347" y="6337458"/>
                  <a:pt x="11572518" y="6349502"/>
                </a:cubicBezTo>
                <a:lnTo>
                  <a:pt x="11572518" y="6332602"/>
                </a:lnTo>
                <a:lnTo>
                  <a:pt x="11542691" y="6332602"/>
                </a:lnTo>
                <a:lnTo>
                  <a:pt x="11542691" y="6465093"/>
                </a:lnTo>
                <a:lnTo>
                  <a:pt x="11574915" y="6465093"/>
                </a:lnTo>
                <a:lnTo>
                  <a:pt x="11574915" y="6399068"/>
                </a:lnTo>
                <a:cubicBezTo>
                  <a:pt x="11574915" y="6371447"/>
                  <a:pt x="11594274" y="6358394"/>
                  <a:pt x="11621264" y="6362808"/>
                </a:cubicBezTo>
                <a:lnTo>
                  <a:pt x="11621264" y="6332602"/>
                </a:lnTo>
                <a:cubicBezTo>
                  <a:pt x="11618048" y="6331782"/>
                  <a:pt x="11614013" y="6330962"/>
                  <a:pt x="11609598" y="6330962"/>
                </a:cubicBezTo>
                <a:close/>
                <a:moveTo>
                  <a:pt x="11691703" y="6329827"/>
                </a:moveTo>
                <a:cubicBezTo>
                  <a:pt x="11654624" y="6329827"/>
                  <a:pt x="11623219" y="6358835"/>
                  <a:pt x="11623219" y="6399131"/>
                </a:cubicBezTo>
                <a:cubicBezTo>
                  <a:pt x="11623219" y="6439805"/>
                  <a:pt x="11654245" y="6468435"/>
                  <a:pt x="11694919" y="6468435"/>
                </a:cubicBezTo>
                <a:cubicBezTo>
                  <a:pt x="11707783" y="6468435"/>
                  <a:pt x="11729540" y="6464399"/>
                  <a:pt x="11748079" y="6447877"/>
                </a:cubicBezTo>
                <a:lnTo>
                  <a:pt x="11733197" y="6426121"/>
                </a:lnTo>
                <a:cubicBezTo>
                  <a:pt x="11723107" y="6434571"/>
                  <a:pt x="11709045" y="6440247"/>
                  <a:pt x="11696117" y="6440247"/>
                </a:cubicBezTo>
                <a:cubicBezTo>
                  <a:pt x="11675181" y="6440247"/>
                  <a:pt x="11660299" y="6429400"/>
                  <a:pt x="11655065" y="6409662"/>
                </a:cubicBezTo>
                <a:lnTo>
                  <a:pt x="11750539" y="6409662"/>
                </a:lnTo>
                <a:cubicBezTo>
                  <a:pt x="11752115" y="6405122"/>
                  <a:pt x="11752935" y="6398627"/>
                  <a:pt x="11752935" y="6390618"/>
                </a:cubicBezTo>
                <a:cubicBezTo>
                  <a:pt x="11752935" y="6356376"/>
                  <a:pt x="11728342" y="6329827"/>
                  <a:pt x="11691703" y="6329827"/>
                </a:cubicBezTo>
                <a:close/>
                <a:moveTo>
                  <a:pt x="11444379" y="6329827"/>
                </a:moveTo>
                <a:cubicBezTo>
                  <a:pt x="11406101" y="6329827"/>
                  <a:pt x="11379553" y="6360853"/>
                  <a:pt x="11379553" y="6399131"/>
                </a:cubicBezTo>
                <a:cubicBezTo>
                  <a:pt x="11379553" y="6436967"/>
                  <a:pt x="11404525" y="6468435"/>
                  <a:pt x="11444001" y="6468435"/>
                </a:cubicBezTo>
                <a:cubicBezTo>
                  <a:pt x="11463739" y="6468435"/>
                  <a:pt x="11477865" y="6462822"/>
                  <a:pt x="11489089" y="6447499"/>
                </a:cubicBezTo>
                <a:lnTo>
                  <a:pt x="11489089" y="6465219"/>
                </a:lnTo>
                <a:lnTo>
                  <a:pt x="11518918" y="6465219"/>
                </a:lnTo>
                <a:lnTo>
                  <a:pt x="11518918" y="6332602"/>
                </a:lnTo>
                <a:lnTo>
                  <a:pt x="11485874" y="6332602"/>
                </a:lnTo>
                <a:lnTo>
                  <a:pt x="11485874" y="6345908"/>
                </a:lnTo>
                <a:cubicBezTo>
                  <a:pt x="11474586" y="6334620"/>
                  <a:pt x="11460902" y="6329827"/>
                  <a:pt x="11444379" y="6329827"/>
                </a:cubicBezTo>
                <a:close/>
                <a:moveTo>
                  <a:pt x="11138913" y="6329764"/>
                </a:moveTo>
                <a:cubicBezTo>
                  <a:pt x="11112302" y="6329764"/>
                  <a:pt x="11090987" y="6343448"/>
                  <a:pt x="11090987" y="6368862"/>
                </a:cubicBezTo>
                <a:cubicBezTo>
                  <a:pt x="11090987" y="6390618"/>
                  <a:pt x="11105869" y="6400140"/>
                  <a:pt x="11118986" y="6405500"/>
                </a:cubicBezTo>
                <a:lnTo>
                  <a:pt x="11140553" y="6414391"/>
                </a:lnTo>
                <a:cubicBezTo>
                  <a:pt x="11151778" y="6418995"/>
                  <a:pt x="11155876" y="6422148"/>
                  <a:pt x="11155876" y="6429274"/>
                </a:cubicBezTo>
                <a:cubicBezTo>
                  <a:pt x="11155876" y="6435391"/>
                  <a:pt x="11150579" y="6441381"/>
                  <a:pt x="11137778" y="6441381"/>
                </a:cubicBezTo>
                <a:cubicBezTo>
                  <a:pt x="11123274" y="6441381"/>
                  <a:pt x="11108707" y="6433310"/>
                  <a:pt x="11099942" y="6422842"/>
                </a:cubicBezTo>
                <a:lnTo>
                  <a:pt x="11082600" y="6442580"/>
                </a:lnTo>
                <a:cubicBezTo>
                  <a:pt x="11094708" y="6459921"/>
                  <a:pt x="11114446" y="6468371"/>
                  <a:pt x="11136580" y="6468371"/>
                </a:cubicBezTo>
                <a:cubicBezTo>
                  <a:pt x="11165147" y="6468371"/>
                  <a:pt x="11187344" y="6454687"/>
                  <a:pt x="11187344" y="6426878"/>
                </a:cubicBezTo>
                <a:cubicBezTo>
                  <a:pt x="11187281" y="6407518"/>
                  <a:pt x="11174290" y="6397113"/>
                  <a:pt x="11156760" y="6389924"/>
                </a:cubicBezTo>
                <a:lnTo>
                  <a:pt x="11137337" y="6381916"/>
                </a:lnTo>
                <a:cubicBezTo>
                  <a:pt x="11126049" y="6377249"/>
                  <a:pt x="11121635" y="6373276"/>
                  <a:pt x="11121635" y="6368042"/>
                </a:cubicBezTo>
                <a:cubicBezTo>
                  <a:pt x="11121635" y="6361988"/>
                  <a:pt x="11127247" y="6356754"/>
                  <a:pt x="11137337" y="6356754"/>
                </a:cubicBezTo>
                <a:cubicBezTo>
                  <a:pt x="11149003" y="6356754"/>
                  <a:pt x="11159093" y="6361610"/>
                  <a:pt x="11168742" y="6369619"/>
                </a:cubicBezTo>
                <a:lnTo>
                  <a:pt x="11185263" y="6349881"/>
                </a:lnTo>
                <a:cubicBezTo>
                  <a:pt x="11173155" y="6336575"/>
                  <a:pt x="11158273" y="6329764"/>
                  <a:pt x="11138913" y="6329764"/>
                </a:cubicBezTo>
                <a:close/>
                <a:moveTo>
                  <a:pt x="10969153" y="6329764"/>
                </a:moveTo>
                <a:cubicBezTo>
                  <a:pt x="10942542" y="6329764"/>
                  <a:pt x="10921227" y="6343448"/>
                  <a:pt x="10921227" y="6368862"/>
                </a:cubicBezTo>
                <a:cubicBezTo>
                  <a:pt x="10921227" y="6390618"/>
                  <a:pt x="10936109" y="6400140"/>
                  <a:pt x="10949226" y="6405500"/>
                </a:cubicBezTo>
                <a:lnTo>
                  <a:pt x="10970793" y="6414391"/>
                </a:lnTo>
                <a:cubicBezTo>
                  <a:pt x="10982018" y="6418995"/>
                  <a:pt x="10986116" y="6422148"/>
                  <a:pt x="10986116" y="6429274"/>
                </a:cubicBezTo>
                <a:cubicBezTo>
                  <a:pt x="10986116" y="6435391"/>
                  <a:pt x="10980819" y="6441381"/>
                  <a:pt x="10968018" y="6441381"/>
                </a:cubicBezTo>
                <a:cubicBezTo>
                  <a:pt x="10953514" y="6441381"/>
                  <a:pt x="10938947" y="6433310"/>
                  <a:pt x="10930182" y="6422842"/>
                </a:cubicBezTo>
                <a:lnTo>
                  <a:pt x="10912840" y="6442580"/>
                </a:lnTo>
                <a:cubicBezTo>
                  <a:pt x="10924948" y="6459921"/>
                  <a:pt x="10944686" y="6468371"/>
                  <a:pt x="10966820" y="6468371"/>
                </a:cubicBezTo>
                <a:cubicBezTo>
                  <a:pt x="10995387" y="6468371"/>
                  <a:pt x="11017584" y="6454687"/>
                  <a:pt x="11017584" y="6426878"/>
                </a:cubicBezTo>
                <a:cubicBezTo>
                  <a:pt x="11017521" y="6407518"/>
                  <a:pt x="11004594" y="6397113"/>
                  <a:pt x="10987000" y="6389924"/>
                </a:cubicBezTo>
                <a:lnTo>
                  <a:pt x="10967577" y="6381916"/>
                </a:lnTo>
                <a:cubicBezTo>
                  <a:pt x="10956289" y="6377249"/>
                  <a:pt x="10951875" y="6373276"/>
                  <a:pt x="10951875" y="6368042"/>
                </a:cubicBezTo>
                <a:cubicBezTo>
                  <a:pt x="10951875" y="6361988"/>
                  <a:pt x="10957487" y="6356754"/>
                  <a:pt x="10967577" y="6356754"/>
                </a:cubicBezTo>
                <a:cubicBezTo>
                  <a:pt x="10979243" y="6356754"/>
                  <a:pt x="10989333" y="6361610"/>
                  <a:pt x="10998982" y="6369619"/>
                </a:cubicBezTo>
                <a:lnTo>
                  <a:pt x="11015503" y="6349881"/>
                </a:lnTo>
                <a:cubicBezTo>
                  <a:pt x="11003395" y="6336575"/>
                  <a:pt x="10988513" y="6329764"/>
                  <a:pt x="10969153" y="6329764"/>
                </a:cubicBezTo>
                <a:close/>
                <a:moveTo>
                  <a:pt x="10843095" y="6329764"/>
                </a:moveTo>
                <a:cubicBezTo>
                  <a:pt x="10806015" y="6329764"/>
                  <a:pt x="10774611" y="6358772"/>
                  <a:pt x="10774611" y="6399068"/>
                </a:cubicBezTo>
                <a:cubicBezTo>
                  <a:pt x="10774611" y="6439742"/>
                  <a:pt x="10805637" y="6468371"/>
                  <a:pt x="10846311" y="6468371"/>
                </a:cubicBezTo>
                <a:cubicBezTo>
                  <a:pt x="10859175" y="6468371"/>
                  <a:pt x="10880932" y="6464335"/>
                  <a:pt x="10899471" y="6447814"/>
                </a:cubicBezTo>
                <a:lnTo>
                  <a:pt x="10884589" y="6426058"/>
                </a:lnTo>
                <a:cubicBezTo>
                  <a:pt x="10874499" y="6434508"/>
                  <a:pt x="10860437" y="6440184"/>
                  <a:pt x="10847509" y="6440184"/>
                </a:cubicBezTo>
                <a:cubicBezTo>
                  <a:pt x="10826573" y="6440184"/>
                  <a:pt x="10811691" y="6429337"/>
                  <a:pt x="10806457" y="6409599"/>
                </a:cubicBezTo>
                <a:lnTo>
                  <a:pt x="10901931" y="6409599"/>
                </a:lnTo>
                <a:cubicBezTo>
                  <a:pt x="10903570" y="6405185"/>
                  <a:pt x="10904327" y="6398752"/>
                  <a:pt x="10904327" y="6390681"/>
                </a:cubicBezTo>
                <a:cubicBezTo>
                  <a:pt x="10904327" y="6356376"/>
                  <a:pt x="10879796" y="6329764"/>
                  <a:pt x="10843095" y="6329764"/>
                </a:cubicBezTo>
                <a:close/>
                <a:moveTo>
                  <a:pt x="10708586" y="6329764"/>
                </a:moveTo>
                <a:cubicBezTo>
                  <a:pt x="10692884" y="6329764"/>
                  <a:pt x="10680398" y="6334620"/>
                  <a:pt x="10669488" y="6345466"/>
                </a:cubicBezTo>
                <a:lnTo>
                  <a:pt x="10669488" y="6332602"/>
                </a:lnTo>
                <a:lnTo>
                  <a:pt x="10639661" y="6332602"/>
                </a:lnTo>
                <a:lnTo>
                  <a:pt x="10639661" y="6465092"/>
                </a:lnTo>
                <a:lnTo>
                  <a:pt x="10671885" y="6465092"/>
                </a:lnTo>
                <a:lnTo>
                  <a:pt x="10671885" y="6386140"/>
                </a:lnTo>
                <a:cubicBezTo>
                  <a:pt x="10671885" y="6369619"/>
                  <a:pt x="10683172" y="6358772"/>
                  <a:pt x="10699695" y="6358772"/>
                </a:cubicBezTo>
                <a:cubicBezTo>
                  <a:pt x="10716216" y="6358772"/>
                  <a:pt x="10726306" y="6370880"/>
                  <a:pt x="10726306" y="6386140"/>
                </a:cubicBezTo>
                <a:lnTo>
                  <a:pt x="10726306" y="6465092"/>
                </a:lnTo>
                <a:lnTo>
                  <a:pt x="10758530" y="6465092"/>
                </a:lnTo>
                <a:lnTo>
                  <a:pt x="10758530" y="6382925"/>
                </a:lnTo>
                <a:cubicBezTo>
                  <a:pt x="10758530" y="6352718"/>
                  <a:pt x="10741188" y="6329764"/>
                  <a:pt x="10708586" y="6329764"/>
                </a:cubicBezTo>
                <a:close/>
                <a:moveTo>
                  <a:pt x="10560772" y="6329764"/>
                </a:moveTo>
                <a:cubicBezTo>
                  <a:pt x="10523693" y="6329764"/>
                  <a:pt x="10492288" y="6358772"/>
                  <a:pt x="10492288" y="6399068"/>
                </a:cubicBezTo>
                <a:cubicBezTo>
                  <a:pt x="10492288" y="6439742"/>
                  <a:pt x="10523314" y="6468371"/>
                  <a:pt x="10563988" y="6468371"/>
                </a:cubicBezTo>
                <a:cubicBezTo>
                  <a:pt x="10576852" y="6468371"/>
                  <a:pt x="10598609" y="6464335"/>
                  <a:pt x="10617148" y="6447814"/>
                </a:cubicBezTo>
                <a:lnTo>
                  <a:pt x="10602266" y="6426058"/>
                </a:lnTo>
                <a:cubicBezTo>
                  <a:pt x="10592176" y="6434508"/>
                  <a:pt x="10578114" y="6440184"/>
                  <a:pt x="10565186" y="6440184"/>
                </a:cubicBezTo>
                <a:cubicBezTo>
                  <a:pt x="10544250" y="6440184"/>
                  <a:pt x="10529368" y="6429337"/>
                  <a:pt x="10524134" y="6409599"/>
                </a:cubicBezTo>
                <a:lnTo>
                  <a:pt x="10619608" y="6409599"/>
                </a:lnTo>
                <a:cubicBezTo>
                  <a:pt x="10621247" y="6405185"/>
                  <a:pt x="10622004" y="6398752"/>
                  <a:pt x="10622004" y="6390681"/>
                </a:cubicBezTo>
                <a:cubicBezTo>
                  <a:pt x="10622004" y="6356376"/>
                  <a:pt x="10597411" y="6329764"/>
                  <a:pt x="10560772" y="6329764"/>
                </a:cubicBezTo>
                <a:close/>
                <a:moveTo>
                  <a:pt x="11294168" y="6283856"/>
                </a:moveTo>
                <a:cubicBezTo>
                  <a:pt x="11240630" y="6283856"/>
                  <a:pt x="11199514" y="6324152"/>
                  <a:pt x="11199514" y="6376114"/>
                </a:cubicBezTo>
                <a:cubicBezTo>
                  <a:pt x="11199514" y="6427256"/>
                  <a:pt x="11239368" y="6468371"/>
                  <a:pt x="11294168" y="6468371"/>
                </a:cubicBezTo>
                <a:cubicBezTo>
                  <a:pt x="11326771" y="6468371"/>
                  <a:pt x="11354580" y="6453489"/>
                  <a:pt x="11371481" y="6426058"/>
                </a:cubicBezTo>
                <a:lnTo>
                  <a:pt x="11346509" y="6407960"/>
                </a:lnTo>
                <a:cubicBezTo>
                  <a:pt x="11333644" y="6427319"/>
                  <a:pt x="11317501" y="6438166"/>
                  <a:pt x="11294168" y="6438166"/>
                </a:cubicBezTo>
                <a:cubicBezTo>
                  <a:pt x="11258728" y="6438166"/>
                  <a:pt x="11233377" y="6410797"/>
                  <a:pt x="11233377" y="6376114"/>
                </a:cubicBezTo>
                <a:cubicBezTo>
                  <a:pt x="11233377" y="6342692"/>
                  <a:pt x="11257530" y="6314062"/>
                  <a:pt x="11294168" y="6314062"/>
                </a:cubicBezTo>
                <a:cubicBezTo>
                  <a:pt x="11316302" y="6314062"/>
                  <a:pt x="11331626" y="6323584"/>
                  <a:pt x="11346509" y="6344268"/>
                </a:cubicBezTo>
                <a:lnTo>
                  <a:pt x="11371481" y="6326548"/>
                </a:lnTo>
                <a:cubicBezTo>
                  <a:pt x="11354958" y="6299937"/>
                  <a:pt x="11327968" y="6283856"/>
                  <a:pt x="11294168" y="6283856"/>
                </a:cubicBezTo>
                <a:close/>
                <a:moveTo>
                  <a:pt x="10393220" y="6283856"/>
                </a:moveTo>
                <a:cubicBezTo>
                  <a:pt x="10341258" y="6283856"/>
                  <a:pt x="10298187" y="6322134"/>
                  <a:pt x="10298187" y="6376114"/>
                </a:cubicBezTo>
                <a:cubicBezTo>
                  <a:pt x="10298187" y="6429274"/>
                  <a:pt x="10340501" y="6468371"/>
                  <a:pt x="10393220" y="6468371"/>
                </a:cubicBezTo>
                <a:cubicBezTo>
                  <a:pt x="10426641" y="6468371"/>
                  <a:pt x="10458866" y="6451787"/>
                  <a:pt x="10477027" y="6421203"/>
                </a:cubicBezTo>
                <a:lnTo>
                  <a:pt x="10477027" y="6369304"/>
                </a:lnTo>
                <a:lnTo>
                  <a:pt x="10392400" y="6369304"/>
                </a:lnTo>
                <a:lnTo>
                  <a:pt x="10392400" y="6397870"/>
                </a:lnTo>
                <a:lnTo>
                  <a:pt x="10444298" y="6397870"/>
                </a:lnTo>
                <a:lnTo>
                  <a:pt x="10444298" y="6416725"/>
                </a:lnTo>
                <a:cubicBezTo>
                  <a:pt x="10433074" y="6430788"/>
                  <a:pt x="10412957" y="6438544"/>
                  <a:pt x="10394418" y="6438544"/>
                </a:cubicBezTo>
                <a:cubicBezTo>
                  <a:pt x="10357338" y="6438544"/>
                  <a:pt x="10331672" y="6413194"/>
                  <a:pt x="10331672" y="6376114"/>
                </a:cubicBezTo>
                <a:cubicBezTo>
                  <a:pt x="10331672" y="6341052"/>
                  <a:pt x="10354500" y="6314062"/>
                  <a:pt x="10392400" y="6314062"/>
                </a:cubicBezTo>
                <a:cubicBezTo>
                  <a:pt x="10414156" y="6314062"/>
                  <a:pt x="10428534" y="6323017"/>
                  <a:pt x="10442659" y="6340737"/>
                </a:cubicBezTo>
                <a:lnTo>
                  <a:pt x="10467757" y="6322954"/>
                </a:lnTo>
                <a:cubicBezTo>
                  <a:pt x="10449406" y="6296910"/>
                  <a:pt x="10423236" y="6283856"/>
                  <a:pt x="10393220" y="6283856"/>
                </a:cubicBezTo>
                <a:close/>
                <a:moveTo>
                  <a:pt x="11049744" y="6269352"/>
                </a:moveTo>
                <a:cubicBezTo>
                  <a:pt x="11037636" y="6269352"/>
                  <a:pt x="11028808" y="6278622"/>
                  <a:pt x="11028808" y="6290288"/>
                </a:cubicBezTo>
                <a:cubicBezTo>
                  <a:pt x="11028808" y="6301954"/>
                  <a:pt x="11038078" y="6310405"/>
                  <a:pt x="11049744" y="6310405"/>
                </a:cubicBezTo>
                <a:cubicBezTo>
                  <a:pt x="11061852" y="6310405"/>
                  <a:pt x="11071122" y="6302333"/>
                  <a:pt x="11071122" y="6290288"/>
                </a:cubicBezTo>
                <a:cubicBezTo>
                  <a:pt x="11071122" y="6278244"/>
                  <a:pt x="11061789" y="6269352"/>
                  <a:pt x="11049744" y="6269352"/>
                </a:cubicBezTo>
                <a:close/>
                <a:moveTo>
                  <a:pt x="10079871" y="5907384"/>
                </a:moveTo>
                <a:cubicBezTo>
                  <a:pt x="9995055" y="5907384"/>
                  <a:pt x="9926318" y="5976121"/>
                  <a:pt x="9926318" y="6060874"/>
                </a:cubicBezTo>
                <a:cubicBezTo>
                  <a:pt x="9926318" y="6135159"/>
                  <a:pt x="9979100" y="6197085"/>
                  <a:pt x="10049287" y="6211274"/>
                </a:cubicBezTo>
                <a:lnTo>
                  <a:pt x="10049287" y="6214364"/>
                </a:lnTo>
                <a:lnTo>
                  <a:pt x="9962704" y="6214364"/>
                </a:lnTo>
                <a:cubicBezTo>
                  <a:pt x="9940002" y="6241101"/>
                  <a:pt x="9926318" y="6275721"/>
                  <a:pt x="9926318" y="6313558"/>
                </a:cubicBezTo>
                <a:cubicBezTo>
                  <a:pt x="9926318" y="6398311"/>
                  <a:pt x="9995055" y="6467048"/>
                  <a:pt x="10079871" y="6467048"/>
                </a:cubicBezTo>
                <a:cubicBezTo>
                  <a:pt x="10164688" y="6467048"/>
                  <a:pt x="10233424" y="6398311"/>
                  <a:pt x="10233424" y="6313558"/>
                </a:cubicBezTo>
                <a:cubicBezTo>
                  <a:pt x="10233424" y="6261155"/>
                  <a:pt x="10207127" y="6214868"/>
                  <a:pt x="10167021" y="6187184"/>
                </a:cubicBezTo>
                <a:cubicBezTo>
                  <a:pt x="10191047" y="6170600"/>
                  <a:pt x="10210154" y="6147267"/>
                  <a:pt x="10221569" y="6119962"/>
                </a:cubicBezTo>
                <a:cubicBezTo>
                  <a:pt x="10244775" y="6175329"/>
                  <a:pt x="10299512" y="6214301"/>
                  <a:pt x="10363329" y="6214301"/>
                </a:cubicBezTo>
                <a:cubicBezTo>
                  <a:pt x="10386914" y="6214301"/>
                  <a:pt x="10409238" y="6209004"/>
                  <a:pt x="10429228" y="6199481"/>
                </a:cubicBezTo>
                <a:lnTo>
                  <a:pt x="10429228" y="5922204"/>
                </a:lnTo>
                <a:cubicBezTo>
                  <a:pt x="10409300" y="5912681"/>
                  <a:pt x="10386977" y="5907384"/>
                  <a:pt x="10363392" y="5907384"/>
                </a:cubicBezTo>
                <a:cubicBezTo>
                  <a:pt x="10299575" y="5907384"/>
                  <a:pt x="10244838" y="5946293"/>
                  <a:pt x="10221632" y="6001723"/>
                </a:cubicBezTo>
                <a:cubicBezTo>
                  <a:pt x="10198488" y="5946293"/>
                  <a:pt x="10143751" y="5907384"/>
                  <a:pt x="10079871" y="5907384"/>
                </a:cubicBezTo>
                <a:close/>
                <a:moveTo>
                  <a:pt x="0" y="0"/>
                </a:moveTo>
                <a:lnTo>
                  <a:pt x="12191998" y="0"/>
                </a:lnTo>
                <a:lnTo>
                  <a:pt x="12191998" y="6857999"/>
                </a:lnTo>
                <a:lnTo>
                  <a:pt x="0" y="6857999"/>
                </a:lnTo>
                <a:close/>
              </a:path>
            </a:pathLst>
          </a:custGeom>
          <a:solidFill>
            <a:schemeClr val="bg1">
              <a:lumMod val="9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10" name="AutoShape 8">
            <a:extLst>
              <a:ext uri="{FF2B5EF4-FFF2-40B4-BE49-F238E27FC236}">
                <a16:creationId xmlns:a16="http://schemas.microsoft.com/office/drawing/2014/main" id="{7AAD1D59-2E9F-478C-9F0D-7CEF42948A9B}"/>
              </a:ext>
            </a:extLst>
          </p:cNvPr>
          <p:cNvSpPr>
            <a:spLocks noChangeAspect="1" noChangeArrowheads="1" noTextEdit="1"/>
          </p:cNvSpPr>
          <p:nvPr userDrawn="1"/>
        </p:nvSpPr>
        <p:spPr bwMode="auto">
          <a:xfrm>
            <a:off x="2421839" y="4543592"/>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sp>
        <p:nvSpPr>
          <p:cNvPr id="11" name="Text Placeholder 2">
            <a:extLst>
              <a:ext uri="{FF2B5EF4-FFF2-40B4-BE49-F238E27FC236}">
                <a16:creationId xmlns:a16="http://schemas.microsoft.com/office/drawing/2014/main" id="{045F55D6-D3B3-4EAA-B6B1-278594E07149}"/>
              </a:ext>
            </a:extLst>
          </p:cNvPr>
          <p:cNvSpPr>
            <a:spLocks noGrp="1"/>
          </p:cNvSpPr>
          <p:nvPr>
            <p:ph type="body" idx="14" hasCustomPrompt="1"/>
          </p:nvPr>
        </p:nvSpPr>
        <p:spPr>
          <a:xfrm>
            <a:off x="754063" y="1482196"/>
            <a:ext cx="1768424" cy="313932"/>
          </a:xfrm>
          <a:prstGeom prst="rect">
            <a:avLst/>
          </a:prstGeom>
        </p:spPr>
        <p:txBody>
          <a:bodyPr anchor="t"/>
          <a:lstStyle>
            <a:lvl1pPr marL="0" indent="0">
              <a:lnSpc>
                <a:spcPct val="100000"/>
              </a:lnSpc>
              <a:buNone/>
              <a:defRPr lang="en-US" sz="1600" b="0" kern="1200" baseline="0">
                <a:solidFill>
                  <a:schemeClr val="bg1"/>
                </a:solidFill>
                <a:latin typeface="GenesisCare Sans Light" panose="00000400000000000000" pitchFamily="2" charset="0"/>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z="1600" b="0" noProof="0" dirty="0">
                <a:solidFill>
                  <a:srgbClr val="00BF6F"/>
                </a:solidFill>
                <a:latin typeface="GenesisCare Sans Medium" panose="00000600000000000000" pitchFamily="50" charset="0"/>
              </a:rPr>
              <a:t>// </a:t>
            </a:r>
            <a:r>
              <a:rPr lang="en-AU" noProof="0" dirty="0"/>
              <a:t>Month Year</a:t>
            </a:r>
          </a:p>
        </p:txBody>
      </p:sp>
      <p:sp>
        <p:nvSpPr>
          <p:cNvPr id="2" name="Title 1">
            <a:extLst>
              <a:ext uri="{FF2B5EF4-FFF2-40B4-BE49-F238E27FC236}">
                <a16:creationId xmlns:a16="http://schemas.microsoft.com/office/drawing/2014/main" id="{9E83D244-E859-4B39-AD06-FAC6EADFC28C}"/>
              </a:ext>
            </a:extLst>
          </p:cNvPr>
          <p:cNvSpPr>
            <a:spLocks noGrp="1"/>
          </p:cNvSpPr>
          <p:nvPr>
            <p:ph type="ctrTitle" hasCustomPrompt="1"/>
          </p:nvPr>
        </p:nvSpPr>
        <p:spPr>
          <a:xfrm>
            <a:off x="754064" y="1960430"/>
            <a:ext cx="4398616" cy="2751543"/>
          </a:xfrm>
        </p:spPr>
        <p:txBody>
          <a:bodyPr anchor="t">
            <a:noAutofit/>
          </a:bodyPr>
          <a:lstStyle>
            <a:lvl1pPr algn="l">
              <a:defRPr sz="4800"/>
            </a:lvl1pPr>
          </a:lstStyle>
          <a:p>
            <a:r>
              <a:rPr lang="en-US" dirty="0"/>
              <a:t>Heading</a:t>
            </a:r>
            <a:endParaRPr lang="en-AU" dirty="0"/>
          </a:p>
        </p:txBody>
      </p:sp>
      <p:sp>
        <p:nvSpPr>
          <p:cNvPr id="3" name="Subtitle 2">
            <a:extLst>
              <a:ext uri="{FF2B5EF4-FFF2-40B4-BE49-F238E27FC236}">
                <a16:creationId xmlns:a16="http://schemas.microsoft.com/office/drawing/2014/main" id="{AA652CFF-3B63-4A38-A0A7-8943ACE889B4}"/>
              </a:ext>
            </a:extLst>
          </p:cNvPr>
          <p:cNvSpPr>
            <a:spLocks noGrp="1"/>
          </p:cNvSpPr>
          <p:nvPr>
            <p:ph type="subTitle" idx="1"/>
          </p:nvPr>
        </p:nvSpPr>
        <p:spPr>
          <a:xfrm>
            <a:off x="754064" y="4956991"/>
            <a:ext cx="4398616" cy="341632"/>
          </a:xfrm>
          <a:prstGeom prst="rect">
            <a:avLst/>
          </a:prstGeom>
        </p:spPr>
        <p:txBody>
          <a:bodyPr wrap="square">
            <a:sp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5" name="Footer Placeholder 4">
            <a:extLst>
              <a:ext uri="{FF2B5EF4-FFF2-40B4-BE49-F238E27FC236}">
                <a16:creationId xmlns:a16="http://schemas.microsoft.com/office/drawing/2014/main" id="{0A8A8856-3D12-4529-9F49-B0A98793A002}"/>
              </a:ext>
            </a:extLst>
          </p:cNvPr>
          <p:cNvSpPr>
            <a:spLocks noGrp="1"/>
          </p:cNvSpPr>
          <p:nvPr>
            <p:ph type="ftr" sz="quarter" idx="11"/>
          </p:nvPr>
        </p:nvSpPr>
        <p:spPr/>
        <p:txBody>
          <a:bodyPr/>
          <a:lstStyle/>
          <a:p>
            <a:r>
              <a:rPr lang="en-AU" dirty="0"/>
              <a:t>©GenesisCare 2021</a:t>
            </a:r>
          </a:p>
        </p:txBody>
      </p:sp>
    </p:spTree>
    <p:extLst>
      <p:ext uri="{BB962C8B-B14F-4D97-AF65-F5344CB8AC3E}">
        <p14:creationId xmlns:p14="http://schemas.microsoft.com/office/powerpoint/2010/main" val="123754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no Image Gre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C9FF97-08F2-469B-8C71-C78D5481CBEF}"/>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AutoShape 8">
            <a:extLst>
              <a:ext uri="{FF2B5EF4-FFF2-40B4-BE49-F238E27FC236}">
                <a16:creationId xmlns:a16="http://schemas.microsoft.com/office/drawing/2014/main" id="{7AAD1D59-2E9F-478C-9F0D-7CEF42948A9B}"/>
              </a:ext>
            </a:extLst>
          </p:cNvPr>
          <p:cNvSpPr>
            <a:spLocks noChangeAspect="1" noChangeArrowheads="1" noTextEdit="1"/>
          </p:cNvSpPr>
          <p:nvPr userDrawn="1"/>
        </p:nvSpPr>
        <p:spPr bwMode="auto">
          <a:xfrm>
            <a:off x="2421839" y="4543592"/>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sp>
        <p:nvSpPr>
          <p:cNvPr id="11" name="Text Placeholder 2">
            <a:extLst>
              <a:ext uri="{FF2B5EF4-FFF2-40B4-BE49-F238E27FC236}">
                <a16:creationId xmlns:a16="http://schemas.microsoft.com/office/drawing/2014/main" id="{045F55D6-D3B3-4EAA-B6B1-278594E07149}"/>
              </a:ext>
            </a:extLst>
          </p:cNvPr>
          <p:cNvSpPr>
            <a:spLocks noGrp="1"/>
          </p:cNvSpPr>
          <p:nvPr>
            <p:ph type="body" idx="14" hasCustomPrompt="1"/>
          </p:nvPr>
        </p:nvSpPr>
        <p:spPr>
          <a:xfrm>
            <a:off x="754063" y="1482196"/>
            <a:ext cx="1768424" cy="313932"/>
          </a:xfrm>
          <a:prstGeom prst="rect">
            <a:avLst/>
          </a:prstGeom>
        </p:spPr>
        <p:txBody>
          <a:bodyPr anchor="t"/>
          <a:lstStyle>
            <a:lvl1pPr marL="0" indent="0">
              <a:lnSpc>
                <a:spcPct val="100000"/>
              </a:lnSpc>
              <a:buNone/>
              <a:defRPr lang="en-US" sz="1600" b="0" kern="1200" baseline="0">
                <a:solidFill>
                  <a:schemeClr val="tx2"/>
                </a:solidFill>
                <a:latin typeface="GenesisCare Sans Light" panose="00000400000000000000" pitchFamily="2" charset="0"/>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z="1600" b="0" noProof="0" dirty="0">
                <a:solidFill>
                  <a:srgbClr val="00BF6F"/>
                </a:solidFill>
                <a:latin typeface="GenesisCare Sans Medium" panose="00000600000000000000" pitchFamily="50" charset="0"/>
              </a:rPr>
              <a:t>// </a:t>
            </a:r>
            <a:r>
              <a:rPr lang="en-AU" noProof="0" dirty="0"/>
              <a:t>Month Year</a:t>
            </a:r>
          </a:p>
        </p:txBody>
      </p:sp>
      <p:sp>
        <p:nvSpPr>
          <p:cNvPr id="2" name="Title 1">
            <a:extLst>
              <a:ext uri="{FF2B5EF4-FFF2-40B4-BE49-F238E27FC236}">
                <a16:creationId xmlns:a16="http://schemas.microsoft.com/office/drawing/2014/main" id="{9E83D244-E859-4B39-AD06-FAC6EADFC28C}"/>
              </a:ext>
            </a:extLst>
          </p:cNvPr>
          <p:cNvSpPr>
            <a:spLocks noGrp="1"/>
          </p:cNvSpPr>
          <p:nvPr>
            <p:ph type="ctrTitle" hasCustomPrompt="1"/>
          </p:nvPr>
        </p:nvSpPr>
        <p:spPr>
          <a:xfrm>
            <a:off x="754064" y="1960430"/>
            <a:ext cx="4398616" cy="2751543"/>
          </a:xfrm>
        </p:spPr>
        <p:txBody>
          <a:bodyPr anchor="t">
            <a:noAutofit/>
          </a:bodyPr>
          <a:lstStyle>
            <a:lvl1pPr algn="l">
              <a:defRPr sz="4800"/>
            </a:lvl1pPr>
          </a:lstStyle>
          <a:p>
            <a:r>
              <a:rPr lang="en-US" dirty="0"/>
              <a:t>Heading</a:t>
            </a:r>
            <a:endParaRPr lang="en-AU" dirty="0"/>
          </a:p>
        </p:txBody>
      </p:sp>
      <p:sp>
        <p:nvSpPr>
          <p:cNvPr id="3" name="Subtitle 2">
            <a:extLst>
              <a:ext uri="{FF2B5EF4-FFF2-40B4-BE49-F238E27FC236}">
                <a16:creationId xmlns:a16="http://schemas.microsoft.com/office/drawing/2014/main" id="{AA652CFF-3B63-4A38-A0A7-8943ACE889B4}"/>
              </a:ext>
            </a:extLst>
          </p:cNvPr>
          <p:cNvSpPr>
            <a:spLocks noGrp="1"/>
          </p:cNvSpPr>
          <p:nvPr>
            <p:ph type="subTitle" idx="1"/>
          </p:nvPr>
        </p:nvSpPr>
        <p:spPr>
          <a:xfrm>
            <a:off x="754064" y="4956991"/>
            <a:ext cx="4398616" cy="341632"/>
          </a:xfrm>
          <a:prstGeom prst="rect">
            <a:avLst/>
          </a:prstGeom>
        </p:spPr>
        <p:txBody>
          <a:bodyPr wrap="square">
            <a:sp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5" name="Footer Placeholder 4">
            <a:extLst>
              <a:ext uri="{FF2B5EF4-FFF2-40B4-BE49-F238E27FC236}">
                <a16:creationId xmlns:a16="http://schemas.microsoft.com/office/drawing/2014/main" id="{0A8A8856-3D12-4529-9F49-B0A98793A002}"/>
              </a:ext>
            </a:extLst>
          </p:cNvPr>
          <p:cNvSpPr>
            <a:spLocks noGrp="1"/>
          </p:cNvSpPr>
          <p:nvPr>
            <p:ph type="ftr" sz="quarter" idx="11"/>
          </p:nvPr>
        </p:nvSpPr>
        <p:spPr/>
        <p:txBody>
          <a:bodyPr/>
          <a:lstStyle/>
          <a:p>
            <a:r>
              <a:rPr lang="en-AU" dirty="0"/>
              <a:t>©GenesisCare 2021</a:t>
            </a:r>
          </a:p>
        </p:txBody>
      </p:sp>
      <p:grpSp>
        <p:nvGrpSpPr>
          <p:cNvPr id="9" name="Graphic 8">
            <a:extLst>
              <a:ext uri="{FF2B5EF4-FFF2-40B4-BE49-F238E27FC236}">
                <a16:creationId xmlns:a16="http://schemas.microsoft.com/office/drawing/2014/main" id="{D89B1643-319E-4359-9CF6-D2F89C7034F3}"/>
              </a:ext>
            </a:extLst>
          </p:cNvPr>
          <p:cNvGrpSpPr/>
          <p:nvPr userDrawn="1"/>
        </p:nvGrpSpPr>
        <p:grpSpPr>
          <a:xfrm>
            <a:off x="9926320" y="5907385"/>
            <a:ext cx="1826617" cy="561050"/>
            <a:chOff x="4714875" y="3005137"/>
            <a:chExt cx="2759011" cy="847438"/>
          </a:xfrm>
          <a:solidFill>
            <a:schemeClr val="accent1"/>
          </a:solidFill>
        </p:grpSpPr>
        <p:sp>
          <p:nvSpPr>
            <p:cNvPr id="12" name="Freeform: Shape 11">
              <a:extLst>
                <a:ext uri="{FF2B5EF4-FFF2-40B4-BE49-F238E27FC236}">
                  <a16:creationId xmlns:a16="http://schemas.microsoft.com/office/drawing/2014/main" id="{B322B914-BE19-4719-AF16-28D7325A8E27}"/>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solidFill>
                  <a:schemeClr val="bg1"/>
                </a:solidFill>
              </a:endParaRPr>
            </a:p>
          </p:txBody>
        </p:sp>
        <p:grpSp>
          <p:nvGrpSpPr>
            <p:cNvPr id="13" name="Graphic 8">
              <a:extLst>
                <a:ext uri="{FF2B5EF4-FFF2-40B4-BE49-F238E27FC236}">
                  <a16:creationId xmlns:a16="http://schemas.microsoft.com/office/drawing/2014/main" id="{DC3EB89B-8553-4308-86F0-BC809C5CDDC5}"/>
                </a:ext>
              </a:extLst>
            </p:cNvPr>
            <p:cNvGrpSpPr/>
            <p:nvPr/>
          </p:nvGrpSpPr>
          <p:grpSpPr>
            <a:xfrm>
              <a:off x="5276564" y="3551872"/>
              <a:ext cx="2197322" cy="300703"/>
              <a:chOff x="5276564" y="3551872"/>
              <a:chExt cx="2197322" cy="300703"/>
            </a:xfrm>
            <a:grpFill/>
          </p:grpSpPr>
          <p:sp>
            <p:nvSpPr>
              <p:cNvPr id="14" name="Freeform: Shape 13">
                <a:extLst>
                  <a:ext uri="{FF2B5EF4-FFF2-40B4-BE49-F238E27FC236}">
                    <a16:creationId xmlns:a16="http://schemas.microsoft.com/office/drawing/2014/main" id="{D2131D3E-B84D-4556-AB58-76BCEE3DFFC0}"/>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5" name="Freeform: Shape 14">
                <a:extLst>
                  <a:ext uri="{FF2B5EF4-FFF2-40B4-BE49-F238E27FC236}">
                    <a16:creationId xmlns:a16="http://schemas.microsoft.com/office/drawing/2014/main" id="{B12ED4A6-5CE4-47AA-A634-B99AA36E4727}"/>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6" name="Freeform: Shape 15">
                <a:extLst>
                  <a:ext uri="{FF2B5EF4-FFF2-40B4-BE49-F238E27FC236}">
                    <a16:creationId xmlns:a16="http://schemas.microsoft.com/office/drawing/2014/main" id="{B9F907B8-B4CC-4216-BA85-399FB57F2FD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7" name="Freeform: Shape 16">
                <a:extLst>
                  <a:ext uri="{FF2B5EF4-FFF2-40B4-BE49-F238E27FC236}">
                    <a16:creationId xmlns:a16="http://schemas.microsoft.com/office/drawing/2014/main" id="{5963689F-E57F-4A92-8448-159CA76EDC85}"/>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solidFill>
                    <a:schemeClr val="bg1"/>
                  </a:solidFill>
                </a:endParaRPr>
              </a:p>
            </p:txBody>
          </p:sp>
          <p:sp>
            <p:nvSpPr>
              <p:cNvPr id="18" name="Freeform: Shape 17">
                <a:extLst>
                  <a:ext uri="{FF2B5EF4-FFF2-40B4-BE49-F238E27FC236}">
                    <a16:creationId xmlns:a16="http://schemas.microsoft.com/office/drawing/2014/main" id="{AEC33A2D-0412-4865-B9D2-F05D80184B23}"/>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9" name="Freeform: Shape 18">
                <a:extLst>
                  <a:ext uri="{FF2B5EF4-FFF2-40B4-BE49-F238E27FC236}">
                    <a16:creationId xmlns:a16="http://schemas.microsoft.com/office/drawing/2014/main" id="{69898E81-EDCF-4C0B-9DDD-D244592BBE57}"/>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solidFill>
                    <a:schemeClr val="bg1"/>
                  </a:solidFill>
                </a:endParaRPr>
              </a:p>
            </p:txBody>
          </p:sp>
          <p:sp>
            <p:nvSpPr>
              <p:cNvPr id="20" name="Freeform: Shape 19">
                <a:extLst>
                  <a:ext uri="{FF2B5EF4-FFF2-40B4-BE49-F238E27FC236}">
                    <a16:creationId xmlns:a16="http://schemas.microsoft.com/office/drawing/2014/main" id="{91505742-428D-4A9F-8F75-14A297804676}"/>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solidFill>
                    <a:schemeClr val="bg1"/>
                  </a:solidFill>
                </a:endParaRPr>
              </a:p>
            </p:txBody>
          </p:sp>
          <p:sp>
            <p:nvSpPr>
              <p:cNvPr id="21" name="Freeform: Shape 20">
                <a:extLst>
                  <a:ext uri="{FF2B5EF4-FFF2-40B4-BE49-F238E27FC236}">
                    <a16:creationId xmlns:a16="http://schemas.microsoft.com/office/drawing/2014/main" id="{8C72A709-8702-4843-823D-7E3F533D2B9D}"/>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solidFill>
                    <a:schemeClr val="bg1"/>
                  </a:solidFill>
                </a:endParaRPr>
              </a:p>
            </p:txBody>
          </p:sp>
          <p:sp>
            <p:nvSpPr>
              <p:cNvPr id="22" name="Freeform: Shape 21">
                <a:extLst>
                  <a:ext uri="{FF2B5EF4-FFF2-40B4-BE49-F238E27FC236}">
                    <a16:creationId xmlns:a16="http://schemas.microsoft.com/office/drawing/2014/main" id="{40E9F67E-4A76-4837-BB3C-EDF80D6087B7}"/>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solidFill>
                    <a:schemeClr val="bg1"/>
                  </a:solidFill>
                </a:endParaRPr>
              </a:p>
            </p:txBody>
          </p:sp>
          <p:sp>
            <p:nvSpPr>
              <p:cNvPr id="23" name="Freeform: Shape 22">
                <a:extLst>
                  <a:ext uri="{FF2B5EF4-FFF2-40B4-BE49-F238E27FC236}">
                    <a16:creationId xmlns:a16="http://schemas.microsoft.com/office/drawing/2014/main" id="{5F72ECCB-FD8F-4E30-BE3B-7170980E53A5}"/>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solidFill>
                    <a:schemeClr val="bg1"/>
                  </a:solidFill>
                </a:endParaRPr>
              </a:p>
            </p:txBody>
          </p:sp>
          <p:sp>
            <p:nvSpPr>
              <p:cNvPr id="24" name="Freeform: Shape 23">
                <a:extLst>
                  <a:ext uri="{FF2B5EF4-FFF2-40B4-BE49-F238E27FC236}">
                    <a16:creationId xmlns:a16="http://schemas.microsoft.com/office/drawing/2014/main" id="{65353C3B-2B2F-4405-8047-02862DAF8E89}"/>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solidFill>
                    <a:schemeClr val="bg1"/>
                  </a:solidFill>
                </a:endParaRPr>
              </a:p>
            </p:txBody>
          </p:sp>
          <p:sp>
            <p:nvSpPr>
              <p:cNvPr id="25" name="Freeform: Shape 24">
                <a:extLst>
                  <a:ext uri="{FF2B5EF4-FFF2-40B4-BE49-F238E27FC236}">
                    <a16:creationId xmlns:a16="http://schemas.microsoft.com/office/drawing/2014/main" id="{0A3617FD-A3B5-4B32-B74B-084FC7B00C3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solidFill>
                    <a:schemeClr val="bg1"/>
                  </a:solidFill>
                </a:endParaRPr>
              </a:p>
            </p:txBody>
          </p:sp>
        </p:grpSp>
      </p:grpSp>
      <p:sp>
        <p:nvSpPr>
          <p:cNvPr id="26" name="Quadro 17">
            <a:extLst>
              <a:ext uri="{FF2B5EF4-FFF2-40B4-BE49-F238E27FC236}">
                <a16:creationId xmlns:a16="http://schemas.microsoft.com/office/drawing/2014/main" id="{8778F5F8-00F1-4C1E-8BC5-994BEEDB645E}"/>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Tree>
    <p:extLst>
      <p:ext uri="{BB962C8B-B14F-4D97-AF65-F5344CB8AC3E}">
        <p14:creationId xmlns:p14="http://schemas.microsoft.com/office/powerpoint/2010/main" val="337731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no Image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C9FF97-08F2-469B-8C71-C78D5481CBE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AutoShape 8">
            <a:extLst>
              <a:ext uri="{FF2B5EF4-FFF2-40B4-BE49-F238E27FC236}">
                <a16:creationId xmlns:a16="http://schemas.microsoft.com/office/drawing/2014/main" id="{7AAD1D59-2E9F-478C-9F0D-7CEF42948A9B}"/>
              </a:ext>
            </a:extLst>
          </p:cNvPr>
          <p:cNvSpPr>
            <a:spLocks noChangeAspect="1" noChangeArrowheads="1" noTextEdit="1"/>
          </p:cNvSpPr>
          <p:nvPr userDrawn="1"/>
        </p:nvSpPr>
        <p:spPr bwMode="auto">
          <a:xfrm>
            <a:off x="2421839" y="4543592"/>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sp>
        <p:nvSpPr>
          <p:cNvPr id="11" name="Text Placeholder 2">
            <a:extLst>
              <a:ext uri="{FF2B5EF4-FFF2-40B4-BE49-F238E27FC236}">
                <a16:creationId xmlns:a16="http://schemas.microsoft.com/office/drawing/2014/main" id="{045F55D6-D3B3-4EAA-B6B1-278594E07149}"/>
              </a:ext>
            </a:extLst>
          </p:cNvPr>
          <p:cNvSpPr>
            <a:spLocks noGrp="1"/>
          </p:cNvSpPr>
          <p:nvPr>
            <p:ph type="body" idx="14" hasCustomPrompt="1"/>
          </p:nvPr>
        </p:nvSpPr>
        <p:spPr>
          <a:xfrm>
            <a:off x="754063" y="1482196"/>
            <a:ext cx="1768424" cy="313932"/>
          </a:xfrm>
          <a:prstGeom prst="rect">
            <a:avLst/>
          </a:prstGeom>
        </p:spPr>
        <p:txBody>
          <a:bodyPr anchor="t"/>
          <a:lstStyle>
            <a:lvl1pPr marL="0" indent="0">
              <a:lnSpc>
                <a:spcPct val="100000"/>
              </a:lnSpc>
              <a:buNone/>
              <a:defRPr lang="en-US" sz="1600" b="0" kern="1200" baseline="0">
                <a:solidFill>
                  <a:schemeClr val="bg1"/>
                </a:solidFill>
                <a:latin typeface="GenesisCare Sans Medium" panose="00000600000000000000" pitchFamily="2" charset="0"/>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Month Year</a:t>
            </a:r>
          </a:p>
        </p:txBody>
      </p:sp>
      <p:sp>
        <p:nvSpPr>
          <p:cNvPr id="2" name="Title 1">
            <a:extLst>
              <a:ext uri="{FF2B5EF4-FFF2-40B4-BE49-F238E27FC236}">
                <a16:creationId xmlns:a16="http://schemas.microsoft.com/office/drawing/2014/main" id="{9E83D244-E859-4B39-AD06-FAC6EADFC28C}"/>
              </a:ext>
            </a:extLst>
          </p:cNvPr>
          <p:cNvSpPr>
            <a:spLocks noGrp="1"/>
          </p:cNvSpPr>
          <p:nvPr>
            <p:ph type="ctrTitle" hasCustomPrompt="1"/>
          </p:nvPr>
        </p:nvSpPr>
        <p:spPr>
          <a:xfrm>
            <a:off x="754064" y="1960430"/>
            <a:ext cx="4398616" cy="2751543"/>
          </a:xfrm>
        </p:spPr>
        <p:txBody>
          <a:bodyPr anchor="t">
            <a:noAutofit/>
          </a:bodyPr>
          <a:lstStyle>
            <a:lvl1pPr algn="l">
              <a:defRPr sz="4800">
                <a:solidFill>
                  <a:schemeClr val="bg1"/>
                </a:solidFill>
              </a:defRPr>
            </a:lvl1pPr>
          </a:lstStyle>
          <a:p>
            <a:r>
              <a:rPr lang="en-US" dirty="0"/>
              <a:t>Heading</a:t>
            </a:r>
            <a:endParaRPr lang="en-AU" dirty="0"/>
          </a:p>
        </p:txBody>
      </p:sp>
      <p:sp>
        <p:nvSpPr>
          <p:cNvPr id="3" name="Subtitle 2">
            <a:extLst>
              <a:ext uri="{FF2B5EF4-FFF2-40B4-BE49-F238E27FC236}">
                <a16:creationId xmlns:a16="http://schemas.microsoft.com/office/drawing/2014/main" id="{AA652CFF-3B63-4A38-A0A7-8943ACE889B4}"/>
              </a:ext>
            </a:extLst>
          </p:cNvPr>
          <p:cNvSpPr>
            <a:spLocks noGrp="1"/>
          </p:cNvSpPr>
          <p:nvPr>
            <p:ph type="subTitle" idx="1"/>
          </p:nvPr>
        </p:nvSpPr>
        <p:spPr>
          <a:xfrm>
            <a:off x="754064" y="4956991"/>
            <a:ext cx="4398616" cy="341632"/>
          </a:xfrm>
          <a:prstGeom prst="rect">
            <a:avLst/>
          </a:prstGeom>
        </p:spPr>
        <p:txBody>
          <a:bodyPr wrap="square">
            <a:sp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5" name="Footer Placeholder 4">
            <a:extLst>
              <a:ext uri="{FF2B5EF4-FFF2-40B4-BE49-F238E27FC236}">
                <a16:creationId xmlns:a16="http://schemas.microsoft.com/office/drawing/2014/main" id="{0A8A8856-3D12-4529-9F49-B0A98793A002}"/>
              </a:ext>
            </a:extLst>
          </p:cNvPr>
          <p:cNvSpPr>
            <a:spLocks noGrp="1"/>
          </p:cNvSpPr>
          <p:nvPr>
            <p:ph type="ftr" sz="quarter" idx="11"/>
          </p:nvPr>
        </p:nvSpPr>
        <p:spPr/>
        <p:txBody>
          <a:bodyPr/>
          <a:lstStyle>
            <a:lvl1pPr>
              <a:defRPr>
                <a:solidFill>
                  <a:schemeClr val="bg1"/>
                </a:solidFill>
              </a:defRPr>
            </a:lvl1pPr>
          </a:lstStyle>
          <a:p>
            <a:r>
              <a:rPr lang="en-AU" dirty="0"/>
              <a:t>©GenesisCare 2021</a:t>
            </a:r>
          </a:p>
        </p:txBody>
      </p:sp>
      <p:grpSp>
        <p:nvGrpSpPr>
          <p:cNvPr id="9" name="Graphic 8">
            <a:extLst>
              <a:ext uri="{FF2B5EF4-FFF2-40B4-BE49-F238E27FC236}">
                <a16:creationId xmlns:a16="http://schemas.microsoft.com/office/drawing/2014/main" id="{D89B1643-319E-4359-9CF6-D2F89C7034F3}"/>
              </a:ext>
            </a:extLst>
          </p:cNvPr>
          <p:cNvGrpSpPr/>
          <p:nvPr userDrawn="1"/>
        </p:nvGrpSpPr>
        <p:grpSpPr>
          <a:xfrm>
            <a:off x="9926320" y="5907385"/>
            <a:ext cx="1826617" cy="561050"/>
            <a:chOff x="4714875" y="3005137"/>
            <a:chExt cx="2759011" cy="847438"/>
          </a:xfrm>
          <a:solidFill>
            <a:schemeClr val="bg1"/>
          </a:solidFill>
        </p:grpSpPr>
        <p:sp>
          <p:nvSpPr>
            <p:cNvPr id="12" name="Freeform: Shape 11">
              <a:extLst>
                <a:ext uri="{FF2B5EF4-FFF2-40B4-BE49-F238E27FC236}">
                  <a16:creationId xmlns:a16="http://schemas.microsoft.com/office/drawing/2014/main" id="{B322B914-BE19-4719-AF16-28D7325A8E27}"/>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solidFill>
                  <a:schemeClr val="bg1"/>
                </a:solidFill>
              </a:endParaRPr>
            </a:p>
          </p:txBody>
        </p:sp>
        <p:grpSp>
          <p:nvGrpSpPr>
            <p:cNvPr id="13" name="Graphic 8">
              <a:extLst>
                <a:ext uri="{FF2B5EF4-FFF2-40B4-BE49-F238E27FC236}">
                  <a16:creationId xmlns:a16="http://schemas.microsoft.com/office/drawing/2014/main" id="{DC3EB89B-8553-4308-86F0-BC809C5CDDC5}"/>
                </a:ext>
              </a:extLst>
            </p:cNvPr>
            <p:cNvGrpSpPr/>
            <p:nvPr/>
          </p:nvGrpSpPr>
          <p:grpSpPr>
            <a:xfrm>
              <a:off x="5276564" y="3551872"/>
              <a:ext cx="2197322" cy="300703"/>
              <a:chOff x="5276564" y="3551872"/>
              <a:chExt cx="2197322" cy="300703"/>
            </a:xfrm>
            <a:grpFill/>
          </p:grpSpPr>
          <p:sp>
            <p:nvSpPr>
              <p:cNvPr id="14" name="Freeform: Shape 13">
                <a:extLst>
                  <a:ext uri="{FF2B5EF4-FFF2-40B4-BE49-F238E27FC236}">
                    <a16:creationId xmlns:a16="http://schemas.microsoft.com/office/drawing/2014/main" id="{D2131D3E-B84D-4556-AB58-76BCEE3DFFC0}"/>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5" name="Freeform: Shape 14">
                <a:extLst>
                  <a:ext uri="{FF2B5EF4-FFF2-40B4-BE49-F238E27FC236}">
                    <a16:creationId xmlns:a16="http://schemas.microsoft.com/office/drawing/2014/main" id="{B12ED4A6-5CE4-47AA-A634-B99AA36E4727}"/>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6" name="Freeform: Shape 15">
                <a:extLst>
                  <a:ext uri="{FF2B5EF4-FFF2-40B4-BE49-F238E27FC236}">
                    <a16:creationId xmlns:a16="http://schemas.microsoft.com/office/drawing/2014/main" id="{B9F907B8-B4CC-4216-BA85-399FB57F2FD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7" name="Freeform: Shape 16">
                <a:extLst>
                  <a:ext uri="{FF2B5EF4-FFF2-40B4-BE49-F238E27FC236}">
                    <a16:creationId xmlns:a16="http://schemas.microsoft.com/office/drawing/2014/main" id="{5963689F-E57F-4A92-8448-159CA76EDC85}"/>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solidFill>
                    <a:schemeClr val="bg1"/>
                  </a:solidFill>
                </a:endParaRPr>
              </a:p>
            </p:txBody>
          </p:sp>
          <p:sp>
            <p:nvSpPr>
              <p:cNvPr id="18" name="Freeform: Shape 17">
                <a:extLst>
                  <a:ext uri="{FF2B5EF4-FFF2-40B4-BE49-F238E27FC236}">
                    <a16:creationId xmlns:a16="http://schemas.microsoft.com/office/drawing/2014/main" id="{AEC33A2D-0412-4865-B9D2-F05D80184B23}"/>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solidFill>
                    <a:schemeClr val="bg1"/>
                  </a:solidFill>
                </a:endParaRPr>
              </a:p>
            </p:txBody>
          </p:sp>
          <p:sp>
            <p:nvSpPr>
              <p:cNvPr id="19" name="Freeform: Shape 18">
                <a:extLst>
                  <a:ext uri="{FF2B5EF4-FFF2-40B4-BE49-F238E27FC236}">
                    <a16:creationId xmlns:a16="http://schemas.microsoft.com/office/drawing/2014/main" id="{69898E81-EDCF-4C0B-9DDD-D244592BBE57}"/>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solidFill>
                    <a:schemeClr val="bg1"/>
                  </a:solidFill>
                </a:endParaRPr>
              </a:p>
            </p:txBody>
          </p:sp>
          <p:sp>
            <p:nvSpPr>
              <p:cNvPr id="20" name="Freeform: Shape 19">
                <a:extLst>
                  <a:ext uri="{FF2B5EF4-FFF2-40B4-BE49-F238E27FC236}">
                    <a16:creationId xmlns:a16="http://schemas.microsoft.com/office/drawing/2014/main" id="{91505742-428D-4A9F-8F75-14A297804676}"/>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solidFill>
                    <a:schemeClr val="bg1"/>
                  </a:solidFill>
                </a:endParaRPr>
              </a:p>
            </p:txBody>
          </p:sp>
          <p:sp>
            <p:nvSpPr>
              <p:cNvPr id="21" name="Freeform: Shape 20">
                <a:extLst>
                  <a:ext uri="{FF2B5EF4-FFF2-40B4-BE49-F238E27FC236}">
                    <a16:creationId xmlns:a16="http://schemas.microsoft.com/office/drawing/2014/main" id="{8C72A709-8702-4843-823D-7E3F533D2B9D}"/>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solidFill>
                    <a:schemeClr val="bg1"/>
                  </a:solidFill>
                </a:endParaRPr>
              </a:p>
            </p:txBody>
          </p:sp>
          <p:sp>
            <p:nvSpPr>
              <p:cNvPr id="22" name="Freeform: Shape 21">
                <a:extLst>
                  <a:ext uri="{FF2B5EF4-FFF2-40B4-BE49-F238E27FC236}">
                    <a16:creationId xmlns:a16="http://schemas.microsoft.com/office/drawing/2014/main" id="{40E9F67E-4A76-4837-BB3C-EDF80D6087B7}"/>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solidFill>
                    <a:schemeClr val="bg1"/>
                  </a:solidFill>
                </a:endParaRPr>
              </a:p>
            </p:txBody>
          </p:sp>
          <p:sp>
            <p:nvSpPr>
              <p:cNvPr id="23" name="Freeform: Shape 22">
                <a:extLst>
                  <a:ext uri="{FF2B5EF4-FFF2-40B4-BE49-F238E27FC236}">
                    <a16:creationId xmlns:a16="http://schemas.microsoft.com/office/drawing/2014/main" id="{5F72ECCB-FD8F-4E30-BE3B-7170980E53A5}"/>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solidFill>
                    <a:schemeClr val="bg1"/>
                  </a:solidFill>
                </a:endParaRPr>
              </a:p>
            </p:txBody>
          </p:sp>
          <p:sp>
            <p:nvSpPr>
              <p:cNvPr id="24" name="Freeform: Shape 23">
                <a:extLst>
                  <a:ext uri="{FF2B5EF4-FFF2-40B4-BE49-F238E27FC236}">
                    <a16:creationId xmlns:a16="http://schemas.microsoft.com/office/drawing/2014/main" id="{65353C3B-2B2F-4405-8047-02862DAF8E89}"/>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solidFill>
                    <a:schemeClr val="bg1"/>
                  </a:solidFill>
                </a:endParaRPr>
              </a:p>
            </p:txBody>
          </p:sp>
          <p:sp>
            <p:nvSpPr>
              <p:cNvPr id="25" name="Freeform: Shape 24">
                <a:extLst>
                  <a:ext uri="{FF2B5EF4-FFF2-40B4-BE49-F238E27FC236}">
                    <a16:creationId xmlns:a16="http://schemas.microsoft.com/office/drawing/2014/main" id="{0A3617FD-A3B5-4B32-B74B-084FC7B00C3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solidFill>
                    <a:schemeClr val="bg1"/>
                  </a:solidFill>
                </a:endParaRPr>
              </a:p>
            </p:txBody>
          </p:sp>
        </p:grpSp>
      </p:grpSp>
      <p:sp>
        <p:nvSpPr>
          <p:cNvPr id="26" name="Quadro 17">
            <a:extLst>
              <a:ext uri="{FF2B5EF4-FFF2-40B4-BE49-F238E27FC236}">
                <a16:creationId xmlns:a16="http://schemas.microsoft.com/office/drawing/2014/main" id="{8778F5F8-00F1-4C1E-8BC5-994BEEDB645E}"/>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Tree>
    <p:extLst>
      <p:ext uri="{BB962C8B-B14F-4D97-AF65-F5344CB8AC3E}">
        <p14:creationId xmlns:p14="http://schemas.microsoft.com/office/powerpoint/2010/main" val="4006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day's Presenter 01">
    <p:spTree>
      <p:nvGrpSpPr>
        <p:cNvPr id="1" name=""/>
        <p:cNvGrpSpPr/>
        <p:nvPr/>
      </p:nvGrpSpPr>
      <p:grpSpPr>
        <a:xfrm>
          <a:off x="0" y="0"/>
          <a:ext cx="0" cy="0"/>
          <a:chOff x="0" y="0"/>
          <a:chExt cx="0" cy="0"/>
        </a:xfrm>
      </p:grpSpPr>
      <p:sp>
        <p:nvSpPr>
          <p:cNvPr id="61" name="Retângulo 135">
            <a:extLst>
              <a:ext uri="{FF2B5EF4-FFF2-40B4-BE49-F238E27FC236}">
                <a16:creationId xmlns:a16="http://schemas.microsoft.com/office/drawing/2014/main" id="{0E003267-161A-4F88-89B3-4AA036AF2B78}"/>
              </a:ext>
            </a:extLst>
          </p:cNvPr>
          <p:cNvSpPr/>
          <p:nvPr userDrawn="1"/>
        </p:nvSpPr>
        <p:spPr>
          <a:xfrm flipH="1">
            <a:off x="0" y="3"/>
            <a:ext cx="5513407" cy="685799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ndParaRPr>
          </a:p>
        </p:txBody>
      </p:sp>
      <p:sp>
        <p:nvSpPr>
          <p:cNvPr id="70" name="Title Placeholder 1">
            <a:extLst>
              <a:ext uri="{FF2B5EF4-FFF2-40B4-BE49-F238E27FC236}">
                <a16:creationId xmlns:a16="http://schemas.microsoft.com/office/drawing/2014/main" id="{3A3B5696-4560-4A29-B8FF-DFE511346F67}"/>
              </a:ext>
            </a:extLst>
          </p:cNvPr>
          <p:cNvSpPr>
            <a:spLocks noGrp="1"/>
          </p:cNvSpPr>
          <p:nvPr>
            <p:ph type="title" hasCustomPrompt="1"/>
          </p:nvPr>
        </p:nvSpPr>
        <p:spPr>
          <a:xfrm>
            <a:off x="758638" y="2642119"/>
            <a:ext cx="4175744" cy="1573764"/>
          </a:xfrm>
          <a:prstGeom prst="rect">
            <a:avLst/>
          </a:prstGeom>
        </p:spPr>
        <p:txBody>
          <a:bodyPr vert="horz" wrap="square" lIns="91440" tIns="45720" rIns="91440" bIns="45720" rtlCol="0" anchor="b" anchorCtr="0">
            <a:spAutoFit/>
          </a:bodyPr>
          <a:lstStyle>
            <a:lvl1pPr>
              <a:lnSpc>
                <a:spcPct val="80000"/>
              </a:lnSpc>
              <a:defRPr sz="6000">
                <a:solidFill>
                  <a:schemeClr val="bg1"/>
                </a:solidFill>
              </a:defRPr>
            </a:lvl1pPr>
          </a:lstStyle>
          <a:p>
            <a:r>
              <a:rPr lang="en-AU" noProof="0" dirty="0"/>
              <a:t>today’s presenters</a:t>
            </a:r>
          </a:p>
        </p:txBody>
      </p:sp>
      <p:sp>
        <p:nvSpPr>
          <p:cNvPr id="71" name="Text Placeholder 3">
            <a:extLst>
              <a:ext uri="{FF2B5EF4-FFF2-40B4-BE49-F238E27FC236}">
                <a16:creationId xmlns:a16="http://schemas.microsoft.com/office/drawing/2014/main" id="{45BF0172-0C8D-4F64-B96E-32C8F3377A6E}"/>
              </a:ext>
            </a:extLst>
          </p:cNvPr>
          <p:cNvSpPr>
            <a:spLocks noGrp="1"/>
          </p:cNvSpPr>
          <p:nvPr>
            <p:ph idx="20"/>
          </p:nvPr>
        </p:nvSpPr>
        <p:spPr>
          <a:xfrm>
            <a:off x="6241918" y="3381539"/>
            <a:ext cx="2304000" cy="2324780"/>
          </a:xfrm>
          <a:prstGeom prst="rect">
            <a:avLst/>
          </a:prstGeom>
        </p:spPr>
        <p:txBody>
          <a:bodyPr vert="horz" lIns="91440" tIns="45720" rIns="91440" bIns="45720" rtlCol="0">
            <a:noAutofit/>
          </a:bodyPr>
          <a:lstStyle>
            <a:lvl1pPr marL="177800" indent="-177800">
              <a:buFontTx/>
              <a:buBlip>
                <a:blip r:embed="rId2"/>
              </a:buBlip>
              <a:defRPr sz="1400">
                <a:solidFill>
                  <a:schemeClr val="tx2"/>
                </a:solidFill>
              </a:defRPr>
            </a:lvl1pPr>
          </a:lstStyle>
          <a:p>
            <a:pPr lvl="0"/>
            <a:r>
              <a:rPr lang="en-US" noProof="0"/>
              <a:t>Click to edit Master text styles</a:t>
            </a:r>
          </a:p>
        </p:txBody>
      </p:sp>
      <p:sp>
        <p:nvSpPr>
          <p:cNvPr id="72" name="Text Placeholder 3">
            <a:extLst>
              <a:ext uri="{FF2B5EF4-FFF2-40B4-BE49-F238E27FC236}">
                <a16:creationId xmlns:a16="http://schemas.microsoft.com/office/drawing/2014/main" id="{5B4F7F6B-3B8E-4C5B-BAC3-9BAF749907D7}"/>
              </a:ext>
            </a:extLst>
          </p:cNvPr>
          <p:cNvSpPr>
            <a:spLocks noGrp="1"/>
          </p:cNvSpPr>
          <p:nvPr>
            <p:ph idx="21"/>
          </p:nvPr>
        </p:nvSpPr>
        <p:spPr>
          <a:xfrm>
            <a:off x="9020865" y="3381539"/>
            <a:ext cx="2304000" cy="2324780"/>
          </a:xfrm>
          <a:prstGeom prst="rect">
            <a:avLst/>
          </a:prstGeom>
        </p:spPr>
        <p:txBody>
          <a:bodyPr vert="horz" lIns="91440" tIns="45720" rIns="91440" bIns="45720" rtlCol="0">
            <a:noAutofit/>
          </a:bodyPr>
          <a:lstStyle>
            <a:lvl1pPr marL="177800" indent="-177800">
              <a:defRPr lang="en-AU" sz="1400" kern="1200" dirty="0">
                <a:solidFill>
                  <a:schemeClr val="tx2"/>
                </a:solidFill>
                <a:latin typeface="+mn-lt"/>
                <a:ea typeface="+mn-ea"/>
                <a:cs typeface="+mn-cs"/>
              </a:defRPr>
            </a:lvl1pPr>
          </a:lstStyle>
          <a:p>
            <a:pPr marL="177800" lvl="0" indent="-177800" algn="l" defTabSz="914400" rtl="0" eaLnBrk="1" latinLnBrk="0" hangingPunct="1">
              <a:lnSpc>
                <a:spcPct val="100000"/>
              </a:lnSpc>
              <a:spcBef>
                <a:spcPts val="1200"/>
              </a:spcBef>
              <a:buSzPct val="100000"/>
              <a:buFontTx/>
              <a:buBlip>
                <a:blip r:embed="rId2"/>
              </a:buBlip>
            </a:pPr>
            <a:r>
              <a:rPr lang="en-US" noProof="0"/>
              <a:t>Click to edit Master text styles</a:t>
            </a:r>
          </a:p>
        </p:txBody>
      </p:sp>
      <p:sp>
        <p:nvSpPr>
          <p:cNvPr id="6" name="Footer Placeholder 5">
            <a:extLst>
              <a:ext uri="{FF2B5EF4-FFF2-40B4-BE49-F238E27FC236}">
                <a16:creationId xmlns:a16="http://schemas.microsoft.com/office/drawing/2014/main" id="{78740A0D-6E98-4324-BA01-7C661E5422E6}"/>
              </a:ext>
            </a:extLst>
          </p:cNvPr>
          <p:cNvSpPr>
            <a:spLocks noGrp="1"/>
          </p:cNvSpPr>
          <p:nvPr>
            <p:ph type="ftr" sz="quarter" idx="11"/>
          </p:nvPr>
        </p:nvSpPr>
        <p:spPr/>
        <p:txBody>
          <a:bodyPr/>
          <a:lstStyle>
            <a:lvl1pPr>
              <a:defRPr>
                <a:solidFill>
                  <a:schemeClr val="bg1"/>
                </a:solidFill>
              </a:defRPr>
            </a:lvl1pPr>
          </a:lstStyle>
          <a:p>
            <a:r>
              <a:rPr lang="en-AU" dirty="0"/>
              <a:t>©GenesisCare 2021</a:t>
            </a:r>
          </a:p>
        </p:txBody>
      </p:sp>
      <p:sp>
        <p:nvSpPr>
          <p:cNvPr id="7" name="Slide Number Placeholder 6">
            <a:extLst>
              <a:ext uri="{FF2B5EF4-FFF2-40B4-BE49-F238E27FC236}">
                <a16:creationId xmlns:a16="http://schemas.microsoft.com/office/drawing/2014/main" id="{0317BB10-2462-4EC1-B303-59AB82CB1059}"/>
              </a:ext>
            </a:extLst>
          </p:cNvPr>
          <p:cNvSpPr>
            <a:spLocks noGrp="1"/>
          </p:cNvSpPr>
          <p:nvPr>
            <p:ph type="sldNum" sz="quarter" idx="12"/>
          </p:nvPr>
        </p:nvSpPr>
        <p:spPr/>
        <p:txBody>
          <a:bodyPr/>
          <a:lstStyle>
            <a:lvl1pPr>
              <a:defRPr>
                <a:solidFill>
                  <a:schemeClr val="bg1"/>
                </a:solidFill>
              </a:defRPr>
            </a:lvl1pPr>
          </a:lstStyle>
          <a:p>
            <a:fld id="{FAB6D39D-1210-4F97-8D6B-D4136F467DEA}" type="slidenum">
              <a:rPr lang="en-AU" smtClean="0"/>
              <a:pPr/>
              <a:t>‹#›</a:t>
            </a:fld>
            <a:endParaRPr lang="en-AU" dirty="0"/>
          </a:p>
        </p:txBody>
      </p:sp>
      <p:sp>
        <p:nvSpPr>
          <p:cNvPr id="22" name="Quadro 17">
            <a:extLst>
              <a:ext uri="{FF2B5EF4-FFF2-40B4-BE49-F238E27FC236}">
                <a16:creationId xmlns:a16="http://schemas.microsoft.com/office/drawing/2014/main" id="{CB54042C-73AA-4C43-A761-5FE854CAAB84}"/>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73" name="Picture Placeholder 119">
            <a:extLst>
              <a:ext uri="{FF2B5EF4-FFF2-40B4-BE49-F238E27FC236}">
                <a16:creationId xmlns:a16="http://schemas.microsoft.com/office/drawing/2014/main" id="{9F857592-3C53-47DA-A292-1046C19835D8}"/>
              </a:ext>
            </a:extLst>
          </p:cNvPr>
          <p:cNvSpPr>
            <a:spLocks noGrp="1"/>
          </p:cNvSpPr>
          <p:nvPr>
            <p:ph type="pic" sz="quarter" idx="13" hasCustomPrompt="1"/>
          </p:nvPr>
        </p:nvSpPr>
        <p:spPr>
          <a:xfrm>
            <a:off x="6362885" y="1155054"/>
            <a:ext cx="803275" cy="803275"/>
          </a:xfrm>
          <a:prstGeom prst="ellipse">
            <a:avLst/>
          </a:prstGeom>
          <a:solidFill>
            <a:schemeClr val="bg1">
              <a:lumMod val="95000"/>
            </a:schemeClr>
          </a:solidFill>
        </p:spPr>
        <p:txBody>
          <a:bodyPr anchor="ctr">
            <a:noAutofit/>
          </a:bodyPr>
          <a:lstStyle>
            <a:lvl1pPr marL="0" indent="0" algn="ctr">
              <a:buFont typeface="Arial" panose="020B0604020202020204" pitchFamily="34" charset="0"/>
              <a:buNone/>
              <a:defRPr sz="1000"/>
            </a:lvl1pPr>
          </a:lstStyle>
          <a:p>
            <a:r>
              <a:rPr lang="en-AU" noProof="0" dirty="0"/>
              <a:t>Add photo</a:t>
            </a:r>
          </a:p>
        </p:txBody>
      </p:sp>
      <p:sp>
        <p:nvSpPr>
          <p:cNvPr id="74" name="Text Placeholder 2">
            <a:extLst>
              <a:ext uri="{FF2B5EF4-FFF2-40B4-BE49-F238E27FC236}">
                <a16:creationId xmlns:a16="http://schemas.microsoft.com/office/drawing/2014/main" id="{EBD13678-F6C6-466E-B26A-12A7F1CE50C0}"/>
              </a:ext>
            </a:extLst>
          </p:cNvPr>
          <p:cNvSpPr>
            <a:spLocks noGrp="1"/>
          </p:cNvSpPr>
          <p:nvPr>
            <p:ph type="body" idx="1" hasCustomPrompt="1"/>
          </p:nvPr>
        </p:nvSpPr>
        <p:spPr>
          <a:xfrm>
            <a:off x="6241918" y="2185512"/>
            <a:ext cx="2305463" cy="684931"/>
          </a:xfrm>
          <a:prstGeom prst="rect">
            <a:avLst/>
          </a:prstGeom>
        </p:spPr>
        <p:txBody>
          <a:bodyPr anchor="t"/>
          <a:lstStyle>
            <a:lvl1pPr marL="0" indent="0">
              <a:lnSpc>
                <a:spcPct val="80000"/>
              </a:lnSpc>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Name</a:t>
            </a:r>
            <a:br>
              <a:rPr lang="en-AU" noProof="0" dirty="0"/>
            </a:br>
            <a:r>
              <a:rPr lang="en-AU" noProof="0" dirty="0"/>
              <a:t>Surname</a:t>
            </a:r>
          </a:p>
        </p:txBody>
      </p:sp>
      <p:sp>
        <p:nvSpPr>
          <p:cNvPr id="75" name="Text Placeholder 2">
            <a:extLst>
              <a:ext uri="{FF2B5EF4-FFF2-40B4-BE49-F238E27FC236}">
                <a16:creationId xmlns:a16="http://schemas.microsoft.com/office/drawing/2014/main" id="{C46EEECF-B5E3-42D6-8BBF-8226325A5EF5}"/>
              </a:ext>
            </a:extLst>
          </p:cNvPr>
          <p:cNvSpPr>
            <a:spLocks noGrp="1"/>
          </p:cNvSpPr>
          <p:nvPr>
            <p:ph type="body" idx="14" hasCustomPrompt="1"/>
          </p:nvPr>
        </p:nvSpPr>
        <p:spPr>
          <a:xfrm>
            <a:off x="6241918" y="2892418"/>
            <a:ext cx="2305463" cy="292582"/>
          </a:xfrm>
          <a:prstGeom prst="rect">
            <a:avLst/>
          </a:prstGeom>
        </p:spPr>
        <p:txBody>
          <a:bodyPr anchor="t">
            <a:spAutoFit/>
          </a:bodyPr>
          <a:lstStyle>
            <a:lvl1pPr marL="0" indent="0" algn="l" defTabSz="914400" rtl="0" eaLnBrk="1" latinLnBrk="0" hangingPunct="1">
              <a:lnSpc>
                <a:spcPct val="80000"/>
              </a:lnSpc>
              <a:buNone/>
              <a:defRPr lang="en-US" sz="16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Position title</a:t>
            </a:r>
          </a:p>
        </p:txBody>
      </p:sp>
      <p:sp>
        <p:nvSpPr>
          <p:cNvPr id="76" name="Picture Placeholder 119">
            <a:extLst>
              <a:ext uri="{FF2B5EF4-FFF2-40B4-BE49-F238E27FC236}">
                <a16:creationId xmlns:a16="http://schemas.microsoft.com/office/drawing/2014/main" id="{CB0887D6-ADC9-4BCA-A320-1259C9915DF9}"/>
              </a:ext>
            </a:extLst>
          </p:cNvPr>
          <p:cNvSpPr>
            <a:spLocks noGrp="1"/>
          </p:cNvSpPr>
          <p:nvPr>
            <p:ph type="pic" sz="quarter" idx="16" hasCustomPrompt="1"/>
          </p:nvPr>
        </p:nvSpPr>
        <p:spPr>
          <a:xfrm>
            <a:off x="9137650" y="1155054"/>
            <a:ext cx="803275" cy="803275"/>
          </a:xfrm>
          <a:prstGeom prst="ellipse">
            <a:avLst/>
          </a:prstGeom>
          <a:solidFill>
            <a:schemeClr val="bg1">
              <a:lumMod val="95000"/>
            </a:schemeClr>
          </a:solidFill>
        </p:spPr>
        <p:txBody>
          <a:bodyPr anchor="ctr">
            <a:noAutofit/>
          </a:bodyPr>
          <a:lstStyle>
            <a:lvl1pPr marL="0" indent="0" algn="ctr">
              <a:buFont typeface="Arial" panose="020B0604020202020204" pitchFamily="34" charset="0"/>
              <a:buNone/>
              <a:defRPr sz="1000"/>
            </a:lvl1pPr>
          </a:lstStyle>
          <a:p>
            <a:r>
              <a:rPr lang="en-AU" noProof="0" dirty="0"/>
              <a:t>Add photo</a:t>
            </a:r>
          </a:p>
        </p:txBody>
      </p:sp>
      <p:sp>
        <p:nvSpPr>
          <p:cNvPr id="77" name="Text Placeholder 2">
            <a:extLst>
              <a:ext uri="{FF2B5EF4-FFF2-40B4-BE49-F238E27FC236}">
                <a16:creationId xmlns:a16="http://schemas.microsoft.com/office/drawing/2014/main" id="{8BFA6BC2-2832-45E1-9EFE-7538C24F573B}"/>
              </a:ext>
            </a:extLst>
          </p:cNvPr>
          <p:cNvSpPr>
            <a:spLocks noGrp="1"/>
          </p:cNvSpPr>
          <p:nvPr>
            <p:ph type="body" idx="17" hasCustomPrompt="1"/>
          </p:nvPr>
        </p:nvSpPr>
        <p:spPr>
          <a:xfrm>
            <a:off x="9020865" y="2185512"/>
            <a:ext cx="2305463" cy="684931"/>
          </a:xfrm>
          <a:prstGeom prst="rect">
            <a:avLst/>
          </a:prstGeom>
        </p:spPr>
        <p:txBody>
          <a:bodyPr anchor="t"/>
          <a:lstStyle>
            <a:lvl1pPr marL="0" indent="0">
              <a:lnSpc>
                <a:spcPct val="80000"/>
              </a:lnSpc>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Name</a:t>
            </a:r>
            <a:br>
              <a:rPr lang="en-AU" noProof="0" dirty="0"/>
            </a:br>
            <a:r>
              <a:rPr lang="en-AU" noProof="0" dirty="0"/>
              <a:t>Surname</a:t>
            </a:r>
          </a:p>
        </p:txBody>
      </p:sp>
      <p:sp>
        <p:nvSpPr>
          <p:cNvPr id="78" name="Text Placeholder 2">
            <a:extLst>
              <a:ext uri="{FF2B5EF4-FFF2-40B4-BE49-F238E27FC236}">
                <a16:creationId xmlns:a16="http://schemas.microsoft.com/office/drawing/2014/main" id="{47F89EA1-C5FD-4DB6-975D-21A17D78F08E}"/>
              </a:ext>
            </a:extLst>
          </p:cNvPr>
          <p:cNvSpPr>
            <a:spLocks noGrp="1"/>
          </p:cNvSpPr>
          <p:nvPr>
            <p:ph type="body" idx="18" hasCustomPrompt="1"/>
          </p:nvPr>
        </p:nvSpPr>
        <p:spPr>
          <a:xfrm>
            <a:off x="9020865" y="2892418"/>
            <a:ext cx="2305463" cy="292582"/>
          </a:xfrm>
          <a:prstGeom prst="rect">
            <a:avLst/>
          </a:prstGeom>
        </p:spPr>
        <p:txBody>
          <a:bodyPr anchor="t">
            <a:spAutoFit/>
          </a:bodyPr>
          <a:lstStyle>
            <a:lvl1pPr marL="0" indent="0" algn="l" defTabSz="914400" rtl="0" eaLnBrk="1" latinLnBrk="0" hangingPunct="1">
              <a:lnSpc>
                <a:spcPct val="80000"/>
              </a:lnSpc>
              <a:buNone/>
              <a:defRPr lang="en-US" sz="16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Position title</a:t>
            </a:r>
          </a:p>
        </p:txBody>
      </p:sp>
    </p:spTree>
    <p:extLst>
      <p:ext uri="{BB962C8B-B14F-4D97-AF65-F5344CB8AC3E}">
        <p14:creationId xmlns:p14="http://schemas.microsoft.com/office/powerpoint/2010/main" val="212984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day's Presenter 02">
    <p:spTree>
      <p:nvGrpSpPr>
        <p:cNvPr id="1" name=""/>
        <p:cNvGrpSpPr/>
        <p:nvPr/>
      </p:nvGrpSpPr>
      <p:grpSpPr>
        <a:xfrm>
          <a:off x="0" y="0"/>
          <a:ext cx="0" cy="0"/>
          <a:chOff x="0" y="0"/>
          <a:chExt cx="0" cy="0"/>
        </a:xfrm>
      </p:grpSpPr>
      <p:sp>
        <p:nvSpPr>
          <p:cNvPr id="62" name="Retângulo 135">
            <a:extLst>
              <a:ext uri="{FF2B5EF4-FFF2-40B4-BE49-F238E27FC236}">
                <a16:creationId xmlns:a16="http://schemas.microsoft.com/office/drawing/2014/main" id="{1F3ABCA0-CD88-4CCA-B209-DF7386305412}"/>
              </a:ext>
            </a:extLst>
          </p:cNvPr>
          <p:cNvSpPr/>
          <p:nvPr userDrawn="1"/>
        </p:nvSpPr>
        <p:spPr>
          <a:xfrm flipH="1">
            <a:off x="0" y="3"/>
            <a:ext cx="5513407" cy="685799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ndParaRPr>
          </a:p>
        </p:txBody>
      </p:sp>
      <p:sp>
        <p:nvSpPr>
          <p:cNvPr id="63" name="Picture Placeholder 119">
            <a:extLst>
              <a:ext uri="{FF2B5EF4-FFF2-40B4-BE49-F238E27FC236}">
                <a16:creationId xmlns:a16="http://schemas.microsoft.com/office/drawing/2014/main" id="{AA94FEB6-157A-425B-BFE5-8925FEA3005C}"/>
              </a:ext>
            </a:extLst>
          </p:cNvPr>
          <p:cNvSpPr>
            <a:spLocks noGrp="1"/>
          </p:cNvSpPr>
          <p:nvPr>
            <p:ph type="pic" sz="quarter" idx="13" hasCustomPrompt="1"/>
          </p:nvPr>
        </p:nvSpPr>
        <p:spPr>
          <a:xfrm>
            <a:off x="6362885" y="1155054"/>
            <a:ext cx="803275" cy="803275"/>
          </a:xfrm>
          <a:prstGeom prst="ellipse">
            <a:avLst/>
          </a:prstGeom>
          <a:solidFill>
            <a:schemeClr val="bg1">
              <a:lumMod val="95000"/>
            </a:schemeClr>
          </a:solidFill>
        </p:spPr>
        <p:txBody>
          <a:bodyPr anchor="ctr">
            <a:noAutofit/>
          </a:bodyPr>
          <a:lstStyle>
            <a:lvl1pPr marL="0" indent="0" algn="ctr">
              <a:buFont typeface="Arial" panose="020B0604020202020204" pitchFamily="34" charset="0"/>
              <a:buNone/>
              <a:defRPr sz="1000"/>
            </a:lvl1pPr>
          </a:lstStyle>
          <a:p>
            <a:r>
              <a:rPr lang="en-AU" noProof="0" dirty="0"/>
              <a:t>Add photo</a:t>
            </a:r>
          </a:p>
        </p:txBody>
      </p:sp>
      <p:sp>
        <p:nvSpPr>
          <p:cNvPr id="64" name="Text Placeholder 2">
            <a:extLst>
              <a:ext uri="{FF2B5EF4-FFF2-40B4-BE49-F238E27FC236}">
                <a16:creationId xmlns:a16="http://schemas.microsoft.com/office/drawing/2014/main" id="{A4B3FD87-DD56-46F1-B4A6-495F8D4ABC63}"/>
              </a:ext>
            </a:extLst>
          </p:cNvPr>
          <p:cNvSpPr>
            <a:spLocks noGrp="1"/>
          </p:cNvSpPr>
          <p:nvPr>
            <p:ph type="body" idx="1" hasCustomPrompt="1"/>
          </p:nvPr>
        </p:nvSpPr>
        <p:spPr>
          <a:xfrm>
            <a:off x="6241918" y="2185512"/>
            <a:ext cx="2305463" cy="684931"/>
          </a:xfrm>
          <a:prstGeom prst="rect">
            <a:avLst/>
          </a:prstGeom>
        </p:spPr>
        <p:txBody>
          <a:bodyPr anchor="t"/>
          <a:lstStyle>
            <a:lvl1pPr marL="0" indent="0">
              <a:lnSpc>
                <a:spcPct val="80000"/>
              </a:lnSpc>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Name</a:t>
            </a:r>
            <a:br>
              <a:rPr lang="en-AU" noProof="0" dirty="0"/>
            </a:br>
            <a:r>
              <a:rPr lang="en-AU" noProof="0" dirty="0"/>
              <a:t>Surname</a:t>
            </a:r>
          </a:p>
        </p:txBody>
      </p:sp>
      <p:sp>
        <p:nvSpPr>
          <p:cNvPr id="65" name="Text Placeholder 2">
            <a:extLst>
              <a:ext uri="{FF2B5EF4-FFF2-40B4-BE49-F238E27FC236}">
                <a16:creationId xmlns:a16="http://schemas.microsoft.com/office/drawing/2014/main" id="{1146F021-DDB4-4C7A-BEAB-6ACD3171A2EC}"/>
              </a:ext>
            </a:extLst>
          </p:cNvPr>
          <p:cNvSpPr>
            <a:spLocks noGrp="1"/>
          </p:cNvSpPr>
          <p:nvPr>
            <p:ph type="body" idx="14" hasCustomPrompt="1"/>
          </p:nvPr>
        </p:nvSpPr>
        <p:spPr>
          <a:xfrm>
            <a:off x="6241918" y="2892418"/>
            <a:ext cx="2305463" cy="292582"/>
          </a:xfrm>
          <a:prstGeom prst="rect">
            <a:avLst/>
          </a:prstGeom>
        </p:spPr>
        <p:txBody>
          <a:bodyPr anchor="t">
            <a:spAutoFit/>
          </a:bodyPr>
          <a:lstStyle>
            <a:lvl1pPr marL="0" indent="0" algn="l" defTabSz="914400" rtl="0" eaLnBrk="1" latinLnBrk="0" hangingPunct="1">
              <a:lnSpc>
                <a:spcPct val="80000"/>
              </a:lnSpc>
              <a:buNone/>
              <a:defRPr lang="en-US" sz="16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Position title</a:t>
            </a:r>
          </a:p>
        </p:txBody>
      </p:sp>
      <p:sp>
        <p:nvSpPr>
          <p:cNvPr id="66" name="Picture Placeholder 119">
            <a:extLst>
              <a:ext uri="{FF2B5EF4-FFF2-40B4-BE49-F238E27FC236}">
                <a16:creationId xmlns:a16="http://schemas.microsoft.com/office/drawing/2014/main" id="{817BFB1F-34E9-4349-8F5F-C71A8D1B49CF}"/>
              </a:ext>
            </a:extLst>
          </p:cNvPr>
          <p:cNvSpPr>
            <a:spLocks noGrp="1"/>
          </p:cNvSpPr>
          <p:nvPr>
            <p:ph type="pic" sz="quarter" idx="16" hasCustomPrompt="1"/>
          </p:nvPr>
        </p:nvSpPr>
        <p:spPr>
          <a:xfrm>
            <a:off x="9137650" y="1155054"/>
            <a:ext cx="803275" cy="803275"/>
          </a:xfrm>
          <a:prstGeom prst="ellipse">
            <a:avLst/>
          </a:prstGeom>
          <a:solidFill>
            <a:schemeClr val="bg1">
              <a:lumMod val="95000"/>
            </a:schemeClr>
          </a:solidFill>
        </p:spPr>
        <p:txBody>
          <a:bodyPr anchor="ctr">
            <a:noAutofit/>
          </a:bodyPr>
          <a:lstStyle>
            <a:lvl1pPr marL="0" indent="0" algn="ctr">
              <a:buFont typeface="Arial" panose="020B0604020202020204" pitchFamily="34" charset="0"/>
              <a:buNone/>
              <a:defRPr sz="1000"/>
            </a:lvl1pPr>
          </a:lstStyle>
          <a:p>
            <a:r>
              <a:rPr lang="en-AU" noProof="0" dirty="0"/>
              <a:t>Add photo</a:t>
            </a:r>
          </a:p>
        </p:txBody>
      </p:sp>
      <p:sp>
        <p:nvSpPr>
          <p:cNvPr id="67" name="Text Placeholder 2">
            <a:extLst>
              <a:ext uri="{FF2B5EF4-FFF2-40B4-BE49-F238E27FC236}">
                <a16:creationId xmlns:a16="http://schemas.microsoft.com/office/drawing/2014/main" id="{E75F4A23-5BA7-4C5D-AB4B-82AC376A2F9D}"/>
              </a:ext>
            </a:extLst>
          </p:cNvPr>
          <p:cNvSpPr>
            <a:spLocks noGrp="1"/>
          </p:cNvSpPr>
          <p:nvPr>
            <p:ph type="body" idx="17" hasCustomPrompt="1"/>
          </p:nvPr>
        </p:nvSpPr>
        <p:spPr>
          <a:xfrm>
            <a:off x="9020865" y="2185512"/>
            <a:ext cx="2305463" cy="684931"/>
          </a:xfrm>
          <a:prstGeom prst="rect">
            <a:avLst/>
          </a:prstGeom>
        </p:spPr>
        <p:txBody>
          <a:bodyPr anchor="t"/>
          <a:lstStyle>
            <a:lvl1pPr marL="0" indent="0">
              <a:lnSpc>
                <a:spcPct val="80000"/>
              </a:lnSpc>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Name</a:t>
            </a:r>
            <a:br>
              <a:rPr lang="en-AU" noProof="0" dirty="0"/>
            </a:br>
            <a:r>
              <a:rPr lang="en-AU" noProof="0" dirty="0"/>
              <a:t>Surname</a:t>
            </a:r>
          </a:p>
        </p:txBody>
      </p:sp>
      <p:sp>
        <p:nvSpPr>
          <p:cNvPr id="68" name="Text Placeholder 2">
            <a:extLst>
              <a:ext uri="{FF2B5EF4-FFF2-40B4-BE49-F238E27FC236}">
                <a16:creationId xmlns:a16="http://schemas.microsoft.com/office/drawing/2014/main" id="{FE1C24B0-5D87-40AA-ABA5-B70FD97E18BF}"/>
              </a:ext>
            </a:extLst>
          </p:cNvPr>
          <p:cNvSpPr>
            <a:spLocks noGrp="1"/>
          </p:cNvSpPr>
          <p:nvPr>
            <p:ph type="body" idx="18" hasCustomPrompt="1"/>
          </p:nvPr>
        </p:nvSpPr>
        <p:spPr>
          <a:xfrm>
            <a:off x="9020865" y="2892418"/>
            <a:ext cx="2305463" cy="292582"/>
          </a:xfrm>
          <a:prstGeom prst="rect">
            <a:avLst/>
          </a:prstGeom>
        </p:spPr>
        <p:txBody>
          <a:bodyPr anchor="t">
            <a:spAutoFit/>
          </a:bodyPr>
          <a:lstStyle>
            <a:lvl1pPr marL="0" indent="0" algn="l" defTabSz="914400" rtl="0" eaLnBrk="1" latinLnBrk="0" hangingPunct="1">
              <a:lnSpc>
                <a:spcPct val="80000"/>
              </a:lnSpc>
              <a:buNone/>
              <a:defRPr lang="en-US" sz="16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Position title</a:t>
            </a:r>
          </a:p>
        </p:txBody>
      </p:sp>
      <p:sp>
        <p:nvSpPr>
          <p:cNvPr id="69" name="Title Placeholder 1">
            <a:extLst>
              <a:ext uri="{FF2B5EF4-FFF2-40B4-BE49-F238E27FC236}">
                <a16:creationId xmlns:a16="http://schemas.microsoft.com/office/drawing/2014/main" id="{4FC2337A-89F4-46DD-A69C-A4BDA3BF8D5D}"/>
              </a:ext>
            </a:extLst>
          </p:cNvPr>
          <p:cNvSpPr>
            <a:spLocks noGrp="1"/>
          </p:cNvSpPr>
          <p:nvPr>
            <p:ph type="title" hasCustomPrompt="1"/>
          </p:nvPr>
        </p:nvSpPr>
        <p:spPr>
          <a:xfrm>
            <a:off x="758638" y="2642119"/>
            <a:ext cx="4175744" cy="1573764"/>
          </a:xfrm>
          <a:prstGeom prst="rect">
            <a:avLst/>
          </a:prstGeom>
        </p:spPr>
        <p:txBody>
          <a:bodyPr vert="horz" wrap="square" lIns="91440" tIns="45720" rIns="91440" bIns="45720" rtlCol="0" anchor="b" anchorCtr="0">
            <a:spAutoFit/>
          </a:bodyPr>
          <a:lstStyle>
            <a:lvl1pPr>
              <a:lnSpc>
                <a:spcPct val="80000"/>
              </a:lnSpc>
              <a:defRPr sz="6000">
                <a:solidFill>
                  <a:schemeClr val="bg1"/>
                </a:solidFill>
              </a:defRPr>
            </a:lvl1pPr>
          </a:lstStyle>
          <a:p>
            <a:r>
              <a:rPr lang="en-AU" noProof="0" dirty="0"/>
              <a:t>today’s presenters</a:t>
            </a:r>
          </a:p>
        </p:txBody>
      </p:sp>
      <p:sp>
        <p:nvSpPr>
          <p:cNvPr id="72" name="Footer Placeholder 5">
            <a:extLst>
              <a:ext uri="{FF2B5EF4-FFF2-40B4-BE49-F238E27FC236}">
                <a16:creationId xmlns:a16="http://schemas.microsoft.com/office/drawing/2014/main" id="{C3B00255-82F8-4574-A839-508C8F13A1EA}"/>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73" name="Slide Number Placeholder 6">
            <a:extLst>
              <a:ext uri="{FF2B5EF4-FFF2-40B4-BE49-F238E27FC236}">
                <a16:creationId xmlns:a16="http://schemas.microsoft.com/office/drawing/2014/main" id="{771C1C11-09A2-4341-89E4-51C71CD66561}"/>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
        <p:nvSpPr>
          <p:cNvPr id="22" name="Quadro 17">
            <a:extLst>
              <a:ext uri="{FF2B5EF4-FFF2-40B4-BE49-F238E27FC236}">
                <a16:creationId xmlns:a16="http://schemas.microsoft.com/office/drawing/2014/main" id="{CB54042C-73AA-4C43-A761-5FE854CAAB84}"/>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74" name="Picture Placeholder 119">
            <a:extLst>
              <a:ext uri="{FF2B5EF4-FFF2-40B4-BE49-F238E27FC236}">
                <a16:creationId xmlns:a16="http://schemas.microsoft.com/office/drawing/2014/main" id="{DA4FF039-304B-44C7-9914-CFB4563D12A7}"/>
              </a:ext>
            </a:extLst>
          </p:cNvPr>
          <p:cNvSpPr>
            <a:spLocks noGrp="1"/>
          </p:cNvSpPr>
          <p:nvPr>
            <p:ph type="pic" sz="quarter" idx="19" hasCustomPrompt="1"/>
          </p:nvPr>
        </p:nvSpPr>
        <p:spPr>
          <a:xfrm>
            <a:off x="6362885" y="3673000"/>
            <a:ext cx="803275" cy="803275"/>
          </a:xfrm>
          <a:prstGeom prst="ellipse">
            <a:avLst/>
          </a:prstGeom>
          <a:solidFill>
            <a:schemeClr val="bg1">
              <a:lumMod val="95000"/>
            </a:schemeClr>
          </a:solidFill>
        </p:spPr>
        <p:txBody>
          <a:bodyPr anchor="ctr">
            <a:noAutofit/>
          </a:bodyPr>
          <a:lstStyle>
            <a:lvl1pPr marL="0" indent="0" algn="ctr">
              <a:buFont typeface="Arial" panose="020B0604020202020204" pitchFamily="34" charset="0"/>
              <a:buNone/>
              <a:defRPr sz="1000"/>
            </a:lvl1pPr>
          </a:lstStyle>
          <a:p>
            <a:r>
              <a:rPr lang="en-AU" noProof="0" dirty="0"/>
              <a:t>Add photo</a:t>
            </a:r>
          </a:p>
        </p:txBody>
      </p:sp>
      <p:sp>
        <p:nvSpPr>
          <p:cNvPr id="75" name="Text Placeholder 2">
            <a:extLst>
              <a:ext uri="{FF2B5EF4-FFF2-40B4-BE49-F238E27FC236}">
                <a16:creationId xmlns:a16="http://schemas.microsoft.com/office/drawing/2014/main" id="{2EAA678A-DD05-4584-89E6-FC3264D59EC4}"/>
              </a:ext>
            </a:extLst>
          </p:cNvPr>
          <p:cNvSpPr>
            <a:spLocks noGrp="1"/>
          </p:cNvSpPr>
          <p:nvPr>
            <p:ph type="body" idx="20" hasCustomPrompt="1"/>
          </p:nvPr>
        </p:nvSpPr>
        <p:spPr>
          <a:xfrm>
            <a:off x="6241918" y="4703458"/>
            <a:ext cx="2305463" cy="684931"/>
          </a:xfrm>
          <a:prstGeom prst="rect">
            <a:avLst/>
          </a:prstGeom>
        </p:spPr>
        <p:txBody>
          <a:bodyPr anchor="t"/>
          <a:lstStyle>
            <a:lvl1pPr marL="0" indent="0">
              <a:lnSpc>
                <a:spcPct val="80000"/>
              </a:lnSpc>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Name</a:t>
            </a:r>
            <a:br>
              <a:rPr lang="en-AU" noProof="0" dirty="0"/>
            </a:br>
            <a:r>
              <a:rPr lang="en-AU" noProof="0" dirty="0"/>
              <a:t>Surname</a:t>
            </a:r>
          </a:p>
        </p:txBody>
      </p:sp>
      <p:sp>
        <p:nvSpPr>
          <p:cNvPr id="76" name="Text Placeholder 2">
            <a:extLst>
              <a:ext uri="{FF2B5EF4-FFF2-40B4-BE49-F238E27FC236}">
                <a16:creationId xmlns:a16="http://schemas.microsoft.com/office/drawing/2014/main" id="{C05CBB20-CE2B-4F1D-916D-ADDA1D264529}"/>
              </a:ext>
            </a:extLst>
          </p:cNvPr>
          <p:cNvSpPr>
            <a:spLocks noGrp="1"/>
          </p:cNvSpPr>
          <p:nvPr>
            <p:ph type="body" idx="21" hasCustomPrompt="1"/>
          </p:nvPr>
        </p:nvSpPr>
        <p:spPr>
          <a:xfrm>
            <a:off x="6241918" y="5410364"/>
            <a:ext cx="2305463" cy="292582"/>
          </a:xfrm>
          <a:prstGeom prst="rect">
            <a:avLst/>
          </a:prstGeom>
        </p:spPr>
        <p:txBody>
          <a:bodyPr anchor="t">
            <a:spAutoFit/>
          </a:bodyPr>
          <a:lstStyle>
            <a:lvl1pPr marL="0" indent="0" algn="l" defTabSz="914400" rtl="0" eaLnBrk="1" latinLnBrk="0" hangingPunct="1">
              <a:lnSpc>
                <a:spcPct val="80000"/>
              </a:lnSpc>
              <a:buNone/>
              <a:defRPr lang="en-US" sz="16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Position title</a:t>
            </a:r>
          </a:p>
        </p:txBody>
      </p:sp>
      <p:sp>
        <p:nvSpPr>
          <p:cNvPr id="77" name="Picture Placeholder 119">
            <a:extLst>
              <a:ext uri="{FF2B5EF4-FFF2-40B4-BE49-F238E27FC236}">
                <a16:creationId xmlns:a16="http://schemas.microsoft.com/office/drawing/2014/main" id="{F4513E39-5EAA-4CE6-9692-EEF81FB93AFF}"/>
              </a:ext>
            </a:extLst>
          </p:cNvPr>
          <p:cNvSpPr>
            <a:spLocks noGrp="1"/>
          </p:cNvSpPr>
          <p:nvPr>
            <p:ph type="pic" sz="quarter" idx="22" hasCustomPrompt="1"/>
          </p:nvPr>
        </p:nvSpPr>
        <p:spPr>
          <a:xfrm>
            <a:off x="9137650" y="3673000"/>
            <a:ext cx="803275" cy="803275"/>
          </a:xfrm>
          <a:prstGeom prst="ellipse">
            <a:avLst/>
          </a:prstGeom>
          <a:solidFill>
            <a:schemeClr val="bg1">
              <a:lumMod val="95000"/>
            </a:schemeClr>
          </a:solidFill>
        </p:spPr>
        <p:txBody>
          <a:bodyPr anchor="ctr">
            <a:noAutofit/>
          </a:bodyPr>
          <a:lstStyle>
            <a:lvl1pPr marL="0" indent="0" algn="ctr">
              <a:buFont typeface="Arial" panose="020B0604020202020204" pitchFamily="34" charset="0"/>
              <a:buNone/>
              <a:defRPr sz="1000"/>
            </a:lvl1pPr>
          </a:lstStyle>
          <a:p>
            <a:r>
              <a:rPr lang="en-AU" noProof="0" dirty="0"/>
              <a:t>Add photo</a:t>
            </a:r>
          </a:p>
        </p:txBody>
      </p:sp>
      <p:sp>
        <p:nvSpPr>
          <p:cNvPr id="78" name="Text Placeholder 2">
            <a:extLst>
              <a:ext uri="{FF2B5EF4-FFF2-40B4-BE49-F238E27FC236}">
                <a16:creationId xmlns:a16="http://schemas.microsoft.com/office/drawing/2014/main" id="{1CC2863F-4290-4688-8522-3694FF0BDBA5}"/>
              </a:ext>
            </a:extLst>
          </p:cNvPr>
          <p:cNvSpPr>
            <a:spLocks noGrp="1"/>
          </p:cNvSpPr>
          <p:nvPr>
            <p:ph type="body" idx="23" hasCustomPrompt="1"/>
          </p:nvPr>
        </p:nvSpPr>
        <p:spPr>
          <a:xfrm>
            <a:off x="9020865" y="4703458"/>
            <a:ext cx="2305463" cy="684931"/>
          </a:xfrm>
          <a:prstGeom prst="rect">
            <a:avLst/>
          </a:prstGeom>
        </p:spPr>
        <p:txBody>
          <a:bodyPr anchor="t"/>
          <a:lstStyle>
            <a:lvl1pPr marL="0" indent="0">
              <a:lnSpc>
                <a:spcPct val="80000"/>
              </a:lnSpc>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Name</a:t>
            </a:r>
            <a:br>
              <a:rPr lang="en-AU" noProof="0" dirty="0"/>
            </a:br>
            <a:r>
              <a:rPr lang="en-AU" noProof="0" dirty="0"/>
              <a:t>Surname</a:t>
            </a:r>
          </a:p>
        </p:txBody>
      </p:sp>
      <p:sp>
        <p:nvSpPr>
          <p:cNvPr id="79" name="Text Placeholder 2">
            <a:extLst>
              <a:ext uri="{FF2B5EF4-FFF2-40B4-BE49-F238E27FC236}">
                <a16:creationId xmlns:a16="http://schemas.microsoft.com/office/drawing/2014/main" id="{6CBB7D7A-4834-489D-BE50-2D685A4BBC5F}"/>
              </a:ext>
            </a:extLst>
          </p:cNvPr>
          <p:cNvSpPr>
            <a:spLocks noGrp="1"/>
          </p:cNvSpPr>
          <p:nvPr>
            <p:ph type="body" idx="24" hasCustomPrompt="1"/>
          </p:nvPr>
        </p:nvSpPr>
        <p:spPr>
          <a:xfrm>
            <a:off x="9020865" y="5410364"/>
            <a:ext cx="2305463" cy="292582"/>
          </a:xfrm>
          <a:prstGeom prst="rect">
            <a:avLst/>
          </a:prstGeom>
        </p:spPr>
        <p:txBody>
          <a:bodyPr anchor="t">
            <a:spAutoFit/>
          </a:bodyPr>
          <a:lstStyle>
            <a:lvl1pPr marL="0" indent="0" algn="l" defTabSz="914400" rtl="0" eaLnBrk="1" latinLnBrk="0" hangingPunct="1">
              <a:lnSpc>
                <a:spcPct val="80000"/>
              </a:lnSpc>
              <a:buNone/>
              <a:defRPr lang="en-US" sz="16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Position title</a:t>
            </a:r>
          </a:p>
        </p:txBody>
      </p:sp>
    </p:spTree>
    <p:extLst>
      <p:ext uri="{BB962C8B-B14F-4D97-AF65-F5344CB8AC3E}">
        <p14:creationId xmlns:p14="http://schemas.microsoft.com/office/powerpoint/2010/main" val="3638712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day's Presenter 03">
    <p:spTree>
      <p:nvGrpSpPr>
        <p:cNvPr id="1" name=""/>
        <p:cNvGrpSpPr/>
        <p:nvPr/>
      </p:nvGrpSpPr>
      <p:grpSpPr>
        <a:xfrm>
          <a:off x="0" y="0"/>
          <a:ext cx="0" cy="0"/>
          <a:chOff x="0" y="0"/>
          <a:chExt cx="0" cy="0"/>
        </a:xfrm>
      </p:grpSpPr>
      <p:sp>
        <p:nvSpPr>
          <p:cNvPr id="56" name="Retângulo 135">
            <a:extLst>
              <a:ext uri="{FF2B5EF4-FFF2-40B4-BE49-F238E27FC236}">
                <a16:creationId xmlns:a16="http://schemas.microsoft.com/office/drawing/2014/main" id="{C2256A11-6D7D-4E6A-AA19-E345D41B54FC}"/>
              </a:ext>
            </a:extLst>
          </p:cNvPr>
          <p:cNvSpPr/>
          <p:nvPr userDrawn="1"/>
        </p:nvSpPr>
        <p:spPr>
          <a:xfrm flipH="1">
            <a:off x="0" y="3"/>
            <a:ext cx="5513407" cy="685799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ndParaRPr>
          </a:p>
        </p:txBody>
      </p:sp>
      <p:sp>
        <p:nvSpPr>
          <p:cNvPr id="57" name="Title Placeholder 1">
            <a:extLst>
              <a:ext uri="{FF2B5EF4-FFF2-40B4-BE49-F238E27FC236}">
                <a16:creationId xmlns:a16="http://schemas.microsoft.com/office/drawing/2014/main" id="{9E4F72D1-E573-4A01-B387-A812DEB49DD9}"/>
              </a:ext>
            </a:extLst>
          </p:cNvPr>
          <p:cNvSpPr>
            <a:spLocks noGrp="1"/>
          </p:cNvSpPr>
          <p:nvPr>
            <p:ph type="title" hasCustomPrompt="1"/>
          </p:nvPr>
        </p:nvSpPr>
        <p:spPr>
          <a:xfrm>
            <a:off x="758638" y="2642119"/>
            <a:ext cx="4175744" cy="1573764"/>
          </a:xfrm>
          <a:prstGeom prst="rect">
            <a:avLst/>
          </a:prstGeom>
        </p:spPr>
        <p:txBody>
          <a:bodyPr vert="horz" wrap="square" lIns="91440" tIns="45720" rIns="91440" bIns="45720" rtlCol="0" anchor="b" anchorCtr="0">
            <a:spAutoFit/>
          </a:bodyPr>
          <a:lstStyle>
            <a:lvl1pPr>
              <a:lnSpc>
                <a:spcPct val="80000"/>
              </a:lnSpc>
              <a:defRPr sz="6000">
                <a:solidFill>
                  <a:schemeClr val="bg1"/>
                </a:solidFill>
              </a:defRPr>
            </a:lvl1pPr>
          </a:lstStyle>
          <a:p>
            <a:r>
              <a:rPr lang="en-AU" noProof="0" dirty="0"/>
              <a:t>today’s presenters</a:t>
            </a:r>
          </a:p>
        </p:txBody>
      </p:sp>
      <p:sp>
        <p:nvSpPr>
          <p:cNvPr id="58" name="Footer Placeholder 5">
            <a:extLst>
              <a:ext uri="{FF2B5EF4-FFF2-40B4-BE49-F238E27FC236}">
                <a16:creationId xmlns:a16="http://schemas.microsoft.com/office/drawing/2014/main" id="{8A5A20B3-C40A-4A3F-883F-FBFEC6CEC5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59" name="Slide Number Placeholder 6">
            <a:extLst>
              <a:ext uri="{FF2B5EF4-FFF2-40B4-BE49-F238E27FC236}">
                <a16:creationId xmlns:a16="http://schemas.microsoft.com/office/drawing/2014/main" id="{3EC351A6-F207-4A46-AA0A-4311E4A0A6B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
        <p:nvSpPr>
          <p:cNvPr id="22" name="Quadro 17">
            <a:extLst>
              <a:ext uri="{FF2B5EF4-FFF2-40B4-BE49-F238E27FC236}">
                <a16:creationId xmlns:a16="http://schemas.microsoft.com/office/drawing/2014/main" id="{CB54042C-73AA-4C43-A761-5FE854CAAB84}"/>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 name="Table Placeholder 2">
            <a:extLst>
              <a:ext uri="{FF2B5EF4-FFF2-40B4-BE49-F238E27FC236}">
                <a16:creationId xmlns:a16="http://schemas.microsoft.com/office/drawing/2014/main" id="{CAE704D6-D357-47A9-B7D0-7371C5185BEF}"/>
              </a:ext>
            </a:extLst>
          </p:cNvPr>
          <p:cNvSpPr>
            <a:spLocks noGrp="1"/>
          </p:cNvSpPr>
          <p:nvPr>
            <p:ph type="tbl" sz="quarter" idx="13"/>
          </p:nvPr>
        </p:nvSpPr>
        <p:spPr>
          <a:xfrm>
            <a:off x="6241918" y="1666757"/>
            <a:ext cx="5084410" cy="4167306"/>
          </a:xfrm>
        </p:spPr>
        <p:txBody>
          <a:bodyPr/>
          <a:lstStyle>
            <a:lvl1pPr marL="0" indent="0" algn="l">
              <a:buFont typeface="Arial" panose="020B0604020202020204" pitchFamily="34" charset="0"/>
              <a:buNone/>
              <a:defRPr/>
            </a:lvl1pPr>
          </a:lstStyle>
          <a:p>
            <a:r>
              <a:rPr lang="en-US"/>
              <a:t>Click icon to add table</a:t>
            </a:r>
            <a:endParaRPr lang="en-AU" dirty="0"/>
          </a:p>
        </p:txBody>
      </p:sp>
    </p:spTree>
    <p:extLst>
      <p:ext uri="{BB962C8B-B14F-4D97-AF65-F5344CB8AC3E}">
        <p14:creationId xmlns:p14="http://schemas.microsoft.com/office/powerpoint/2010/main" val="135461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at's on today?">
    <p:spTree>
      <p:nvGrpSpPr>
        <p:cNvPr id="1" name=""/>
        <p:cNvGrpSpPr/>
        <p:nvPr/>
      </p:nvGrpSpPr>
      <p:grpSpPr>
        <a:xfrm>
          <a:off x="0" y="0"/>
          <a:ext cx="0" cy="0"/>
          <a:chOff x="0" y="0"/>
          <a:chExt cx="0" cy="0"/>
        </a:xfrm>
      </p:grpSpPr>
      <p:sp>
        <p:nvSpPr>
          <p:cNvPr id="87" name="Retângulo 135">
            <a:extLst>
              <a:ext uri="{FF2B5EF4-FFF2-40B4-BE49-F238E27FC236}">
                <a16:creationId xmlns:a16="http://schemas.microsoft.com/office/drawing/2014/main" id="{5439A41E-B1AD-4D64-8AE6-93601FCE1794}"/>
              </a:ext>
            </a:extLst>
          </p:cNvPr>
          <p:cNvSpPr/>
          <p:nvPr userDrawn="1"/>
        </p:nvSpPr>
        <p:spPr>
          <a:xfrm flipH="1">
            <a:off x="0" y="3"/>
            <a:ext cx="5513407" cy="685799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ndParaRPr>
          </a:p>
        </p:txBody>
      </p:sp>
      <p:sp>
        <p:nvSpPr>
          <p:cNvPr id="88" name="Title Placeholder 1">
            <a:extLst>
              <a:ext uri="{FF2B5EF4-FFF2-40B4-BE49-F238E27FC236}">
                <a16:creationId xmlns:a16="http://schemas.microsoft.com/office/drawing/2014/main" id="{8FEB194F-2D48-4C7D-AE56-3F33DF5F3DD7}"/>
              </a:ext>
            </a:extLst>
          </p:cNvPr>
          <p:cNvSpPr>
            <a:spLocks noGrp="1"/>
          </p:cNvSpPr>
          <p:nvPr>
            <p:ph type="title" hasCustomPrompt="1"/>
          </p:nvPr>
        </p:nvSpPr>
        <p:spPr>
          <a:xfrm>
            <a:off x="758638" y="2642119"/>
            <a:ext cx="4175744" cy="1573764"/>
          </a:xfrm>
          <a:prstGeom prst="rect">
            <a:avLst/>
          </a:prstGeom>
        </p:spPr>
        <p:txBody>
          <a:bodyPr vert="horz" wrap="square" lIns="91440" tIns="45720" rIns="91440" bIns="45720" rtlCol="0" anchor="b" anchorCtr="0">
            <a:spAutoFit/>
          </a:bodyPr>
          <a:lstStyle>
            <a:lvl1pPr>
              <a:lnSpc>
                <a:spcPct val="80000"/>
              </a:lnSpc>
              <a:defRPr sz="6000">
                <a:solidFill>
                  <a:schemeClr val="bg1"/>
                </a:solidFill>
              </a:defRPr>
            </a:lvl1pPr>
          </a:lstStyle>
          <a:p>
            <a:r>
              <a:rPr lang="en-AU" noProof="0" dirty="0"/>
              <a:t>what’s </a:t>
            </a:r>
            <a:br>
              <a:rPr lang="en-AU" noProof="0" dirty="0"/>
            </a:br>
            <a:r>
              <a:rPr lang="en-AU" noProof="0" dirty="0"/>
              <a:t>on today?</a:t>
            </a:r>
          </a:p>
        </p:txBody>
      </p:sp>
      <p:sp>
        <p:nvSpPr>
          <p:cNvPr id="6" name="Footer Placeholder 5">
            <a:extLst>
              <a:ext uri="{FF2B5EF4-FFF2-40B4-BE49-F238E27FC236}">
                <a16:creationId xmlns:a16="http://schemas.microsoft.com/office/drawing/2014/main" id="{78740A0D-6E98-4324-BA01-7C661E5422E6}"/>
              </a:ext>
            </a:extLst>
          </p:cNvPr>
          <p:cNvSpPr>
            <a:spLocks noGrp="1"/>
          </p:cNvSpPr>
          <p:nvPr>
            <p:ph type="ftr" sz="quarter" idx="11"/>
          </p:nvPr>
        </p:nvSpPr>
        <p:spPr/>
        <p:txBody>
          <a:bodyPr/>
          <a:lstStyle>
            <a:lvl1pPr>
              <a:defRPr>
                <a:solidFill>
                  <a:schemeClr val="bg1"/>
                </a:solidFill>
              </a:defRPr>
            </a:lvl1pPr>
          </a:lstStyle>
          <a:p>
            <a:r>
              <a:rPr lang="en-AU" dirty="0"/>
              <a:t>©GenesisCare 2021</a:t>
            </a:r>
          </a:p>
        </p:txBody>
      </p:sp>
      <p:sp>
        <p:nvSpPr>
          <p:cNvPr id="7" name="Slide Number Placeholder 6">
            <a:extLst>
              <a:ext uri="{FF2B5EF4-FFF2-40B4-BE49-F238E27FC236}">
                <a16:creationId xmlns:a16="http://schemas.microsoft.com/office/drawing/2014/main" id="{0317BB10-2462-4EC1-B303-59AB82CB1059}"/>
              </a:ext>
            </a:extLst>
          </p:cNvPr>
          <p:cNvSpPr>
            <a:spLocks noGrp="1"/>
          </p:cNvSpPr>
          <p:nvPr>
            <p:ph type="sldNum" sz="quarter" idx="12"/>
          </p:nvPr>
        </p:nvSpPr>
        <p:spPr/>
        <p:txBody>
          <a:bodyPr/>
          <a:lstStyle>
            <a:lvl1pPr>
              <a:defRPr>
                <a:solidFill>
                  <a:schemeClr val="bg1"/>
                </a:solidFill>
              </a:defRPr>
            </a:lvl1pPr>
          </a:lstStyle>
          <a:p>
            <a:fld id="{FAB6D39D-1210-4F97-8D6B-D4136F467DEA}" type="slidenum">
              <a:rPr lang="en-AU" smtClean="0"/>
              <a:pPr/>
              <a:t>‹#›</a:t>
            </a:fld>
            <a:endParaRPr lang="en-AU" dirty="0"/>
          </a:p>
        </p:txBody>
      </p:sp>
      <p:sp>
        <p:nvSpPr>
          <p:cNvPr id="22" name="Quadro 17">
            <a:extLst>
              <a:ext uri="{FF2B5EF4-FFF2-40B4-BE49-F238E27FC236}">
                <a16:creationId xmlns:a16="http://schemas.microsoft.com/office/drawing/2014/main" id="{CB54042C-73AA-4C43-A761-5FE854CAAB84}"/>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73" name="Text Placeholder 2">
            <a:extLst>
              <a:ext uri="{FF2B5EF4-FFF2-40B4-BE49-F238E27FC236}">
                <a16:creationId xmlns:a16="http://schemas.microsoft.com/office/drawing/2014/main" id="{748FD7AA-BE0D-4492-9F17-F6DFD33DAD49}"/>
              </a:ext>
            </a:extLst>
          </p:cNvPr>
          <p:cNvSpPr>
            <a:spLocks noGrp="1"/>
          </p:cNvSpPr>
          <p:nvPr>
            <p:ph type="body" idx="1" hasCustomPrompt="1"/>
          </p:nvPr>
        </p:nvSpPr>
        <p:spPr>
          <a:xfrm>
            <a:off x="6352142" y="1669490"/>
            <a:ext cx="2304000" cy="1077838"/>
          </a:xfrm>
          <a:prstGeom prst="rect">
            <a:avLst/>
          </a:prstGeom>
        </p:spPr>
        <p:txBody>
          <a:bodyPr anchor="b"/>
          <a:lstStyle>
            <a:lvl1pPr marL="0" indent="0">
              <a:lnSpc>
                <a:spcPct val="80000"/>
              </a:lnSpc>
              <a:buNone/>
              <a:defRPr sz="7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01</a:t>
            </a:r>
          </a:p>
        </p:txBody>
      </p:sp>
      <p:sp>
        <p:nvSpPr>
          <p:cNvPr id="74" name="Text Placeholder 2">
            <a:extLst>
              <a:ext uri="{FF2B5EF4-FFF2-40B4-BE49-F238E27FC236}">
                <a16:creationId xmlns:a16="http://schemas.microsoft.com/office/drawing/2014/main" id="{134B2CF6-034E-4225-A475-719A2D2BE213}"/>
              </a:ext>
            </a:extLst>
          </p:cNvPr>
          <p:cNvSpPr>
            <a:spLocks noGrp="1"/>
          </p:cNvSpPr>
          <p:nvPr>
            <p:ph type="body" idx="14" hasCustomPrompt="1"/>
          </p:nvPr>
        </p:nvSpPr>
        <p:spPr>
          <a:xfrm>
            <a:off x="6352142" y="2646939"/>
            <a:ext cx="2304000" cy="718570"/>
          </a:xfrm>
          <a:prstGeom prst="rect">
            <a:avLst/>
          </a:prstGeom>
        </p:spPr>
        <p:txBody>
          <a:bodyPr anchor="t">
            <a:noAutofit/>
          </a:bodyPr>
          <a:lstStyle>
            <a:lvl1pPr marL="0" indent="0" algn="l" defTabSz="914400" rtl="0" eaLnBrk="1" latinLnBrk="0" hangingPunct="1">
              <a:lnSpc>
                <a:spcPct val="80000"/>
              </a:lnSpc>
              <a:buNone/>
              <a:defRPr lang="en-US" sz="2400" b="0" kern="1200" noProof="0" dirty="0">
                <a:solidFill>
                  <a:schemeClr val="accent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80000"/>
              </a:lnSpc>
              <a:spcBef>
                <a:spcPts val="1000"/>
              </a:spcBef>
              <a:buFontTx/>
              <a:buNone/>
            </a:pPr>
            <a:r>
              <a:rPr lang="en-US" noProof="0" dirty="0"/>
              <a:t>Click </a:t>
            </a:r>
            <a:br>
              <a:rPr lang="en-US" noProof="0" dirty="0"/>
            </a:br>
            <a:r>
              <a:rPr lang="en-US" noProof="0" dirty="0"/>
              <a:t>to edit</a:t>
            </a:r>
          </a:p>
        </p:txBody>
      </p:sp>
      <p:sp>
        <p:nvSpPr>
          <p:cNvPr id="75" name="Text Placeholder 2">
            <a:extLst>
              <a:ext uri="{FF2B5EF4-FFF2-40B4-BE49-F238E27FC236}">
                <a16:creationId xmlns:a16="http://schemas.microsoft.com/office/drawing/2014/main" id="{9EA107F7-140F-43BD-927B-034C2DE6057C}"/>
              </a:ext>
            </a:extLst>
          </p:cNvPr>
          <p:cNvSpPr>
            <a:spLocks noGrp="1"/>
          </p:cNvSpPr>
          <p:nvPr>
            <p:ph type="body" idx="18" hasCustomPrompt="1"/>
          </p:nvPr>
        </p:nvSpPr>
        <p:spPr>
          <a:xfrm>
            <a:off x="9052455" y="2646939"/>
            <a:ext cx="2304000" cy="718570"/>
          </a:xfrm>
          <a:prstGeom prst="rect">
            <a:avLst/>
          </a:prstGeom>
        </p:spPr>
        <p:txBody>
          <a:bodyPr anchor="t">
            <a:noAutofit/>
          </a:bodyPr>
          <a:lstStyle>
            <a:lvl1pPr marL="0" marR="0" indent="0" algn="l" defTabSz="914400" rtl="0" eaLnBrk="1" fontAlgn="auto" latinLnBrk="0" hangingPunct="1">
              <a:lnSpc>
                <a:spcPct val="80000"/>
              </a:lnSpc>
              <a:spcBef>
                <a:spcPts val="600"/>
              </a:spcBef>
              <a:spcAft>
                <a:spcPts val="0"/>
              </a:spcAft>
              <a:buClrTx/>
              <a:buSzPct val="100000"/>
              <a:buFontTx/>
              <a:buNone/>
              <a:tabLst/>
              <a:defRPr lang="en-US" sz="2400" b="0" kern="1200" noProof="0" dirty="0">
                <a:solidFill>
                  <a:schemeClr val="accent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80000"/>
              </a:lnSpc>
              <a:spcBef>
                <a:spcPts val="1000"/>
              </a:spcBef>
              <a:buFontTx/>
              <a:buNone/>
            </a:pPr>
            <a:r>
              <a:rPr lang="en-US" noProof="0" dirty="0"/>
              <a:t>Click </a:t>
            </a:r>
            <a:br>
              <a:rPr lang="en-US" noProof="0" dirty="0"/>
            </a:br>
            <a:r>
              <a:rPr lang="en-US" noProof="0" dirty="0"/>
              <a:t>to edit</a:t>
            </a:r>
          </a:p>
        </p:txBody>
      </p:sp>
      <p:sp>
        <p:nvSpPr>
          <p:cNvPr id="76" name="Text Placeholder 3">
            <a:extLst>
              <a:ext uri="{FF2B5EF4-FFF2-40B4-BE49-F238E27FC236}">
                <a16:creationId xmlns:a16="http://schemas.microsoft.com/office/drawing/2014/main" id="{ECD9DA6D-0430-479C-9B02-410EEC9D70E9}"/>
              </a:ext>
            </a:extLst>
          </p:cNvPr>
          <p:cNvSpPr>
            <a:spLocks noGrp="1"/>
          </p:cNvSpPr>
          <p:nvPr>
            <p:ph idx="20"/>
          </p:nvPr>
        </p:nvSpPr>
        <p:spPr>
          <a:xfrm>
            <a:off x="6352142" y="3492493"/>
            <a:ext cx="2304000" cy="2235208"/>
          </a:xfrm>
          <a:prstGeom prst="rect">
            <a:avLst/>
          </a:prstGeom>
        </p:spPr>
        <p:txBody>
          <a:bodyPr vert="horz" lIns="91440" tIns="45720" rIns="91440" bIns="45720" rtlCol="0">
            <a:noAutofit/>
          </a:bodyPr>
          <a:lstStyle>
            <a:lvl1pPr marL="177800" indent="-177800">
              <a:defRPr sz="1400">
                <a:solidFill>
                  <a:schemeClr val="tx2"/>
                </a:solidFill>
              </a:defRPr>
            </a:lvl1pPr>
          </a:lstStyle>
          <a:p>
            <a:pPr lvl="0"/>
            <a:r>
              <a:rPr lang="en-US" noProof="0"/>
              <a:t>Click to edit Master text styles</a:t>
            </a:r>
          </a:p>
        </p:txBody>
      </p:sp>
      <p:sp>
        <p:nvSpPr>
          <p:cNvPr id="77" name="Text Placeholder 3">
            <a:extLst>
              <a:ext uri="{FF2B5EF4-FFF2-40B4-BE49-F238E27FC236}">
                <a16:creationId xmlns:a16="http://schemas.microsoft.com/office/drawing/2014/main" id="{CA314CDB-319A-46E7-B993-CFCA6373ED9C}"/>
              </a:ext>
            </a:extLst>
          </p:cNvPr>
          <p:cNvSpPr>
            <a:spLocks noGrp="1"/>
          </p:cNvSpPr>
          <p:nvPr>
            <p:ph idx="21"/>
          </p:nvPr>
        </p:nvSpPr>
        <p:spPr>
          <a:xfrm>
            <a:off x="9052455" y="3492493"/>
            <a:ext cx="2304000" cy="2235208"/>
          </a:xfrm>
          <a:prstGeom prst="rect">
            <a:avLst/>
          </a:prstGeom>
        </p:spPr>
        <p:txBody>
          <a:bodyPr vert="horz" lIns="91440" tIns="45720" rIns="91440" bIns="45720" rtlCol="0">
            <a:noAutofit/>
          </a:bodyPr>
          <a:lstStyle>
            <a:lvl1pPr marL="177800" indent="-177800">
              <a:defRPr sz="1400">
                <a:solidFill>
                  <a:schemeClr val="tx2"/>
                </a:solidFill>
              </a:defRPr>
            </a:lvl1pPr>
          </a:lstStyle>
          <a:p>
            <a:pPr lvl="0"/>
            <a:r>
              <a:rPr lang="en-US" noProof="0"/>
              <a:t>Click to edit Master text styles</a:t>
            </a:r>
          </a:p>
        </p:txBody>
      </p:sp>
      <p:sp>
        <p:nvSpPr>
          <p:cNvPr id="78" name="Text Placeholder 2">
            <a:extLst>
              <a:ext uri="{FF2B5EF4-FFF2-40B4-BE49-F238E27FC236}">
                <a16:creationId xmlns:a16="http://schemas.microsoft.com/office/drawing/2014/main" id="{8F6AC01D-E26A-4631-A506-379947813860}"/>
              </a:ext>
            </a:extLst>
          </p:cNvPr>
          <p:cNvSpPr>
            <a:spLocks noGrp="1"/>
          </p:cNvSpPr>
          <p:nvPr>
            <p:ph type="body" idx="22" hasCustomPrompt="1"/>
          </p:nvPr>
        </p:nvSpPr>
        <p:spPr>
          <a:xfrm>
            <a:off x="9052455" y="1669490"/>
            <a:ext cx="2304000" cy="1077838"/>
          </a:xfrm>
          <a:prstGeom prst="rect">
            <a:avLst/>
          </a:prstGeom>
        </p:spPr>
        <p:txBody>
          <a:bodyPr anchor="b"/>
          <a:lstStyle>
            <a:lvl1pPr marL="0" indent="0">
              <a:lnSpc>
                <a:spcPct val="80000"/>
              </a:lnSpc>
              <a:buNone/>
              <a:defRPr sz="7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02</a:t>
            </a:r>
          </a:p>
        </p:txBody>
      </p:sp>
    </p:spTree>
    <p:extLst>
      <p:ext uri="{BB962C8B-B14F-4D97-AF65-F5344CB8AC3E}">
        <p14:creationId xmlns:p14="http://schemas.microsoft.com/office/powerpoint/2010/main" val="387849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09">
    <p:spTree>
      <p:nvGrpSpPr>
        <p:cNvPr id="1" name=""/>
        <p:cNvGrpSpPr/>
        <p:nvPr/>
      </p:nvGrpSpPr>
      <p:grpSpPr>
        <a:xfrm>
          <a:off x="0" y="0"/>
          <a:ext cx="0" cy="0"/>
          <a:chOff x="0" y="0"/>
          <a:chExt cx="0" cy="0"/>
        </a:xfrm>
      </p:grpSpPr>
      <p:sp>
        <p:nvSpPr>
          <p:cNvPr id="28" name="Retângulo 3">
            <a:extLst>
              <a:ext uri="{FF2B5EF4-FFF2-40B4-BE49-F238E27FC236}">
                <a16:creationId xmlns:a16="http://schemas.microsoft.com/office/drawing/2014/main" id="{27CD4DB8-C496-4953-8EB7-BD5963E98563}"/>
              </a:ext>
            </a:extLst>
          </p:cNvPr>
          <p:cNvSpPr/>
          <p:nvPr userDrawn="1"/>
        </p:nvSpPr>
        <p:spPr>
          <a:xfrm>
            <a:off x="0" y="0"/>
            <a:ext cx="12192000" cy="6858000"/>
          </a:xfrm>
          <a:prstGeom prst="rect">
            <a:avLst/>
          </a:prstGeom>
          <a:solidFill>
            <a:srgbClr val="00BF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69" name="Quadro 17">
            <a:extLst>
              <a:ext uri="{FF2B5EF4-FFF2-40B4-BE49-F238E27FC236}">
                <a16:creationId xmlns:a16="http://schemas.microsoft.com/office/drawing/2014/main" id="{A5505ACC-F2A0-4B94-8970-35536D23547E}"/>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grpSp>
        <p:nvGrpSpPr>
          <p:cNvPr id="89" name="Graphic 8">
            <a:extLst>
              <a:ext uri="{FF2B5EF4-FFF2-40B4-BE49-F238E27FC236}">
                <a16:creationId xmlns:a16="http://schemas.microsoft.com/office/drawing/2014/main" id="{3D66BF09-484F-4A18-A149-5119FC70D210}"/>
              </a:ext>
            </a:extLst>
          </p:cNvPr>
          <p:cNvGrpSpPr/>
          <p:nvPr userDrawn="1"/>
        </p:nvGrpSpPr>
        <p:grpSpPr>
          <a:xfrm>
            <a:off x="10564599" y="6103433"/>
            <a:ext cx="1188338" cy="365001"/>
            <a:chOff x="4714875" y="3005137"/>
            <a:chExt cx="2759011" cy="847438"/>
          </a:xfrm>
          <a:solidFill>
            <a:schemeClr val="bg1"/>
          </a:solidFill>
        </p:grpSpPr>
        <p:sp>
          <p:nvSpPr>
            <p:cNvPr id="90" name="Freeform: Shape 89">
              <a:extLst>
                <a:ext uri="{FF2B5EF4-FFF2-40B4-BE49-F238E27FC236}">
                  <a16:creationId xmlns:a16="http://schemas.microsoft.com/office/drawing/2014/main" id="{DBEBD587-66AC-4C57-B0ED-F100D2DB9387}"/>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91" name="Graphic 8">
              <a:extLst>
                <a:ext uri="{FF2B5EF4-FFF2-40B4-BE49-F238E27FC236}">
                  <a16:creationId xmlns:a16="http://schemas.microsoft.com/office/drawing/2014/main" id="{6821447D-FE2A-4F60-A391-3441E10B49AC}"/>
                </a:ext>
              </a:extLst>
            </p:cNvPr>
            <p:cNvGrpSpPr/>
            <p:nvPr/>
          </p:nvGrpSpPr>
          <p:grpSpPr>
            <a:xfrm>
              <a:off x="5276564" y="3551872"/>
              <a:ext cx="2197322" cy="300703"/>
              <a:chOff x="5276564" y="3551872"/>
              <a:chExt cx="2197322" cy="300703"/>
            </a:xfrm>
            <a:grpFill/>
          </p:grpSpPr>
          <p:sp>
            <p:nvSpPr>
              <p:cNvPr id="92" name="Freeform: Shape 91">
                <a:extLst>
                  <a:ext uri="{FF2B5EF4-FFF2-40B4-BE49-F238E27FC236}">
                    <a16:creationId xmlns:a16="http://schemas.microsoft.com/office/drawing/2014/main" id="{EB97E210-5690-49CA-9D1E-676A5FC82F58}"/>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93" name="Freeform: Shape 92">
                <a:extLst>
                  <a:ext uri="{FF2B5EF4-FFF2-40B4-BE49-F238E27FC236}">
                    <a16:creationId xmlns:a16="http://schemas.microsoft.com/office/drawing/2014/main" id="{8E2988AB-F16A-41A3-A1FF-A4D8425718DF}"/>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94" name="Freeform: Shape 93">
                <a:extLst>
                  <a:ext uri="{FF2B5EF4-FFF2-40B4-BE49-F238E27FC236}">
                    <a16:creationId xmlns:a16="http://schemas.microsoft.com/office/drawing/2014/main" id="{1F3396DB-8E0C-4794-8FE1-0BACA024BC57}"/>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95" name="Freeform: Shape 94">
                <a:extLst>
                  <a:ext uri="{FF2B5EF4-FFF2-40B4-BE49-F238E27FC236}">
                    <a16:creationId xmlns:a16="http://schemas.microsoft.com/office/drawing/2014/main" id="{67F18E9E-3633-4714-A0EE-28AD71D8DCC4}"/>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96" name="Freeform: Shape 95">
                <a:extLst>
                  <a:ext uri="{FF2B5EF4-FFF2-40B4-BE49-F238E27FC236}">
                    <a16:creationId xmlns:a16="http://schemas.microsoft.com/office/drawing/2014/main" id="{71FAD269-C903-407F-82AF-4F59878D533A}"/>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97" name="Freeform: Shape 96">
                <a:extLst>
                  <a:ext uri="{FF2B5EF4-FFF2-40B4-BE49-F238E27FC236}">
                    <a16:creationId xmlns:a16="http://schemas.microsoft.com/office/drawing/2014/main" id="{127607E5-11CE-49A3-BF15-5F706BBB2FE4}"/>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98" name="Freeform: Shape 97">
                <a:extLst>
                  <a:ext uri="{FF2B5EF4-FFF2-40B4-BE49-F238E27FC236}">
                    <a16:creationId xmlns:a16="http://schemas.microsoft.com/office/drawing/2014/main" id="{3051FECF-C8F8-41A7-956C-035114539C8A}"/>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99" name="Freeform: Shape 98">
                <a:extLst>
                  <a:ext uri="{FF2B5EF4-FFF2-40B4-BE49-F238E27FC236}">
                    <a16:creationId xmlns:a16="http://schemas.microsoft.com/office/drawing/2014/main" id="{C9ED0C99-4CC0-4674-8D49-9294B9D30072}"/>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100" name="Freeform: Shape 99">
                <a:extLst>
                  <a:ext uri="{FF2B5EF4-FFF2-40B4-BE49-F238E27FC236}">
                    <a16:creationId xmlns:a16="http://schemas.microsoft.com/office/drawing/2014/main" id="{E888EDB9-19C2-4334-98F7-23FE92D6817D}"/>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101" name="Freeform: Shape 100">
                <a:extLst>
                  <a:ext uri="{FF2B5EF4-FFF2-40B4-BE49-F238E27FC236}">
                    <a16:creationId xmlns:a16="http://schemas.microsoft.com/office/drawing/2014/main" id="{E70180E4-F599-434C-85EC-F187333CF817}"/>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102" name="Freeform: Shape 101">
                <a:extLst>
                  <a:ext uri="{FF2B5EF4-FFF2-40B4-BE49-F238E27FC236}">
                    <a16:creationId xmlns:a16="http://schemas.microsoft.com/office/drawing/2014/main" id="{CDF836AD-6847-4D1E-9529-C7DF4DBFE56A}"/>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103" name="Freeform: Shape 102">
                <a:extLst>
                  <a:ext uri="{FF2B5EF4-FFF2-40B4-BE49-F238E27FC236}">
                    <a16:creationId xmlns:a16="http://schemas.microsoft.com/office/drawing/2014/main" id="{2A2BAEF2-0707-4D9B-B36D-0E6A241491F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34" name="Footer Placeholder 5">
            <a:extLst>
              <a:ext uri="{FF2B5EF4-FFF2-40B4-BE49-F238E27FC236}">
                <a16:creationId xmlns:a16="http://schemas.microsoft.com/office/drawing/2014/main" id="{EECD589A-1997-435A-BDCF-96B585546E98}"/>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35" name="Slide Number Placeholder 6">
            <a:extLst>
              <a:ext uri="{FF2B5EF4-FFF2-40B4-BE49-F238E27FC236}">
                <a16:creationId xmlns:a16="http://schemas.microsoft.com/office/drawing/2014/main" id="{AAA922FC-E74C-4426-B5EB-B6E7095B7E78}"/>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
        <p:nvSpPr>
          <p:cNvPr id="36" name="Title Placeholder 1">
            <a:extLst>
              <a:ext uri="{FF2B5EF4-FFF2-40B4-BE49-F238E27FC236}">
                <a16:creationId xmlns:a16="http://schemas.microsoft.com/office/drawing/2014/main" id="{13455727-3115-4569-8636-3F1444601420}"/>
              </a:ext>
            </a:extLst>
          </p:cNvPr>
          <p:cNvSpPr>
            <a:spLocks noGrp="1"/>
          </p:cNvSpPr>
          <p:nvPr>
            <p:ph type="title"/>
          </p:nvPr>
        </p:nvSpPr>
        <p:spPr>
          <a:xfrm>
            <a:off x="740780" y="540000"/>
            <a:ext cx="10710440" cy="480131"/>
          </a:xfrm>
          <a:prstGeom prst="rect">
            <a:avLst/>
          </a:prstGeom>
        </p:spPr>
        <p:txBody>
          <a:bodyPr vert="horz" lIns="91440" tIns="45720" rIns="91440" bIns="45720" rtlCol="0" anchor="t" anchorCtr="0">
            <a:spAutoFit/>
          </a:bodyPr>
          <a:lstStyle>
            <a:lvl1pPr>
              <a:defRPr>
                <a:solidFill>
                  <a:schemeClr val="bg1"/>
                </a:solidFill>
              </a:defRPr>
            </a:lvl1pPr>
          </a:lstStyle>
          <a:p>
            <a:r>
              <a:rPr lang="en-US"/>
              <a:t>Click to edit Master title style</a:t>
            </a:r>
            <a:endParaRPr lang="en-AU" dirty="0"/>
          </a:p>
        </p:txBody>
      </p:sp>
      <p:sp>
        <p:nvSpPr>
          <p:cNvPr id="53" name="Text Placeholder 2">
            <a:extLst>
              <a:ext uri="{FF2B5EF4-FFF2-40B4-BE49-F238E27FC236}">
                <a16:creationId xmlns:a16="http://schemas.microsoft.com/office/drawing/2014/main" id="{F3791CF8-4080-4D39-A449-B82A7E539F01}"/>
              </a:ext>
            </a:extLst>
          </p:cNvPr>
          <p:cNvSpPr>
            <a:spLocks noGrp="1"/>
          </p:cNvSpPr>
          <p:nvPr>
            <p:ph type="body" idx="1" hasCustomPrompt="1"/>
          </p:nvPr>
        </p:nvSpPr>
        <p:spPr>
          <a:xfrm>
            <a:off x="740728" y="1250950"/>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01</a:t>
            </a:r>
          </a:p>
        </p:txBody>
      </p:sp>
      <p:sp>
        <p:nvSpPr>
          <p:cNvPr id="54" name="Text Placeholder 2">
            <a:extLst>
              <a:ext uri="{FF2B5EF4-FFF2-40B4-BE49-F238E27FC236}">
                <a16:creationId xmlns:a16="http://schemas.microsoft.com/office/drawing/2014/main" id="{65895540-970C-4FAE-A224-763DA1043A81}"/>
              </a:ext>
            </a:extLst>
          </p:cNvPr>
          <p:cNvSpPr>
            <a:spLocks noGrp="1"/>
          </p:cNvSpPr>
          <p:nvPr>
            <p:ph type="body" idx="18" hasCustomPrompt="1"/>
          </p:nvPr>
        </p:nvSpPr>
        <p:spPr>
          <a:xfrm>
            <a:off x="740728" y="2941389"/>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04</a:t>
            </a:r>
          </a:p>
        </p:txBody>
      </p:sp>
      <p:sp>
        <p:nvSpPr>
          <p:cNvPr id="55" name="Text Placeholder 2">
            <a:extLst>
              <a:ext uri="{FF2B5EF4-FFF2-40B4-BE49-F238E27FC236}">
                <a16:creationId xmlns:a16="http://schemas.microsoft.com/office/drawing/2014/main" id="{2C9FC7A3-4A90-4BE4-BC41-DF8541DFFAB9}"/>
              </a:ext>
            </a:extLst>
          </p:cNvPr>
          <p:cNvSpPr>
            <a:spLocks noGrp="1"/>
          </p:cNvSpPr>
          <p:nvPr>
            <p:ph type="body" idx="21"/>
          </p:nvPr>
        </p:nvSpPr>
        <p:spPr>
          <a:xfrm>
            <a:off x="2230002" y="1250951"/>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6" name="Text Placeholder 2">
            <a:extLst>
              <a:ext uri="{FF2B5EF4-FFF2-40B4-BE49-F238E27FC236}">
                <a16:creationId xmlns:a16="http://schemas.microsoft.com/office/drawing/2014/main" id="{9115B95C-CE52-4849-B71D-B622B969056D}"/>
              </a:ext>
            </a:extLst>
          </p:cNvPr>
          <p:cNvSpPr>
            <a:spLocks noGrp="1"/>
          </p:cNvSpPr>
          <p:nvPr>
            <p:ph type="body" idx="27"/>
          </p:nvPr>
        </p:nvSpPr>
        <p:spPr>
          <a:xfrm>
            <a:off x="2230002" y="2941390"/>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7" name="Text Placeholder 2">
            <a:extLst>
              <a:ext uri="{FF2B5EF4-FFF2-40B4-BE49-F238E27FC236}">
                <a16:creationId xmlns:a16="http://schemas.microsoft.com/office/drawing/2014/main" id="{683F8E07-FF8B-4280-86B5-6E08BA2CD957}"/>
              </a:ext>
            </a:extLst>
          </p:cNvPr>
          <p:cNvSpPr>
            <a:spLocks noGrp="1"/>
          </p:cNvSpPr>
          <p:nvPr>
            <p:ph type="body" idx="28" hasCustomPrompt="1"/>
          </p:nvPr>
        </p:nvSpPr>
        <p:spPr>
          <a:xfrm>
            <a:off x="4390342" y="1250950"/>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02</a:t>
            </a:r>
          </a:p>
        </p:txBody>
      </p:sp>
      <p:sp>
        <p:nvSpPr>
          <p:cNvPr id="58" name="Text Placeholder 2">
            <a:extLst>
              <a:ext uri="{FF2B5EF4-FFF2-40B4-BE49-F238E27FC236}">
                <a16:creationId xmlns:a16="http://schemas.microsoft.com/office/drawing/2014/main" id="{DAF8F58D-9CC4-406B-9178-821EE066048E}"/>
              </a:ext>
            </a:extLst>
          </p:cNvPr>
          <p:cNvSpPr>
            <a:spLocks noGrp="1"/>
          </p:cNvSpPr>
          <p:nvPr>
            <p:ph type="body" idx="29" hasCustomPrompt="1"/>
          </p:nvPr>
        </p:nvSpPr>
        <p:spPr>
          <a:xfrm>
            <a:off x="4390342" y="2941389"/>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05</a:t>
            </a:r>
          </a:p>
        </p:txBody>
      </p:sp>
      <p:sp>
        <p:nvSpPr>
          <p:cNvPr id="59" name="Text Placeholder 2">
            <a:extLst>
              <a:ext uri="{FF2B5EF4-FFF2-40B4-BE49-F238E27FC236}">
                <a16:creationId xmlns:a16="http://schemas.microsoft.com/office/drawing/2014/main" id="{54B704F5-5476-4C85-8E87-AE08EB74416C}"/>
              </a:ext>
            </a:extLst>
          </p:cNvPr>
          <p:cNvSpPr>
            <a:spLocks noGrp="1"/>
          </p:cNvSpPr>
          <p:nvPr>
            <p:ph type="body" idx="30"/>
          </p:nvPr>
        </p:nvSpPr>
        <p:spPr>
          <a:xfrm>
            <a:off x="5879616" y="1250951"/>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0" name="Text Placeholder 2">
            <a:extLst>
              <a:ext uri="{FF2B5EF4-FFF2-40B4-BE49-F238E27FC236}">
                <a16:creationId xmlns:a16="http://schemas.microsoft.com/office/drawing/2014/main" id="{1CFF80E8-5D5E-4EE8-9406-1BC32415F87A}"/>
              </a:ext>
            </a:extLst>
          </p:cNvPr>
          <p:cNvSpPr>
            <a:spLocks noGrp="1"/>
          </p:cNvSpPr>
          <p:nvPr>
            <p:ph type="body" idx="31"/>
          </p:nvPr>
        </p:nvSpPr>
        <p:spPr>
          <a:xfrm>
            <a:off x="5879616" y="2941390"/>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1" name="Text Placeholder 2">
            <a:extLst>
              <a:ext uri="{FF2B5EF4-FFF2-40B4-BE49-F238E27FC236}">
                <a16:creationId xmlns:a16="http://schemas.microsoft.com/office/drawing/2014/main" id="{A72B18ED-D0F3-4260-9691-CEF9C4B46E41}"/>
              </a:ext>
            </a:extLst>
          </p:cNvPr>
          <p:cNvSpPr>
            <a:spLocks noGrp="1"/>
          </p:cNvSpPr>
          <p:nvPr>
            <p:ph type="body" idx="32" hasCustomPrompt="1"/>
          </p:nvPr>
        </p:nvSpPr>
        <p:spPr>
          <a:xfrm>
            <a:off x="8039955" y="1250950"/>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03</a:t>
            </a:r>
          </a:p>
        </p:txBody>
      </p:sp>
      <p:sp>
        <p:nvSpPr>
          <p:cNvPr id="62" name="Text Placeholder 2">
            <a:extLst>
              <a:ext uri="{FF2B5EF4-FFF2-40B4-BE49-F238E27FC236}">
                <a16:creationId xmlns:a16="http://schemas.microsoft.com/office/drawing/2014/main" id="{AE813ACF-CFD6-4E66-B3C2-781B5AD1F782}"/>
              </a:ext>
            </a:extLst>
          </p:cNvPr>
          <p:cNvSpPr>
            <a:spLocks noGrp="1"/>
          </p:cNvSpPr>
          <p:nvPr>
            <p:ph type="body" idx="33" hasCustomPrompt="1"/>
          </p:nvPr>
        </p:nvSpPr>
        <p:spPr>
          <a:xfrm>
            <a:off x="8039955" y="2941389"/>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06</a:t>
            </a:r>
          </a:p>
        </p:txBody>
      </p:sp>
      <p:sp>
        <p:nvSpPr>
          <p:cNvPr id="63" name="Text Placeholder 2">
            <a:extLst>
              <a:ext uri="{FF2B5EF4-FFF2-40B4-BE49-F238E27FC236}">
                <a16:creationId xmlns:a16="http://schemas.microsoft.com/office/drawing/2014/main" id="{FA916035-2527-4F42-8983-F9ACD62552A9}"/>
              </a:ext>
            </a:extLst>
          </p:cNvPr>
          <p:cNvSpPr>
            <a:spLocks noGrp="1"/>
          </p:cNvSpPr>
          <p:nvPr>
            <p:ph type="body" idx="34"/>
          </p:nvPr>
        </p:nvSpPr>
        <p:spPr>
          <a:xfrm>
            <a:off x="9529229" y="1250951"/>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4" name="Text Placeholder 2">
            <a:extLst>
              <a:ext uri="{FF2B5EF4-FFF2-40B4-BE49-F238E27FC236}">
                <a16:creationId xmlns:a16="http://schemas.microsoft.com/office/drawing/2014/main" id="{38DC4711-649A-4C61-A156-25B9B194559F}"/>
              </a:ext>
            </a:extLst>
          </p:cNvPr>
          <p:cNvSpPr>
            <a:spLocks noGrp="1"/>
          </p:cNvSpPr>
          <p:nvPr>
            <p:ph type="body" idx="35"/>
          </p:nvPr>
        </p:nvSpPr>
        <p:spPr>
          <a:xfrm>
            <a:off x="9529229" y="2941389"/>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5" name="Text Placeholder 2">
            <a:extLst>
              <a:ext uri="{FF2B5EF4-FFF2-40B4-BE49-F238E27FC236}">
                <a16:creationId xmlns:a16="http://schemas.microsoft.com/office/drawing/2014/main" id="{244C2B0A-4932-4004-91F7-4CE87C8394CA}"/>
              </a:ext>
            </a:extLst>
          </p:cNvPr>
          <p:cNvSpPr>
            <a:spLocks noGrp="1"/>
          </p:cNvSpPr>
          <p:nvPr>
            <p:ph type="body" idx="36" hasCustomPrompt="1"/>
          </p:nvPr>
        </p:nvSpPr>
        <p:spPr>
          <a:xfrm>
            <a:off x="740728" y="4631828"/>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07</a:t>
            </a:r>
          </a:p>
        </p:txBody>
      </p:sp>
      <p:sp>
        <p:nvSpPr>
          <p:cNvPr id="70" name="Text Placeholder 2">
            <a:extLst>
              <a:ext uri="{FF2B5EF4-FFF2-40B4-BE49-F238E27FC236}">
                <a16:creationId xmlns:a16="http://schemas.microsoft.com/office/drawing/2014/main" id="{911C0BCD-F36E-45C6-8417-3EEE46219CCA}"/>
              </a:ext>
            </a:extLst>
          </p:cNvPr>
          <p:cNvSpPr>
            <a:spLocks noGrp="1"/>
          </p:cNvSpPr>
          <p:nvPr>
            <p:ph type="body" idx="37"/>
          </p:nvPr>
        </p:nvSpPr>
        <p:spPr>
          <a:xfrm>
            <a:off x="2230002" y="4631828"/>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1" name="Text Placeholder 2">
            <a:extLst>
              <a:ext uri="{FF2B5EF4-FFF2-40B4-BE49-F238E27FC236}">
                <a16:creationId xmlns:a16="http://schemas.microsoft.com/office/drawing/2014/main" id="{EA4DFC7F-B61B-4FCB-90D5-997B63A75951}"/>
              </a:ext>
            </a:extLst>
          </p:cNvPr>
          <p:cNvSpPr>
            <a:spLocks noGrp="1"/>
          </p:cNvSpPr>
          <p:nvPr>
            <p:ph type="body" idx="38" hasCustomPrompt="1"/>
          </p:nvPr>
        </p:nvSpPr>
        <p:spPr>
          <a:xfrm>
            <a:off x="4390342" y="4631828"/>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08</a:t>
            </a:r>
          </a:p>
        </p:txBody>
      </p:sp>
      <p:sp>
        <p:nvSpPr>
          <p:cNvPr id="72" name="Text Placeholder 2">
            <a:extLst>
              <a:ext uri="{FF2B5EF4-FFF2-40B4-BE49-F238E27FC236}">
                <a16:creationId xmlns:a16="http://schemas.microsoft.com/office/drawing/2014/main" id="{0866EA42-FFAE-44DC-A0CC-9163FA0FC8AE}"/>
              </a:ext>
            </a:extLst>
          </p:cNvPr>
          <p:cNvSpPr>
            <a:spLocks noGrp="1"/>
          </p:cNvSpPr>
          <p:nvPr>
            <p:ph type="body" idx="39"/>
          </p:nvPr>
        </p:nvSpPr>
        <p:spPr>
          <a:xfrm>
            <a:off x="5879616" y="4631828"/>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3" name="Text Placeholder 2">
            <a:extLst>
              <a:ext uri="{FF2B5EF4-FFF2-40B4-BE49-F238E27FC236}">
                <a16:creationId xmlns:a16="http://schemas.microsoft.com/office/drawing/2014/main" id="{6AA7198E-5EC9-49E0-8782-D9E39494235C}"/>
              </a:ext>
            </a:extLst>
          </p:cNvPr>
          <p:cNvSpPr>
            <a:spLocks noGrp="1"/>
          </p:cNvSpPr>
          <p:nvPr>
            <p:ph type="body" idx="40" hasCustomPrompt="1"/>
          </p:nvPr>
        </p:nvSpPr>
        <p:spPr>
          <a:xfrm>
            <a:off x="8039955" y="4631828"/>
            <a:ext cx="1481654" cy="1202510"/>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8000" kern="1200" dirty="0">
                <a:solidFill>
                  <a:schemeClr val="bg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09</a:t>
            </a:r>
          </a:p>
        </p:txBody>
      </p:sp>
      <p:sp>
        <p:nvSpPr>
          <p:cNvPr id="74" name="Text Placeholder 2">
            <a:extLst>
              <a:ext uri="{FF2B5EF4-FFF2-40B4-BE49-F238E27FC236}">
                <a16:creationId xmlns:a16="http://schemas.microsoft.com/office/drawing/2014/main" id="{8543172A-E43D-4ABB-A79F-92FE65D7259D}"/>
              </a:ext>
            </a:extLst>
          </p:cNvPr>
          <p:cNvSpPr>
            <a:spLocks noGrp="1"/>
          </p:cNvSpPr>
          <p:nvPr>
            <p:ph type="body" idx="41"/>
          </p:nvPr>
        </p:nvSpPr>
        <p:spPr>
          <a:xfrm>
            <a:off x="9529229" y="4631828"/>
            <a:ext cx="1922043" cy="1202510"/>
          </a:xfrm>
          <a:prstGeom prst="rect">
            <a:avLst/>
          </a:prstGeom>
        </p:spPr>
        <p:txBody>
          <a:bodyPr anchor="ctr">
            <a:noAutofit/>
          </a:bodyPr>
          <a:lstStyle>
            <a:lvl1pPr marL="0" indent="0" algn="l">
              <a:lnSpc>
                <a:spcPct val="100000"/>
              </a:lnSpc>
              <a:buNone/>
              <a:defRPr sz="1800" b="0">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1575643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Agenda 09">
    <p:spTree>
      <p:nvGrpSpPr>
        <p:cNvPr id="1" name=""/>
        <p:cNvGrpSpPr/>
        <p:nvPr/>
      </p:nvGrpSpPr>
      <p:grpSpPr>
        <a:xfrm>
          <a:off x="0" y="0"/>
          <a:ext cx="0" cy="0"/>
          <a:chOff x="0" y="0"/>
          <a:chExt cx="0" cy="0"/>
        </a:xfrm>
      </p:grpSpPr>
      <p:sp>
        <p:nvSpPr>
          <p:cNvPr id="28" name="Retângulo 3">
            <a:extLst>
              <a:ext uri="{FF2B5EF4-FFF2-40B4-BE49-F238E27FC236}">
                <a16:creationId xmlns:a16="http://schemas.microsoft.com/office/drawing/2014/main" id="{27CD4DB8-C496-4953-8EB7-BD5963E98563}"/>
              </a:ext>
            </a:extLst>
          </p:cNvPr>
          <p:cNvSpPr/>
          <p:nvPr userDrawn="1"/>
        </p:nvSpPr>
        <p:spPr>
          <a:xfrm>
            <a:off x="0" y="0"/>
            <a:ext cx="12192000" cy="6858000"/>
          </a:xfrm>
          <a:prstGeom prst="rect">
            <a:avLst/>
          </a:prstGeom>
          <a:solidFill>
            <a:srgbClr val="00BF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69" name="Quadro 17">
            <a:extLst>
              <a:ext uri="{FF2B5EF4-FFF2-40B4-BE49-F238E27FC236}">
                <a16:creationId xmlns:a16="http://schemas.microsoft.com/office/drawing/2014/main" id="{A5505ACC-F2A0-4B94-8970-35536D23547E}"/>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grpSp>
        <p:nvGrpSpPr>
          <p:cNvPr id="89" name="Graphic 8">
            <a:extLst>
              <a:ext uri="{FF2B5EF4-FFF2-40B4-BE49-F238E27FC236}">
                <a16:creationId xmlns:a16="http://schemas.microsoft.com/office/drawing/2014/main" id="{3D66BF09-484F-4A18-A149-5119FC70D210}"/>
              </a:ext>
            </a:extLst>
          </p:cNvPr>
          <p:cNvGrpSpPr/>
          <p:nvPr userDrawn="1"/>
        </p:nvGrpSpPr>
        <p:grpSpPr>
          <a:xfrm>
            <a:off x="10564599" y="6103433"/>
            <a:ext cx="1188338" cy="365001"/>
            <a:chOff x="4714875" y="3005137"/>
            <a:chExt cx="2759011" cy="847438"/>
          </a:xfrm>
          <a:solidFill>
            <a:schemeClr val="bg1"/>
          </a:solidFill>
        </p:grpSpPr>
        <p:sp>
          <p:nvSpPr>
            <p:cNvPr id="90" name="Freeform: Shape 89">
              <a:extLst>
                <a:ext uri="{FF2B5EF4-FFF2-40B4-BE49-F238E27FC236}">
                  <a16:creationId xmlns:a16="http://schemas.microsoft.com/office/drawing/2014/main" id="{DBEBD587-66AC-4C57-B0ED-F100D2DB9387}"/>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91" name="Graphic 8">
              <a:extLst>
                <a:ext uri="{FF2B5EF4-FFF2-40B4-BE49-F238E27FC236}">
                  <a16:creationId xmlns:a16="http://schemas.microsoft.com/office/drawing/2014/main" id="{6821447D-FE2A-4F60-A391-3441E10B49AC}"/>
                </a:ext>
              </a:extLst>
            </p:cNvPr>
            <p:cNvGrpSpPr/>
            <p:nvPr/>
          </p:nvGrpSpPr>
          <p:grpSpPr>
            <a:xfrm>
              <a:off x="5276564" y="3551872"/>
              <a:ext cx="2197322" cy="300703"/>
              <a:chOff x="5276564" y="3551872"/>
              <a:chExt cx="2197322" cy="300703"/>
            </a:xfrm>
            <a:grpFill/>
          </p:grpSpPr>
          <p:sp>
            <p:nvSpPr>
              <p:cNvPr id="92" name="Freeform: Shape 91">
                <a:extLst>
                  <a:ext uri="{FF2B5EF4-FFF2-40B4-BE49-F238E27FC236}">
                    <a16:creationId xmlns:a16="http://schemas.microsoft.com/office/drawing/2014/main" id="{EB97E210-5690-49CA-9D1E-676A5FC82F58}"/>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93" name="Freeform: Shape 92">
                <a:extLst>
                  <a:ext uri="{FF2B5EF4-FFF2-40B4-BE49-F238E27FC236}">
                    <a16:creationId xmlns:a16="http://schemas.microsoft.com/office/drawing/2014/main" id="{8E2988AB-F16A-41A3-A1FF-A4D8425718DF}"/>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94" name="Freeform: Shape 93">
                <a:extLst>
                  <a:ext uri="{FF2B5EF4-FFF2-40B4-BE49-F238E27FC236}">
                    <a16:creationId xmlns:a16="http://schemas.microsoft.com/office/drawing/2014/main" id="{1F3396DB-8E0C-4794-8FE1-0BACA024BC57}"/>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95" name="Freeform: Shape 94">
                <a:extLst>
                  <a:ext uri="{FF2B5EF4-FFF2-40B4-BE49-F238E27FC236}">
                    <a16:creationId xmlns:a16="http://schemas.microsoft.com/office/drawing/2014/main" id="{67F18E9E-3633-4714-A0EE-28AD71D8DCC4}"/>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96" name="Freeform: Shape 95">
                <a:extLst>
                  <a:ext uri="{FF2B5EF4-FFF2-40B4-BE49-F238E27FC236}">
                    <a16:creationId xmlns:a16="http://schemas.microsoft.com/office/drawing/2014/main" id="{71FAD269-C903-407F-82AF-4F59878D533A}"/>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97" name="Freeform: Shape 96">
                <a:extLst>
                  <a:ext uri="{FF2B5EF4-FFF2-40B4-BE49-F238E27FC236}">
                    <a16:creationId xmlns:a16="http://schemas.microsoft.com/office/drawing/2014/main" id="{127607E5-11CE-49A3-BF15-5F706BBB2FE4}"/>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98" name="Freeform: Shape 97">
                <a:extLst>
                  <a:ext uri="{FF2B5EF4-FFF2-40B4-BE49-F238E27FC236}">
                    <a16:creationId xmlns:a16="http://schemas.microsoft.com/office/drawing/2014/main" id="{3051FECF-C8F8-41A7-956C-035114539C8A}"/>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99" name="Freeform: Shape 98">
                <a:extLst>
                  <a:ext uri="{FF2B5EF4-FFF2-40B4-BE49-F238E27FC236}">
                    <a16:creationId xmlns:a16="http://schemas.microsoft.com/office/drawing/2014/main" id="{C9ED0C99-4CC0-4674-8D49-9294B9D30072}"/>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100" name="Freeform: Shape 99">
                <a:extLst>
                  <a:ext uri="{FF2B5EF4-FFF2-40B4-BE49-F238E27FC236}">
                    <a16:creationId xmlns:a16="http://schemas.microsoft.com/office/drawing/2014/main" id="{E888EDB9-19C2-4334-98F7-23FE92D6817D}"/>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101" name="Freeform: Shape 100">
                <a:extLst>
                  <a:ext uri="{FF2B5EF4-FFF2-40B4-BE49-F238E27FC236}">
                    <a16:creationId xmlns:a16="http://schemas.microsoft.com/office/drawing/2014/main" id="{E70180E4-F599-434C-85EC-F187333CF817}"/>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102" name="Freeform: Shape 101">
                <a:extLst>
                  <a:ext uri="{FF2B5EF4-FFF2-40B4-BE49-F238E27FC236}">
                    <a16:creationId xmlns:a16="http://schemas.microsoft.com/office/drawing/2014/main" id="{CDF836AD-6847-4D1E-9529-C7DF4DBFE56A}"/>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103" name="Freeform: Shape 102">
                <a:extLst>
                  <a:ext uri="{FF2B5EF4-FFF2-40B4-BE49-F238E27FC236}">
                    <a16:creationId xmlns:a16="http://schemas.microsoft.com/office/drawing/2014/main" id="{2A2BAEF2-0707-4D9B-B36D-0E6A241491F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34" name="Footer Placeholder 5">
            <a:extLst>
              <a:ext uri="{FF2B5EF4-FFF2-40B4-BE49-F238E27FC236}">
                <a16:creationId xmlns:a16="http://schemas.microsoft.com/office/drawing/2014/main" id="{EECD589A-1997-435A-BDCF-96B585546E98}"/>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35" name="Slide Number Placeholder 6">
            <a:extLst>
              <a:ext uri="{FF2B5EF4-FFF2-40B4-BE49-F238E27FC236}">
                <a16:creationId xmlns:a16="http://schemas.microsoft.com/office/drawing/2014/main" id="{AAA922FC-E74C-4426-B5EB-B6E7095B7E78}"/>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
        <p:nvSpPr>
          <p:cNvPr id="36" name="Title Placeholder 1">
            <a:extLst>
              <a:ext uri="{FF2B5EF4-FFF2-40B4-BE49-F238E27FC236}">
                <a16:creationId xmlns:a16="http://schemas.microsoft.com/office/drawing/2014/main" id="{13455727-3115-4569-8636-3F1444601420}"/>
              </a:ext>
            </a:extLst>
          </p:cNvPr>
          <p:cNvSpPr>
            <a:spLocks noGrp="1"/>
          </p:cNvSpPr>
          <p:nvPr>
            <p:ph type="title"/>
          </p:nvPr>
        </p:nvSpPr>
        <p:spPr>
          <a:xfrm>
            <a:off x="740780" y="540000"/>
            <a:ext cx="10710440" cy="480131"/>
          </a:xfrm>
          <a:prstGeom prst="rect">
            <a:avLst/>
          </a:prstGeom>
        </p:spPr>
        <p:txBody>
          <a:bodyPr vert="horz" lIns="91440" tIns="45720" rIns="91440" bIns="45720" rtlCol="0" anchor="t" anchorCtr="0">
            <a:spAutoFit/>
          </a:bodyPr>
          <a:lstStyle>
            <a:lvl1pPr>
              <a:defRPr>
                <a:solidFill>
                  <a:schemeClr val="bg1"/>
                </a:solidFill>
              </a:defRPr>
            </a:lvl1pPr>
          </a:lstStyle>
          <a:p>
            <a:r>
              <a:rPr lang="en-US"/>
              <a:t>Click to edit Master title style</a:t>
            </a:r>
            <a:endParaRPr lang="en-AU" dirty="0"/>
          </a:p>
        </p:txBody>
      </p:sp>
      <p:sp>
        <p:nvSpPr>
          <p:cNvPr id="3" name="Table Placeholder 2">
            <a:extLst>
              <a:ext uri="{FF2B5EF4-FFF2-40B4-BE49-F238E27FC236}">
                <a16:creationId xmlns:a16="http://schemas.microsoft.com/office/drawing/2014/main" id="{B2D4F2D5-E505-4D2E-A337-2DB980472009}"/>
              </a:ext>
            </a:extLst>
          </p:cNvPr>
          <p:cNvSpPr>
            <a:spLocks noGrp="1"/>
          </p:cNvSpPr>
          <p:nvPr>
            <p:ph type="tbl" sz="quarter" idx="13"/>
          </p:nvPr>
        </p:nvSpPr>
        <p:spPr>
          <a:xfrm>
            <a:off x="738188" y="1250949"/>
            <a:ext cx="10712450" cy="4595593"/>
          </a:xfrm>
        </p:spPr>
        <p:txBody>
          <a:bodyPr/>
          <a:lstStyle>
            <a:lvl1pPr marL="0" indent="0">
              <a:buFont typeface="Arial" panose="020B0604020202020204" pitchFamily="34" charset="0"/>
              <a:buNone/>
              <a:defRPr>
                <a:solidFill>
                  <a:schemeClr val="bg1"/>
                </a:solidFill>
              </a:defRPr>
            </a:lvl1pPr>
          </a:lstStyle>
          <a:p>
            <a:r>
              <a:rPr lang="en-US"/>
              <a:t>Click icon to add table</a:t>
            </a:r>
            <a:endParaRPr lang="en-AU" dirty="0"/>
          </a:p>
        </p:txBody>
      </p:sp>
    </p:spTree>
    <p:extLst>
      <p:ext uri="{BB962C8B-B14F-4D97-AF65-F5344CB8AC3E}">
        <p14:creationId xmlns:p14="http://schemas.microsoft.com/office/powerpoint/2010/main" val="276655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Slide With Image White Logo">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0181FAB-E04A-444C-80A7-5A30BDC2E9D2}"/>
              </a:ext>
            </a:extLst>
          </p:cNvPr>
          <p:cNvSpPr>
            <a:spLocks noGrp="1"/>
          </p:cNvSpPr>
          <p:nvPr>
            <p:ph type="pic" sz="quarter" idx="16"/>
          </p:nvPr>
        </p:nvSpPr>
        <p:spPr>
          <a:xfrm>
            <a:off x="119065" y="123827"/>
            <a:ext cx="11949110" cy="6610349"/>
          </a:xfrm>
          <a:custGeom>
            <a:avLst/>
            <a:gdLst>
              <a:gd name="connsiteX0" fmla="*/ 11436828 w 11949110"/>
              <a:gd name="connsiteY0" fmla="*/ 6273225 h 6610349"/>
              <a:gd name="connsiteX1" fmla="*/ 11460950 w 11949110"/>
              <a:gd name="connsiteY1" fmla="*/ 6299440 h 6610349"/>
              <a:gd name="connsiteX2" fmla="*/ 11436828 w 11949110"/>
              <a:gd name="connsiteY2" fmla="*/ 6325655 h 6610349"/>
              <a:gd name="connsiteX3" fmla="*/ 11412458 w 11949110"/>
              <a:gd name="connsiteY3" fmla="*/ 6299440 h 6610349"/>
              <a:gd name="connsiteX4" fmla="*/ 11436828 w 11949110"/>
              <a:gd name="connsiteY4" fmla="*/ 6273225 h 6610349"/>
              <a:gd name="connsiteX5" fmla="*/ 11593544 w 11949110"/>
              <a:gd name="connsiteY5" fmla="*/ 6271707 h 6610349"/>
              <a:gd name="connsiteX6" fmla="*/ 11613729 w 11949110"/>
              <a:gd name="connsiteY6" fmla="*/ 6290825 h 6610349"/>
              <a:gd name="connsiteX7" fmla="*/ 11570734 w 11949110"/>
              <a:gd name="connsiteY7" fmla="*/ 6290825 h 6610349"/>
              <a:gd name="connsiteX8" fmla="*/ 11593544 w 11949110"/>
              <a:gd name="connsiteY8" fmla="*/ 6271707 h 6610349"/>
              <a:gd name="connsiteX9" fmla="*/ 11041467 w 11949110"/>
              <a:gd name="connsiteY9" fmla="*/ 6271707 h 6610349"/>
              <a:gd name="connsiteX10" fmla="*/ 11061651 w 11949110"/>
              <a:gd name="connsiteY10" fmla="*/ 6290825 h 6610349"/>
              <a:gd name="connsiteX11" fmla="*/ 11018657 w 11949110"/>
              <a:gd name="connsiteY11" fmla="*/ 6290825 h 6610349"/>
              <a:gd name="connsiteX12" fmla="*/ 11041467 w 11949110"/>
              <a:gd name="connsiteY12" fmla="*/ 6271707 h 6610349"/>
              <a:gd name="connsiteX13" fmla="*/ 10857797 w 11949110"/>
              <a:gd name="connsiteY13" fmla="*/ 6271707 h 6610349"/>
              <a:gd name="connsiteX14" fmla="*/ 10877982 w 11949110"/>
              <a:gd name="connsiteY14" fmla="*/ 6290825 h 6610349"/>
              <a:gd name="connsiteX15" fmla="*/ 10834987 w 11949110"/>
              <a:gd name="connsiteY15" fmla="*/ 6290825 h 6610349"/>
              <a:gd name="connsiteX16" fmla="*/ 10857797 w 11949110"/>
              <a:gd name="connsiteY16" fmla="*/ 6271707 h 6610349"/>
              <a:gd name="connsiteX17" fmla="*/ 11165897 w 11949110"/>
              <a:gd name="connsiteY17" fmla="*/ 6256240 h 6610349"/>
              <a:gd name="connsiteX18" fmla="*/ 11165897 w 11949110"/>
              <a:gd name="connsiteY18" fmla="*/ 6342434 h 6610349"/>
              <a:gd name="connsiteX19" fmla="*/ 11186861 w 11949110"/>
              <a:gd name="connsiteY19" fmla="*/ 6342434 h 6610349"/>
              <a:gd name="connsiteX20" fmla="*/ 11186861 w 11949110"/>
              <a:gd name="connsiteY20" fmla="*/ 6256240 h 6610349"/>
              <a:gd name="connsiteX21" fmla="*/ 11540621 w 11949110"/>
              <a:gd name="connsiteY21" fmla="*/ 6255174 h 6610349"/>
              <a:gd name="connsiteX22" fmla="*/ 11516499 w 11949110"/>
              <a:gd name="connsiteY22" fmla="*/ 6267236 h 6610349"/>
              <a:gd name="connsiteX23" fmla="*/ 11516499 w 11949110"/>
              <a:gd name="connsiteY23" fmla="*/ 6256241 h 6610349"/>
              <a:gd name="connsiteX24" fmla="*/ 11497094 w 11949110"/>
              <a:gd name="connsiteY24" fmla="*/ 6256241 h 6610349"/>
              <a:gd name="connsiteX25" fmla="*/ 11497094 w 11949110"/>
              <a:gd name="connsiteY25" fmla="*/ 6342435 h 6610349"/>
              <a:gd name="connsiteX26" fmla="*/ 11518058 w 11949110"/>
              <a:gd name="connsiteY26" fmla="*/ 6342435 h 6610349"/>
              <a:gd name="connsiteX27" fmla="*/ 11518058 w 11949110"/>
              <a:gd name="connsiteY27" fmla="*/ 6299481 h 6610349"/>
              <a:gd name="connsiteX28" fmla="*/ 11548211 w 11949110"/>
              <a:gd name="connsiteY28" fmla="*/ 6275892 h 6610349"/>
              <a:gd name="connsiteX29" fmla="*/ 11548211 w 11949110"/>
              <a:gd name="connsiteY29" fmla="*/ 6256241 h 6610349"/>
              <a:gd name="connsiteX30" fmla="*/ 11540621 w 11949110"/>
              <a:gd name="connsiteY30" fmla="*/ 6255174 h 6610349"/>
              <a:gd name="connsiteX31" fmla="*/ 11594037 w 11949110"/>
              <a:gd name="connsiteY31" fmla="*/ 6254435 h 6610349"/>
              <a:gd name="connsiteX32" fmla="*/ 11549483 w 11949110"/>
              <a:gd name="connsiteY32" fmla="*/ 6299522 h 6610349"/>
              <a:gd name="connsiteX33" fmla="*/ 11596129 w 11949110"/>
              <a:gd name="connsiteY33" fmla="*/ 6344609 h 6610349"/>
              <a:gd name="connsiteX34" fmla="*/ 11630713 w 11949110"/>
              <a:gd name="connsiteY34" fmla="*/ 6331234 h 6610349"/>
              <a:gd name="connsiteX35" fmla="*/ 11621031 w 11949110"/>
              <a:gd name="connsiteY35" fmla="*/ 6317081 h 6610349"/>
              <a:gd name="connsiteX36" fmla="*/ 11596908 w 11949110"/>
              <a:gd name="connsiteY36" fmla="*/ 6326270 h 6610349"/>
              <a:gd name="connsiteX37" fmla="*/ 11570201 w 11949110"/>
              <a:gd name="connsiteY37" fmla="*/ 6306373 h 6610349"/>
              <a:gd name="connsiteX38" fmla="*/ 11632313 w 11949110"/>
              <a:gd name="connsiteY38" fmla="*/ 6306373 h 6610349"/>
              <a:gd name="connsiteX39" fmla="*/ 11633872 w 11949110"/>
              <a:gd name="connsiteY39" fmla="*/ 6293983 h 6610349"/>
              <a:gd name="connsiteX40" fmla="*/ 11594037 w 11949110"/>
              <a:gd name="connsiteY40" fmla="*/ 6254435 h 6610349"/>
              <a:gd name="connsiteX41" fmla="*/ 11433135 w 11949110"/>
              <a:gd name="connsiteY41" fmla="*/ 6254435 h 6610349"/>
              <a:gd name="connsiteX42" fmla="*/ 11390961 w 11949110"/>
              <a:gd name="connsiteY42" fmla="*/ 6299522 h 6610349"/>
              <a:gd name="connsiteX43" fmla="*/ 11432889 w 11949110"/>
              <a:gd name="connsiteY43" fmla="*/ 6344609 h 6610349"/>
              <a:gd name="connsiteX44" fmla="*/ 11462222 w 11949110"/>
              <a:gd name="connsiteY44" fmla="*/ 6330988 h 6610349"/>
              <a:gd name="connsiteX45" fmla="*/ 11462222 w 11949110"/>
              <a:gd name="connsiteY45" fmla="*/ 6342516 h 6610349"/>
              <a:gd name="connsiteX46" fmla="*/ 11481627 w 11949110"/>
              <a:gd name="connsiteY46" fmla="*/ 6342516 h 6610349"/>
              <a:gd name="connsiteX47" fmla="*/ 11481627 w 11949110"/>
              <a:gd name="connsiteY47" fmla="*/ 6256240 h 6610349"/>
              <a:gd name="connsiteX48" fmla="*/ 11460130 w 11949110"/>
              <a:gd name="connsiteY48" fmla="*/ 6256240 h 6610349"/>
              <a:gd name="connsiteX49" fmla="*/ 11460130 w 11949110"/>
              <a:gd name="connsiteY49" fmla="*/ 6264897 h 6610349"/>
              <a:gd name="connsiteX50" fmla="*/ 11433135 w 11949110"/>
              <a:gd name="connsiteY50" fmla="*/ 6254435 h 6610349"/>
              <a:gd name="connsiteX51" fmla="*/ 11234410 w 11949110"/>
              <a:gd name="connsiteY51" fmla="*/ 6254394 h 6610349"/>
              <a:gd name="connsiteX52" fmla="*/ 11203230 w 11949110"/>
              <a:gd name="connsiteY52" fmla="*/ 6279830 h 6610349"/>
              <a:gd name="connsiteX53" fmla="*/ 11221446 w 11949110"/>
              <a:gd name="connsiteY53" fmla="*/ 6303665 h 6610349"/>
              <a:gd name="connsiteX54" fmla="*/ 11235476 w 11949110"/>
              <a:gd name="connsiteY54" fmla="*/ 6309450 h 6610349"/>
              <a:gd name="connsiteX55" fmla="*/ 11245445 w 11949110"/>
              <a:gd name="connsiteY55" fmla="*/ 6319132 h 6610349"/>
              <a:gd name="connsiteX56" fmla="*/ 11233671 w 11949110"/>
              <a:gd name="connsiteY56" fmla="*/ 6327008 h 6610349"/>
              <a:gd name="connsiteX57" fmla="*/ 11209056 w 11949110"/>
              <a:gd name="connsiteY57" fmla="*/ 6314947 h 6610349"/>
              <a:gd name="connsiteX58" fmla="*/ 11197774 w 11949110"/>
              <a:gd name="connsiteY58" fmla="*/ 6327788 h 6610349"/>
              <a:gd name="connsiteX59" fmla="*/ 11232892 w 11949110"/>
              <a:gd name="connsiteY59" fmla="*/ 6344567 h 6610349"/>
              <a:gd name="connsiteX60" fmla="*/ 11265917 w 11949110"/>
              <a:gd name="connsiteY60" fmla="*/ 6317573 h 6610349"/>
              <a:gd name="connsiteX61" fmla="*/ 11246020 w 11949110"/>
              <a:gd name="connsiteY61" fmla="*/ 6293532 h 6610349"/>
              <a:gd name="connsiteX62" fmla="*/ 11233384 w 11949110"/>
              <a:gd name="connsiteY62" fmla="*/ 6288322 h 6610349"/>
              <a:gd name="connsiteX63" fmla="*/ 11223169 w 11949110"/>
              <a:gd name="connsiteY63" fmla="*/ 6279297 h 6610349"/>
              <a:gd name="connsiteX64" fmla="*/ 11233384 w 11949110"/>
              <a:gd name="connsiteY64" fmla="*/ 6271953 h 6610349"/>
              <a:gd name="connsiteX65" fmla="*/ 11253815 w 11949110"/>
              <a:gd name="connsiteY65" fmla="*/ 6280322 h 6610349"/>
              <a:gd name="connsiteX66" fmla="*/ 11264563 w 11949110"/>
              <a:gd name="connsiteY66" fmla="*/ 6267481 h 6610349"/>
              <a:gd name="connsiteX67" fmla="*/ 11234410 w 11949110"/>
              <a:gd name="connsiteY67" fmla="*/ 6254394 h 6610349"/>
              <a:gd name="connsiteX68" fmla="*/ 11123969 w 11949110"/>
              <a:gd name="connsiteY68" fmla="*/ 6254394 h 6610349"/>
              <a:gd name="connsiteX69" fmla="*/ 11092789 w 11949110"/>
              <a:gd name="connsiteY69" fmla="*/ 6279830 h 6610349"/>
              <a:gd name="connsiteX70" fmla="*/ 11111005 w 11949110"/>
              <a:gd name="connsiteY70" fmla="*/ 6303665 h 6610349"/>
              <a:gd name="connsiteX71" fmla="*/ 11125035 w 11949110"/>
              <a:gd name="connsiteY71" fmla="*/ 6309450 h 6610349"/>
              <a:gd name="connsiteX72" fmla="*/ 11135004 w 11949110"/>
              <a:gd name="connsiteY72" fmla="*/ 6319132 h 6610349"/>
              <a:gd name="connsiteX73" fmla="*/ 11123230 w 11949110"/>
              <a:gd name="connsiteY73" fmla="*/ 6327008 h 6610349"/>
              <a:gd name="connsiteX74" fmla="*/ 11098615 w 11949110"/>
              <a:gd name="connsiteY74" fmla="*/ 6314947 h 6610349"/>
              <a:gd name="connsiteX75" fmla="*/ 11087333 w 11949110"/>
              <a:gd name="connsiteY75" fmla="*/ 6327788 h 6610349"/>
              <a:gd name="connsiteX76" fmla="*/ 11122451 w 11949110"/>
              <a:gd name="connsiteY76" fmla="*/ 6344567 h 6610349"/>
              <a:gd name="connsiteX77" fmla="*/ 11155476 w 11949110"/>
              <a:gd name="connsiteY77" fmla="*/ 6317573 h 6610349"/>
              <a:gd name="connsiteX78" fmla="*/ 11135579 w 11949110"/>
              <a:gd name="connsiteY78" fmla="*/ 6293532 h 6610349"/>
              <a:gd name="connsiteX79" fmla="*/ 11122943 w 11949110"/>
              <a:gd name="connsiteY79" fmla="*/ 6288322 h 6610349"/>
              <a:gd name="connsiteX80" fmla="*/ 11112728 w 11949110"/>
              <a:gd name="connsiteY80" fmla="*/ 6279297 h 6610349"/>
              <a:gd name="connsiteX81" fmla="*/ 11122943 w 11949110"/>
              <a:gd name="connsiteY81" fmla="*/ 6271953 h 6610349"/>
              <a:gd name="connsiteX82" fmla="*/ 11143374 w 11949110"/>
              <a:gd name="connsiteY82" fmla="*/ 6280322 h 6610349"/>
              <a:gd name="connsiteX83" fmla="*/ 11154122 w 11949110"/>
              <a:gd name="connsiteY83" fmla="*/ 6267481 h 6610349"/>
              <a:gd name="connsiteX84" fmla="*/ 11123969 w 11949110"/>
              <a:gd name="connsiteY84" fmla="*/ 6254394 h 6610349"/>
              <a:gd name="connsiteX85" fmla="*/ 11041960 w 11949110"/>
              <a:gd name="connsiteY85" fmla="*/ 6254394 h 6610349"/>
              <a:gd name="connsiteX86" fmla="*/ 10997406 w 11949110"/>
              <a:gd name="connsiteY86" fmla="*/ 6299481 h 6610349"/>
              <a:gd name="connsiteX87" fmla="*/ 11044052 w 11949110"/>
              <a:gd name="connsiteY87" fmla="*/ 6344567 h 6610349"/>
              <a:gd name="connsiteX88" fmla="*/ 11078636 w 11949110"/>
              <a:gd name="connsiteY88" fmla="*/ 6331193 h 6610349"/>
              <a:gd name="connsiteX89" fmla="*/ 11068954 w 11949110"/>
              <a:gd name="connsiteY89" fmla="*/ 6317040 h 6610349"/>
              <a:gd name="connsiteX90" fmla="*/ 11044831 w 11949110"/>
              <a:gd name="connsiteY90" fmla="*/ 6326229 h 6610349"/>
              <a:gd name="connsiteX91" fmla="*/ 11018124 w 11949110"/>
              <a:gd name="connsiteY91" fmla="*/ 6306332 h 6610349"/>
              <a:gd name="connsiteX92" fmla="*/ 11080236 w 11949110"/>
              <a:gd name="connsiteY92" fmla="*/ 6306332 h 6610349"/>
              <a:gd name="connsiteX93" fmla="*/ 11081795 w 11949110"/>
              <a:gd name="connsiteY93" fmla="*/ 6294024 h 6610349"/>
              <a:gd name="connsiteX94" fmla="*/ 11041960 w 11949110"/>
              <a:gd name="connsiteY94" fmla="*/ 6254394 h 6610349"/>
              <a:gd name="connsiteX95" fmla="*/ 10954453 w 11949110"/>
              <a:gd name="connsiteY95" fmla="*/ 6254394 h 6610349"/>
              <a:gd name="connsiteX96" fmla="*/ 10929017 w 11949110"/>
              <a:gd name="connsiteY96" fmla="*/ 6264609 h 6610349"/>
              <a:gd name="connsiteX97" fmla="*/ 10929017 w 11949110"/>
              <a:gd name="connsiteY97" fmla="*/ 6256240 h 6610349"/>
              <a:gd name="connsiteX98" fmla="*/ 10909612 w 11949110"/>
              <a:gd name="connsiteY98" fmla="*/ 6256240 h 6610349"/>
              <a:gd name="connsiteX99" fmla="*/ 10909612 w 11949110"/>
              <a:gd name="connsiteY99" fmla="*/ 6342434 h 6610349"/>
              <a:gd name="connsiteX100" fmla="*/ 10930576 w 11949110"/>
              <a:gd name="connsiteY100" fmla="*/ 6342434 h 6610349"/>
              <a:gd name="connsiteX101" fmla="*/ 10930576 w 11949110"/>
              <a:gd name="connsiteY101" fmla="*/ 6291071 h 6610349"/>
              <a:gd name="connsiteX102" fmla="*/ 10948668 w 11949110"/>
              <a:gd name="connsiteY102" fmla="*/ 6273266 h 6610349"/>
              <a:gd name="connsiteX103" fmla="*/ 10965981 w 11949110"/>
              <a:gd name="connsiteY103" fmla="*/ 6291071 h 6610349"/>
              <a:gd name="connsiteX104" fmla="*/ 10965981 w 11949110"/>
              <a:gd name="connsiteY104" fmla="*/ 6342434 h 6610349"/>
              <a:gd name="connsiteX105" fmla="*/ 10986945 w 11949110"/>
              <a:gd name="connsiteY105" fmla="*/ 6342434 h 6610349"/>
              <a:gd name="connsiteX106" fmla="*/ 10986945 w 11949110"/>
              <a:gd name="connsiteY106" fmla="*/ 6288979 h 6610349"/>
              <a:gd name="connsiteX107" fmla="*/ 10954453 w 11949110"/>
              <a:gd name="connsiteY107" fmla="*/ 6254394 h 6610349"/>
              <a:gd name="connsiteX108" fmla="*/ 10858290 w 11949110"/>
              <a:gd name="connsiteY108" fmla="*/ 6254394 h 6610349"/>
              <a:gd name="connsiteX109" fmla="*/ 10813736 w 11949110"/>
              <a:gd name="connsiteY109" fmla="*/ 6299481 h 6610349"/>
              <a:gd name="connsiteX110" fmla="*/ 10860382 w 11949110"/>
              <a:gd name="connsiteY110" fmla="*/ 6344567 h 6610349"/>
              <a:gd name="connsiteX111" fmla="*/ 10894966 w 11949110"/>
              <a:gd name="connsiteY111" fmla="*/ 6331193 h 6610349"/>
              <a:gd name="connsiteX112" fmla="*/ 10885284 w 11949110"/>
              <a:gd name="connsiteY112" fmla="*/ 6317040 h 6610349"/>
              <a:gd name="connsiteX113" fmla="*/ 10861161 w 11949110"/>
              <a:gd name="connsiteY113" fmla="*/ 6326229 h 6610349"/>
              <a:gd name="connsiteX114" fmla="*/ 10834454 w 11949110"/>
              <a:gd name="connsiteY114" fmla="*/ 6306332 h 6610349"/>
              <a:gd name="connsiteX115" fmla="*/ 10896566 w 11949110"/>
              <a:gd name="connsiteY115" fmla="*/ 6306332 h 6610349"/>
              <a:gd name="connsiteX116" fmla="*/ 10898125 w 11949110"/>
              <a:gd name="connsiteY116" fmla="*/ 6294024 h 6610349"/>
              <a:gd name="connsiteX117" fmla="*/ 10858290 w 11949110"/>
              <a:gd name="connsiteY117" fmla="*/ 6254394 h 6610349"/>
              <a:gd name="connsiteX118" fmla="*/ 11335413 w 11949110"/>
              <a:gd name="connsiteY118" fmla="*/ 6224528 h 6610349"/>
              <a:gd name="connsiteX119" fmla="*/ 11273834 w 11949110"/>
              <a:gd name="connsiteY119" fmla="*/ 6284548 h 6610349"/>
              <a:gd name="connsiteX120" fmla="*/ 11335413 w 11949110"/>
              <a:gd name="connsiteY120" fmla="*/ 6344568 h 6610349"/>
              <a:gd name="connsiteX121" fmla="*/ 11385710 w 11949110"/>
              <a:gd name="connsiteY121" fmla="*/ 6317041 h 6610349"/>
              <a:gd name="connsiteX122" fmla="*/ 11369464 w 11949110"/>
              <a:gd name="connsiteY122" fmla="*/ 6305266 h 6610349"/>
              <a:gd name="connsiteX123" fmla="*/ 11335413 w 11949110"/>
              <a:gd name="connsiteY123" fmla="*/ 6324917 h 6610349"/>
              <a:gd name="connsiteX124" fmla="*/ 11295865 w 11949110"/>
              <a:gd name="connsiteY124" fmla="*/ 6284548 h 6610349"/>
              <a:gd name="connsiteX125" fmla="*/ 11335413 w 11949110"/>
              <a:gd name="connsiteY125" fmla="*/ 6244180 h 6610349"/>
              <a:gd name="connsiteX126" fmla="*/ 11369464 w 11949110"/>
              <a:gd name="connsiteY126" fmla="*/ 6263830 h 6610349"/>
              <a:gd name="connsiteX127" fmla="*/ 11385710 w 11949110"/>
              <a:gd name="connsiteY127" fmla="*/ 6252302 h 6610349"/>
              <a:gd name="connsiteX128" fmla="*/ 11335413 w 11949110"/>
              <a:gd name="connsiteY128" fmla="*/ 6224528 h 6610349"/>
              <a:gd name="connsiteX129" fmla="*/ 10749285 w 11949110"/>
              <a:gd name="connsiteY129" fmla="*/ 6224528 h 6610349"/>
              <a:gd name="connsiteX130" fmla="*/ 10687460 w 11949110"/>
              <a:gd name="connsiteY130" fmla="*/ 6284548 h 6610349"/>
              <a:gd name="connsiteX131" fmla="*/ 10749285 w 11949110"/>
              <a:gd name="connsiteY131" fmla="*/ 6344568 h 6610349"/>
              <a:gd name="connsiteX132" fmla="*/ 10803808 w 11949110"/>
              <a:gd name="connsiteY132" fmla="*/ 6313882 h 6610349"/>
              <a:gd name="connsiteX133" fmla="*/ 10803808 w 11949110"/>
              <a:gd name="connsiteY133" fmla="*/ 6280118 h 6610349"/>
              <a:gd name="connsiteX134" fmla="*/ 10748752 w 11949110"/>
              <a:gd name="connsiteY134" fmla="*/ 6280118 h 6610349"/>
              <a:gd name="connsiteX135" fmla="*/ 10748752 w 11949110"/>
              <a:gd name="connsiteY135" fmla="*/ 6298702 h 6610349"/>
              <a:gd name="connsiteX136" fmla="*/ 10782516 w 11949110"/>
              <a:gd name="connsiteY136" fmla="*/ 6298702 h 6610349"/>
              <a:gd name="connsiteX137" fmla="*/ 10782516 w 11949110"/>
              <a:gd name="connsiteY137" fmla="*/ 6310969 h 6610349"/>
              <a:gd name="connsiteX138" fmla="*/ 10750065 w 11949110"/>
              <a:gd name="connsiteY138" fmla="*/ 6325163 h 6610349"/>
              <a:gd name="connsiteX139" fmla="*/ 10709245 w 11949110"/>
              <a:gd name="connsiteY139" fmla="*/ 6284548 h 6610349"/>
              <a:gd name="connsiteX140" fmla="*/ 10748752 w 11949110"/>
              <a:gd name="connsiteY140" fmla="*/ 6244180 h 6610349"/>
              <a:gd name="connsiteX141" fmla="*/ 10781449 w 11949110"/>
              <a:gd name="connsiteY141" fmla="*/ 6261533 h 6610349"/>
              <a:gd name="connsiteX142" fmla="*/ 10797777 w 11949110"/>
              <a:gd name="connsiteY142" fmla="*/ 6249964 h 6610349"/>
              <a:gd name="connsiteX143" fmla="*/ 10749285 w 11949110"/>
              <a:gd name="connsiteY143" fmla="*/ 6224528 h 6610349"/>
              <a:gd name="connsiteX144" fmla="*/ 11176400 w 11949110"/>
              <a:gd name="connsiteY144" fmla="*/ 6215092 h 6610349"/>
              <a:gd name="connsiteX145" fmla="*/ 11162779 w 11949110"/>
              <a:gd name="connsiteY145" fmla="*/ 6228713 h 6610349"/>
              <a:gd name="connsiteX146" fmla="*/ 11176400 w 11949110"/>
              <a:gd name="connsiteY146" fmla="*/ 6241800 h 6610349"/>
              <a:gd name="connsiteX147" fmla="*/ 11190307 w 11949110"/>
              <a:gd name="connsiteY147" fmla="*/ 6228713 h 6610349"/>
              <a:gd name="connsiteX148" fmla="*/ 11176400 w 11949110"/>
              <a:gd name="connsiteY148" fmla="*/ 6215092 h 6610349"/>
              <a:gd name="connsiteX149" fmla="*/ 10545431 w 11949110"/>
              <a:gd name="connsiteY149" fmla="*/ 5979607 h 6610349"/>
              <a:gd name="connsiteX150" fmla="*/ 10445534 w 11949110"/>
              <a:gd name="connsiteY150" fmla="*/ 6079463 h 6610349"/>
              <a:gd name="connsiteX151" fmla="*/ 10525533 w 11949110"/>
              <a:gd name="connsiteY151" fmla="*/ 6177308 h 6610349"/>
              <a:gd name="connsiteX152" fmla="*/ 10525533 w 11949110"/>
              <a:gd name="connsiteY152" fmla="*/ 6179318 h 6610349"/>
              <a:gd name="connsiteX153" fmla="*/ 10469205 w 11949110"/>
              <a:gd name="connsiteY153" fmla="*/ 6179318 h 6610349"/>
              <a:gd name="connsiteX154" fmla="*/ 10445534 w 11949110"/>
              <a:gd name="connsiteY154" fmla="*/ 6243851 h 6610349"/>
              <a:gd name="connsiteX155" fmla="*/ 10545431 w 11949110"/>
              <a:gd name="connsiteY155" fmla="*/ 6343707 h 6610349"/>
              <a:gd name="connsiteX156" fmla="*/ 10645327 w 11949110"/>
              <a:gd name="connsiteY156" fmla="*/ 6243851 h 6610349"/>
              <a:gd name="connsiteX157" fmla="*/ 10602127 w 11949110"/>
              <a:gd name="connsiteY157" fmla="*/ 6161636 h 6610349"/>
              <a:gd name="connsiteX158" fmla="*/ 10637614 w 11949110"/>
              <a:gd name="connsiteY158" fmla="*/ 6117904 h 6610349"/>
              <a:gd name="connsiteX159" fmla="*/ 10729839 w 11949110"/>
              <a:gd name="connsiteY159" fmla="*/ 6179277 h 6610349"/>
              <a:gd name="connsiteX160" fmla="*/ 10772710 w 11949110"/>
              <a:gd name="connsiteY160" fmla="*/ 6169636 h 6610349"/>
              <a:gd name="connsiteX161" fmla="*/ 10772710 w 11949110"/>
              <a:gd name="connsiteY161" fmla="*/ 5989248 h 6610349"/>
              <a:gd name="connsiteX162" fmla="*/ 10729880 w 11949110"/>
              <a:gd name="connsiteY162" fmla="*/ 5979607 h 6610349"/>
              <a:gd name="connsiteX163" fmla="*/ 10637655 w 11949110"/>
              <a:gd name="connsiteY163" fmla="*/ 6040981 h 6610349"/>
              <a:gd name="connsiteX164" fmla="*/ 10545431 w 11949110"/>
              <a:gd name="connsiteY164" fmla="*/ 5979607 h 6610349"/>
              <a:gd name="connsiteX165" fmla="*/ 0 w 11949110"/>
              <a:gd name="connsiteY165" fmla="*/ 0 h 6610349"/>
              <a:gd name="connsiteX166" fmla="*/ 11949110 w 11949110"/>
              <a:gd name="connsiteY166" fmla="*/ 0 h 6610349"/>
              <a:gd name="connsiteX167" fmla="*/ 11949110 w 11949110"/>
              <a:gd name="connsiteY167" fmla="*/ 6610349 h 6610349"/>
              <a:gd name="connsiteX168" fmla="*/ 0 w 11949110"/>
              <a:gd name="connsiteY168" fmla="*/ 6610349 h 6610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1949110" h="6610349">
                <a:moveTo>
                  <a:pt x="11436828" y="6273225"/>
                </a:moveTo>
                <a:cubicBezTo>
                  <a:pt x="11451310" y="6273225"/>
                  <a:pt x="11460950" y="6284671"/>
                  <a:pt x="11460950" y="6299440"/>
                </a:cubicBezTo>
                <a:cubicBezTo>
                  <a:pt x="11460909" y="6314455"/>
                  <a:pt x="11451555" y="6325655"/>
                  <a:pt x="11436828" y="6325655"/>
                </a:cubicBezTo>
                <a:cubicBezTo>
                  <a:pt x="11423207" y="6325655"/>
                  <a:pt x="11412458" y="6315193"/>
                  <a:pt x="11412458" y="6299440"/>
                </a:cubicBezTo>
                <a:cubicBezTo>
                  <a:pt x="11412458" y="6283973"/>
                  <a:pt x="11422674" y="6273225"/>
                  <a:pt x="11436828" y="6273225"/>
                </a:cubicBezTo>
                <a:close/>
                <a:moveTo>
                  <a:pt x="11593544" y="6271707"/>
                </a:moveTo>
                <a:cubicBezTo>
                  <a:pt x="11604293" y="6271707"/>
                  <a:pt x="11613195" y="6278517"/>
                  <a:pt x="11613729" y="6290825"/>
                </a:cubicBezTo>
                <a:lnTo>
                  <a:pt x="11570734" y="6290825"/>
                </a:lnTo>
                <a:cubicBezTo>
                  <a:pt x="11573360" y="6279297"/>
                  <a:pt x="11582016" y="6271707"/>
                  <a:pt x="11593544" y="6271707"/>
                </a:cubicBezTo>
                <a:close/>
                <a:moveTo>
                  <a:pt x="11041467" y="6271707"/>
                </a:moveTo>
                <a:cubicBezTo>
                  <a:pt x="11052216" y="6271707"/>
                  <a:pt x="11061118" y="6278517"/>
                  <a:pt x="11061651" y="6290825"/>
                </a:cubicBezTo>
                <a:lnTo>
                  <a:pt x="11018657" y="6290825"/>
                </a:lnTo>
                <a:cubicBezTo>
                  <a:pt x="11021283" y="6279297"/>
                  <a:pt x="11029939" y="6271707"/>
                  <a:pt x="11041467" y="6271707"/>
                </a:cubicBezTo>
                <a:close/>
                <a:moveTo>
                  <a:pt x="10857797" y="6271707"/>
                </a:moveTo>
                <a:cubicBezTo>
                  <a:pt x="10868546" y="6271707"/>
                  <a:pt x="10877448" y="6278517"/>
                  <a:pt x="10877982" y="6290825"/>
                </a:cubicBezTo>
                <a:lnTo>
                  <a:pt x="10834987" y="6290825"/>
                </a:lnTo>
                <a:cubicBezTo>
                  <a:pt x="10837613" y="6279297"/>
                  <a:pt x="10846269" y="6271707"/>
                  <a:pt x="10857797" y="6271707"/>
                </a:cubicBezTo>
                <a:close/>
                <a:moveTo>
                  <a:pt x="11165897" y="6256240"/>
                </a:moveTo>
                <a:lnTo>
                  <a:pt x="11165897" y="6342434"/>
                </a:lnTo>
                <a:lnTo>
                  <a:pt x="11186861" y="6342434"/>
                </a:lnTo>
                <a:lnTo>
                  <a:pt x="11186861" y="6256240"/>
                </a:lnTo>
                <a:close/>
                <a:moveTo>
                  <a:pt x="11540621" y="6255174"/>
                </a:moveTo>
                <a:cubicBezTo>
                  <a:pt x="11530899" y="6255174"/>
                  <a:pt x="11522242" y="6259400"/>
                  <a:pt x="11516499" y="6267236"/>
                </a:cubicBezTo>
                <a:lnTo>
                  <a:pt x="11516499" y="6256241"/>
                </a:lnTo>
                <a:lnTo>
                  <a:pt x="11497094" y="6256241"/>
                </a:lnTo>
                <a:lnTo>
                  <a:pt x="11497094" y="6342435"/>
                </a:lnTo>
                <a:lnTo>
                  <a:pt x="11518058" y="6342435"/>
                </a:lnTo>
                <a:lnTo>
                  <a:pt x="11518058" y="6299481"/>
                </a:lnTo>
                <a:cubicBezTo>
                  <a:pt x="11518058" y="6281512"/>
                  <a:pt x="11530652" y="6273020"/>
                  <a:pt x="11548211" y="6275892"/>
                </a:cubicBezTo>
                <a:lnTo>
                  <a:pt x="11548211" y="6256241"/>
                </a:lnTo>
                <a:cubicBezTo>
                  <a:pt x="11546119" y="6255707"/>
                  <a:pt x="11543493" y="6255174"/>
                  <a:pt x="11540621" y="6255174"/>
                </a:cubicBezTo>
                <a:close/>
                <a:moveTo>
                  <a:pt x="11594037" y="6254435"/>
                </a:moveTo>
                <a:cubicBezTo>
                  <a:pt x="11569914" y="6254435"/>
                  <a:pt x="11549483" y="6273307"/>
                  <a:pt x="11549483" y="6299522"/>
                </a:cubicBezTo>
                <a:cubicBezTo>
                  <a:pt x="11549483" y="6325983"/>
                  <a:pt x="11569667" y="6344609"/>
                  <a:pt x="11596129" y="6344609"/>
                </a:cubicBezTo>
                <a:cubicBezTo>
                  <a:pt x="11604498" y="6344609"/>
                  <a:pt x="11618652" y="6341983"/>
                  <a:pt x="11630713" y="6331234"/>
                </a:cubicBezTo>
                <a:lnTo>
                  <a:pt x="11621031" y="6317081"/>
                </a:lnTo>
                <a:cubicBezTo>
                  <a:pt x="11614467" y="6322578"/>
                  <a:pt x="11605318" y="6326270"/>
                  <a:pt x="11596908" y="6326270"/>
                </a:cubicBezTo>
                <a:cubicBezTo>
                  <a:pt x="11583288" y="6326270"/>
                  <a:pt x="11573606" y="6319214"/>
                  <a:pt x="11570201" y="6306373"/>
                </a:cubicBezTo>
                <a:lnTo>
                  <a:pt x="11632313" y="6306373"/>
                </a:lnTo>
                <a:cubicBezTo>
                  <a:pt x="11633339" y="6303419"/>
                  <a:pt x="11633872" y="6299194"/>
                  <a:pt x="11633872" y="6293983"/>
                </a:cubicBezTo>
                <a:cubicBezTo>
                  <a:pt x="11633872" y="6271707"/>
                  <a:pt x="11617872" y="6254435"/>
                  <a:pt x="11594037" y="6254435"/>
                </a:cubicBezTo>
                <a:close/>
                <a:moveTo>
                  <a:pt x="11433135" y="6254435"/>
                </a:moveTo>
                <a:cubicBezTo>
                  <a:pt x="11408233" y="6254435"/>
                  <a:pt x="11390961" y="6274620"/>
                  <a:pt x="11390961" y="6299522"/>
                </a:cubicBezTo>
                <a:cubicBezTo>
                  <a:pt x="11390961" y="6324137"/>
                  <a:pt x="11407207" y="6344609"/>
                  <a:pt x="11432889" y="6344609"/>
                </a:cubicBezTo>
                <a:cubicBezTo>
                  <a:pt x="11445730" y="6344609"/>
                  <a:pt x="11454920" y="6340957"/>
                  <a:pt x="11462222" y="6330988"/>
                </a:cubicBezTo>
                <a:lnTo>
                  <a:pt x="11462222" y="6342516"/>
                </a:lnTo>
                <a:lnTo>
                  <a:pt x="11481627" y="6342516"/>
                </a:lnTo>
                <a:lnTo>
                  <a:pt x="11481627" y="6256240"/>
                </a:lnTo>
                <a:lnTo>
                  <a:pt x="11460130" y="6256240"/>
                </a:lnTo>
                <a:lnTo>
                  <a:pt x="11460130" y="6264897"/>
                </a:lnTo>
                <a:cubicBezTo>
                  <a:pt x="11452786" y="6257553"/>
                  <a:pt x="11443884" y="6254435"/>
                  <a:pt x="11433135" y="6254435"/>
                </a:cubicBezTo>
                <a:close/>
                <a:moveTo>
                  <a:pt x="11234410" y="6254394"/>
                </a:moveTo>
                <a:cubicBezTo>
                  <a:pt x="11217097" y="6254394"/>
                  <a:pt x="11203230" y="6263297"/>
                  <a:pt x="11203230" y="6279830"/>
                </a:cubicBezTo>
                <a:cubicBezTo>
                  <a:pt x="11203230" y="6293983"/>
                  <a:pt x="11212912" y="6300178"/>
                  <a:pt x="11221446" y="6303665"/>
                </a:cubicBezTo>
                <a:lnTo>
                  <a:pt x="11235476" y="6309450"/>
                </a:lnTo>
                <a:cubicBezTo>
                  <a:pt x="11242779" y="6312445"/>
                  <a:pt x="11245445" y="6314496"/>
                  <a:pt x="11245445" y="6319132"/>
                </a:cubicBezTo>
                <a:cubicBezTo>
                  <a:pt x="11245445" y="6323111"/>
                  <a:pt x="11241999" y="6327008"/>
                  <a:pt x="11233671" y="6327008"/>
                </a:cubicBezTo>
                <a:cubicBezTo>
                  <a:pt x="11224235" y="6327008"/>
                  <a:pt x="11214758" y="6321757"/>
                  <a:pt x="11209056" y="6314947"/>
                </a:cubicBezTo>
                <a:lnTo>
                  <a:pt x="11197774" y="6327788"/>
                </a:lnTo>
                <a:cubicBezTo>
                  <a:pt x="11205651" y="6339070"/>
                  <a:pt x="11218492" y="6344567"/>
                  <a:pt x="11232892" y="6344567"/>
                </a:cubicBezTo>
                <a:cubicBezTo>
                  <a:pt x="11251476" y="6344567"/>
                  <a:pt x="11265917" y="6335665"/>
                  <a:pt x="11265917" y="6317573"/>
                </a:cubicBezTo>
                <a:cubicBezTo>
                  <a:pt x="11265876" y="6304978"/>
                  <a:pt x="11257425" y="6298209"/>
                  <a:pt x="11246020" y="6293532"/>
                </a:cubicBezTo>
                <a:lnTo>
                  <a:pt x="11233384" y="6288322"/>
                </a:lnTo>
                <a:cubicBezTo>
                  <a:pt x="11226040" y="6285286"/>
                  <a:pt x="11223169" y="6282701"/>
                  <a:pt x="11223169" y="6279297"/>
                </a:cubicBezTo>
                <a:cubicBezTo>
                  <a:pt x="11223169" y="6275358"/>
                  <a:pt x="11226820" y="6271953"/>
                  <a:pt x="11233384" y="6271953"/>
                </a:cubicBezTo>
                <a:cubicBezTo>
                  <a:pt x="11240974" y="6271953"/>
                  <a:pt x="11247538" y="6275112"/>
                  <a:pt x="11253815" y="6280322"/>
                </a:cubicBezTo>
                <a:lnTo>
                  <a:pt x="11264563" y="6267481"/>
                </a:lnTo>
                <a:cubicBezTo>
                  <a:pt x="11256686" y="6258825"/>
                  <a:pt x="11247004" y="6254394"/>
                  <a:pt x="11234410" y="6254394"/>
                </a:cubicBezTo>
                <a:close/>
                <a:moveTo>
                  <a:pt x="11123969" y="6254394"/>
                </a:moveTo>
                <a:cubicBezTo>
                  <a:pt x="11106656" y="6254394"/>
                  <a:pt x="11092789" y="6263297"/>
                  <a:pt x="11092789" y="6279830"/>
                </a:cubicBezTo>
                <a:cubicBezTo>
                  <a:pt x="11092789" y="6293983"/>
                  <a:pt x="11102471" y="6300178"/>
                  <a:pt x="11111005" y="6303665"/>
                </a:cubicBezTo>
                <a:lnTo>
                  <a:pt x="11125035" y="6309450"/>
                </a:lnTo>
                <a:cubicBezTo>
                  <a:pt x="11132338" y="6312445"/>
                  <a:pt x="11135004" y="6314496"/>
                  <a:pt x="11135004" y="6319132"/>
                </a:cubicBezTo>
                <a:cubicBezTo>
                  <a:pt x="11135004" y="6323111"/>
                  <a:pt x="11131558" y="6327008"/>
                  <a:pt x="11123230" y="6327008"/>
                </a:cubicBezTo>
                <a:cubicBezTo>
                  <a:pt x="11113794" y="6327008"/>
                  <a:pt x="11104317" y="6321757"/>
                  <a:pt x="11098615" y="6314947"/>
                </a:cubicBezTo>
                <a:lnTo>
                  <a:pt x="11087333" y="6327788"/>
                </a:lnTo>
                <a:cubicBezTo>
                  <a:pt x="11095210" y="6339070"/>
                  <a:pt x="11108051" y="6344567"/>
                  <a:pt x="11122451" y="6344567"/>
                </a:cubicBezTo>
                <a:cubicBezTo>
                  <a:pt x="11141035" y="6344567"/>
                  <a:pt x="11155476" y="6335665"/>
                  <a:pt x="11155476" y="6317573"/>
                </a:cubicBezTo>
                <a:cubicBezTo>
                  <a:pt x="11155435" y="6304978"/>
                  <a:pt x="11147025" y="6298209"/>
                  <a:pt x="11135579" y="6293532"/>
                </a:cubicBezTo>
                <a:lnTo>
                  <a:pt x="11122943" y="6288322"/>
                </a:lnTo>
                <a:cubicBezTo>
                  <a:pt x="11115599" y="6285286"/>
                  <a:pt x="11112728" y="6282701"/>
                  <a:pt x="11112728" y="6279297"/>
                </a:cubicBezTo>
                <a:cubicBezTo>
                  <a:pt x="11112728" y="6275358"/>
                  <a:pt x="11116379" y="6271953"/>
                  <a:pt x="11122943" y="6271953"/>
                </a:cubicBezTo>
                <a:cubicBezTo>
                  <a:pt x="11130533" y="6271953"/>
                  <a:pt x="11137097" y="6275112"/>
                  <a:pt x="11143374" y="6280322"/>
                </a:cubicBezTo>
                <a:lnTo>
                  <a:pt x="11154122" y="6267481"/>
                </a:lnTo>
                <a:cubicBezTo>
                  <a:pt x="11146245" y="6258825"/>
                  <a:pt x="11136563" y="6254394"/>
                  <a:pt x="11123969" y="6254394"/>
                </a:cubicBezTo>
                <a:close/>
                <a:moveTo>
                  <a:pt x="11041960" y="6254394"/>
                </a:moveTo>
                <a:cubicBezTo>
                  <a:pt x="11017836" y="6254394"/>
                  <a:pt x="10997406" y="6273266"/>
                  <a:pt x="10997406" y="6299481"/>
                </a:cubicBezTo>
                <a:cubicBezTo>
                  <a:pt x="10997406" y="6325942"/>
                  <a:pt x="11017590" y="6344567"/>
                  <a:pt x="11044052" y="6344567"/>
                </a:cubicBezTo>
                <a:cubicBezTo>
                  <a:pt x="11052421" y="6344567"/>
                  <a:pt x="11066575" y="6341942"/>
                  <a:pt x="11078636" y="6331193"/>
                </a:cubicBezTo>
                <a:lnTo>
                  <a:pt x="11068954" y="6317040"/>
                </a:lnTo>
                <a:cubicBezTo>
                  <a:pt x="11062390" y="6322537"/>
                  <a:pt x="11053241" y="6326229"/>
                  <a:pt x="11044831" y="6326229"/>
                </a:cubicBezTo>
                <a:cubicBezTo>
                  <a:pt x="11031211" y="6326229"/>
                  <a:pt x="11021529" y="6319173"/>
                  <a:pt x="11018124" y="6306332"/>
                </a:cubicBezTo>
                <a:lnTo>
                  <a:pt x="11080236" y="6306332"/>
                </a:lnTo>
                <a:cubicBezTo>
                  <a:pt x="11081303" y="6303460"/>
                  <a:pt x="11081795" y="6299276"/>
                  <a:pt x="11081795" y="6294024"/>
                </a:cubicBezTo>
                <a:cubicBezTo>
                  <a:pt x="11081795" y="6271707"/>
                  <a:pt x="11065836" y="6254394"/>
                  <a:pt x="11041960" y="6254394"/>
                </a:cubicBezTo>
                <a:close/>
                <a:moveTo>
                  <a:pt x="10954453" y="6254394"/>
                </a:moveTo>
                <a:cubicBezTo>
                  <a:pt x="10944238" y="6254394"/>
                  <a:pt x="10936114" y="6257553"/>
                  <a:pt x="10929017" y="6264609"/>
                </a:cubicBezTo>
                <a:lnTo>
                  <a:pt x="10929017" y="6256240"/>
                </a:lnTo>
                <a:lnTo>
                  <a:pt x="10909612" y="6256240"/>
                </a:lnTo>
                <a:lnTo>
                  <a:pt x="10909612" y="6342434"/>
                </a:lnTo>
                <a:lnTo>
                  <a:pt x="10930576" y="6342434"/>
                </a:lnTo>
                <a:lnTo>
                  <a:pt x="10930576" y="6291071"/>
                </a:lnTo>
                <a:cubicBezTo>
                  <a:pt x="10930576" y="6280322"/>
                  <a:pt x="10937919" y="6273266"/>
                  <a:pt x="10948668" y="6273266"/>
                </a:cubicBezTo>
                <a:cubicBezTo>
                  <a:pt x="10959417" y="6273266"/>
                  <a:pt x="10965981" y="6281143"/>
                  <a:pt x="10965981" y="6291071"/>
                </a:cubicBezTo>
                <a:lnTo>
                  <a:pt x="10965981" y="6342434"/>
                </a:lnTo>
                <a:lnTo>
                  <a:pt x="10986945" y="6342434"/>
                </a:lnTo>
                <a:lnTo>
                  <a:pt x="10986945" y="6288979"/>
                </a:lnTo>
                <a:cubicBezTo>
                  <a:pt x="10986945" y="6269327"/>
                  <a:pt x="10975663" y="6254394"/>
                  <a:pt x="10954453" y="6254394"/>
                </a:cubicBezTo>
                <a:close/>
                <a:moveTo>
                  <a:pt x="10858290" y="6254394"/>
                </a:moveTo>
                <a:cubicBezTo>
                  <a:pt x="10834167" y="6254394"/>
                  <a:pt x="10813736" y="6273266"/>
                  <a:pt x="10813736" y="6299481"/>
                </a:cubicBezTo>
                <a:cubicBezTo>
                  <a:pt x="10813736" y="6325942"/>
                  <a:pt x="10833920" y="6344567"/>
                  <a:pt x="10860382" y="6344567"/>
                </a:cubicBezTo>
                <a:cubicBezTo>
                  <a:pt x="10868751" y="6344567"/>
                  <a:pt x="10882905" y="6341942"/>
                  <a:pt x="10894966" y="6331193"/>
                </a:cubicBezTo>
                <a:lnTo>
                  <a:pt x="10885284" y="6317040"/>
                </a:lnTo>
                <a:cubicBezTo>
                  <a:pt x="10878720" y="6322537"/>
                  <a:pt x="10869571" y="6326229"/>
                  <a:pt x="10861161" y="6326229"/>
                </a:cubicBezTo>
                <a:cubicBezTo>
                  <a:pt x="10847541" y="6326229"/>
                  <a:pt x="10837859" y="6319173"/>
                  <a:pt x="10834454" y="6306332"/>
                </a:cubicBezTo>
                <a:lnTo>
                  <a:pt x="10896566" y="6306332"/>
                </a:lnTo>
                <a:cubicBezTo>
                  <a:pt x="10897633" y="6303460"/>
                  <a:pt x="10898125" y="6299276"/>
                  <a:pt x="10898125" y="6294024"/>
                </a:cubicBezTo>
                <a:cubicBezTo>
                  <a:pt x="10898125" y="6271707"/>
                  <a:pt x="10882125" y="6254394"/>
                  <a:pt x="10858290" y="6254394"/>
                </a:cubicBezTo>
                <a:close/>
                <a:moveTo>
                  <a:pt x="11335413" y="6224528"/>
                </a:moveTo>
                <a:cubicBezTo>
                  <a:pt x="11300583" y="6224528"/>
                  <a:pt x="11273834" y="6250744"/>
                  <a:pt x="11273834" y="6284548"/>
                </a:cubicBezTo>
                <a:cubicBezTo>
                  <a:pt x="11273834" y="6317820"/>
                  <a:pt x="11299762" y="6344568"/>
                  <a:pt x="11335413" y="6344568"/>
                </a:cubicBezTo>
                <a:cubicBezTo>
                  <a:pt x="11356624" y="6344568"/>
                  <a:pt x="11374716" y="6334886"/>
                  <a:pt x="11385710" y="6317041"/>
                </a:cubicBezTo>
                <a:lnTo>
                  <a:pt x="11369464" y="6305266"/>
                </a:lnTo>
                <a:cubicBezTo>
                  <a:pt x="11361095" y="6317861"/>
                  <a:pt x="11350593" y="6324917"/>
                  <a:pt x="11335413" y="6324917"/>
                </a:cubicBezTo>
                <a:cubicBezTo>
                  <a:pt x="11312357" y="6324917"/>
                  <a:pt x="11295865" y="6307112"/>
                  <a:pt x="11295865" y="6284548"/>
                </a:cubicBezTo>
                <a:cubicBezTo>
                  <a:pt x="11295865" y="6262805"/>
                  <a:pt x="11311577" y="6244180"/>
                  <a:pt x="11335413" y="6244180"/>
                </a:cubicBezTo>
                <a:cubicBezTo>
                  <a:pt x="11349813" y="6244180"/>
                  <a:pt x="11359782" y="6250374"/>
                  <a:pt x="11369464" y="6263830"/>
                </a:cubicBezTo>
                <a:lnTo>
                  <a:pt x="11385710" y="6252302"/>
                </a:lnTo>
                <a:cubicBezTo>
                  <a:pt x="11374962" y="6234990"/>
                  <a:pt x="11357403" y="6224528"/>
                  <a:pt x="11335413" y="6224528"/>
                </a:cubicBezTo>
                <a:close/>
                <a:moveTo>
                  <a:pt x="10749285" y="6224528"/>
                </a:moveTo>
                <a:cubicBezTo>
                  <a:pt x="10715480" y="6224528"/>
                  <a:pt x="10687460" y="6249431"/>
                  <a:pt x="10687460" y="6284548"/>
                </a:cubicBezTo>
                <a:cubicBezTo>
                  <a:pt x="10687460" y="6319133"/>
                  <a:pt x="10714988" y="6344568"/>
                  <a:pt x="10749285" y="6344568"/>
                </a:cubicBezTo>
                <a:cubicBezTo>
                  <a:pt x="10771029" y="6344568"/>
                  <a:pt x="10791993" y="6333779"/>
                  <a:pt x="10803808" y="6313882"/>
                </a:cubicBezTo>
                <a:lnTo>
                  <a:pt x="10803808" y="6280118"/>
                </a:lnTo>
                <a:lnTo>
                  <a:pt x="10748752" y="6280118"/>
                </a:lnTo>
                <a:lnTo>
                  <a:pt x="10748752" y="6298702"/>
                </a:lnTo>
                <a:lnTo>
                  <a:pt x="10782516" y="6298702"/>
                </a:lnTo>
                <a:lnTo>
                  <a:pt x="10782516" y="6310969"/>
                </a:lnTo>
                <a:cubicBezTo>
                  <a:pt x="10775213" y="6320118"/>
                  <a:pt x="10762126" y="6325163"/>
                  <a:pt x="10750065" y="6325163"/>
                </a:cubicBezTo>
                <a:cubicBezTo>
                  <a:pt x="10725942" y="6325163"/>
                  <a:pt x="10709245" y="6308671"/>
                  <a:pt x="10709245" y="6284548"/>
                </a:cubicBezTo>
                <a:cubicBezTo>
                  <a:pt x="10709245" y="6261738"/>
                  <a:pt x="10724096" y="6244180"/>
                  <a:pt x="10748752" y="6244180"/>
                </a:cubicBezTo>
                <a:cubicBezTo>
                  <a:pt x="10762906" y="6244180"/>
                  <a:pt x="10772260" y="6250005"/>
                  <a:pt x="10781449" y="6261533"/>
                </a:cubicBezTo>
                <a:lnTo>
                  <a:pt x="10797777" y="6249964"/>
                </a:lnTo>
                <a:cubicBezTo>
                  <a:pt x="10785839" y="6233021"/>
                  <a:pt x="10768813" y="6224528"/>
                  <a:pt x="10749285" y="6224528"/>
                </a:cubicBezTo>
                <a:close/>
                <a:moveTo>
                  <a:pt x="11176400" y="6215092"/>
                </a:moveTo>
                <a:cubicBezTo>
                  <a:pt x="11168523" y="6215092"/>
                  <a:pt x="11162779" y="6221123"/>
                  <a:pt x="11162779" y="6228713"/>
                </a:cubicBezTo>
                <a:cubicBezTo>
                  <a:pt x="11162779" y="6236302"/>
                  <a:pt x="11168810" y="6241800"/>
                  <a:pt x="11176400" y="6241800"/>
                </a:cubicBezTo>
                <a:cubicBezTo>
                  <a:pt x="11184277" y="6241800"/>
                  <a:pt x="11190307" y="6236548"/>
                  <a:pt x="11190307" y="6228713"/>
                </a:cubicBezTo>
                <a:cubicBezTo>
                  <a:pt x="11190307" y="6220877"/>
                  <a:pt x="11184236" y="6215092"/>
                  <a:pt x="11176400" y="6215092"/>
                </a:cubicBezTo>
                <a:close/>
                <a:moveTo>
                  <a:pt x="10545431" y="5979607"/>
                </a:moveTo>
                <a:cubicBezTo>
                  <a:pt x="10490252" y="5979607"/>
                  <a:pt x="10445534" y="6024325"/>
                  <a:pt x="10445534" y="6079463"/>
                </a:cubicBezTo>
                <a:cubicBezTo>
                  <a:pt x="10445534" y="6127791"/>
                  <a:pt x="10479872" y="6168078"/>
                  <a:pt x="10525533" y="6177308"/>
                </a:cubicBezTo>
                <a:lnTo>
                  <a:pt x="10525533" y="6179318"/>
                </a:lnTo>
                <a:lnTo>
                  <a:pt x="10469205" y="6179318"/>
                </a:lnTo>
                <a:cubicBezTo>
                  <a:pt x="10454436" y="6196713"/>
                  <a:pt x="10445534" y="6219236"/>
                  <a:pt x="10445534" y="6243851"/>
                </a:cubicBezTo>
                <a:cubicBezTo>
                  <a:pt x="10445534" y="6298989"/>
                  <a:pt x="10490252" y="6343707"/>
                  <a:pt x="10545431" y="6343707"/>
                </a:cubicBezTo>
                <a:cubicBezTo>
                  <a:pt x="10600609" y="6343707"/>
                  <a:pt x="10645327" y="6298989"/>
                  <a:pt x="10645327" y="6243851"/>
                </a:cubicBezTo>
                <a:cubicBezTo>
                  <a:pt x="10645327" y="6209759"/>
                  <a:pt x="10628219" y="6179646"/>
                  <a:pt x="10602127" y="6161636"/>
                </a:cubicBezTo>
                <a:cubicBezTo>
                  <a:pt x="10617758" y="6150847"/>
                  <a:pt x="10630189" y="6135667"/>
                  <a:pt x="10637614" y="6117904"/>
                </a:cubicBezTo>
                <a:cubicBezTo>
                  <a:pt x="10652712" y="6153924"/>
                  <a:pt x="10688322" y="6179277"/>
                  <a:pt x="10729839" y="6179277"/>
                </a:cubicBezTo>
                <a:cubicBezTo>
                  <a:pt x="10745182" y="6179277"/>
                  <a:pt x="10759706" y="6175831"/>
                  <a:pt x="10772710" y="6169636"/>
                </a:cubicBezTo>
                <a:lnTo>
                  <a:pt x="10772710" y="5989248"/>
                </a:lnTo>
                <a:cubicBezTo>
                  <a:pt x="10759746" y="5983053"/>
                  <a:pt x="10745223" y="5979607"/>
                  <a:pt x="10729880" y="5979607"/>
                </a:cubicBezTo>
                <a:cubicBezTo>
                  <a:pt x="10688363" y="5979607"/>
                  <a:pt x="10652753" y="6004920"/>
                  <a:pt x="10637655" y="6040981"/>
                </a:cubicBezTo>
                <a:cubicBezTo>
                  <a:pt x="10622599" y="6004920"/>
                  <a:pt x="10586989" y="5979607"/>
                  <a:pt x="10545431" y="5979607"/>
                </a:cubicBezTo>
                <a:close/>
                <a:moveTo>
                  <a:pt x="0" y="0"/>
                </a:moveTo>
                <a:lnTo>
                  <a:pt x="11949110" y="0"/>
                </a:lnTo>
                <a:lnTo>
                  <a:pt x="11949110" y="6610349"/>
                </a:lnTo>
                <a:lnTo>
                  <a:pt x="0" y="6610349"/>
                </a:lnTo>
                <a:close/>
              </a:path>
            </a:pathLst>
          </a:custGeom>
          <a:solidFill>
            <a:schemeClr val="bg1">
              <a:lumMod val="85000"/>
            </a:schemeClr>
          </a:solidFill>
        </p:spPr>
        <p:txBody>
          <a:bodyPr vert="horz" wrap="square" lIns="90000" tIns="46800" rIns="90000" bIns="46800" rtlCol="0">
            <a:noAutofit/>
          </a:bodyPr>
          <a:lstStyle>
            <a:lvl1pPr>
              <a:defRPr lang="en-AU" dirty="0"/>
            </a:lvl1pPr>
          </a:lstStyle>
          <a:p>
            <a:pPr marL="0" lvl="0" indent="0">
              <a:buFont typeface="Arial" panose="020B0604020202020204" pitchFamily="34" charset="0"/>
              <a:buNone/>
            </a:pPr>
            <a:r>
              <a:rPr lang="en-US"/>
              <a:t>Click icon to add picture</a:t>
            </a:r>
            <a:endParaRPr lang="en-AU" dirty="0"/>
          </a:p>
        </p:txBody>
      </p:sp>
      <p:sp>
        <p:nvSpPr>
          <p:cNvPr id="8" name="Rectangle 7">
            <a:extLst>
              <a:ext uri="{FF2B5EF4-FFF2-40B4-BE49-F238E27FC236}">
                <a16:creationId xmlns:a16="http://schemas.microsoft.com/office/drawing/2014/main" id="{2FC911FB-661A-4818-92AD-134481C2BC4E}"/>
              </a:ext>
            </a:extLst>
          </p:cNvPr>
          <p:cNvSpPr/>
          <p:nvPr userDrawn="1"/>
        </p:nvSpPr>
        <p:spPr>
          <a:xfrm>
            <a:off x="-1582576" y="0"/>
            <a:ext cx="1440000" cy="9023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Section Slide with Image Option #2 White logo</a:t>
            </a:r>
            <a:endParaRPr lang="en-AU" sz="1200" dirty="0">
              <a:solidFill>
                <a:schemeClr val="bg1"/>
              </a:solidFill>
            </a:endParaRPr>
          </a:p>
        </p:txBody>
      </p:sp>
      <p:sp>
        <p:nvSpPr>
          <p:cNvPr id="10" name="Rectangle 9">
            <a:extLst>
              <a:ext uri="{FF2B5EF4-FFF2-40B4-BE49-F238E27FC236}">
                <a16:creationId xmlns:a16="http://schemas.microsoft.com/office/drawing/2014/main" id="{9376FECF-86A5-4587-8D80-D05C4F2128E2}"/>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30" name="Title 1">
            <a:extLst>
              <a:ext uri="{FF2B5EF4-FFF2-40B4-BE49-F238E27FC236}">
                <a16:creationId xmlns:a16="http://schemas.microsoft.com/office/drawing/2014/main" id="{D4AEB810-04C3-45E4-817E-DF9A6F40523D}"/>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chemeClr val="bg1"/>
                </a:solidFill>
              </a:defRPr>
            </a:lvl1pPr>
          </a:lstStyle>
          <a:p>
            <a:r>
              <a:rPr lang="en-AU" noProof="0" dirty="0"/>
              <a:t>Insert</a:t>
            </a:r>
            <a:br>
              <a:rPr lang="en-US" dirty="0"/>
            </a:br>
            <a:r>
              <a:rPr lang="en-AU" noProof="0" dirty="0"/>
              <a:t>headline</a:t>
            </a:r>
            <a:br>
              <a:rPr lang="en-US" dirty="0"/>
            </a:br>
            <a:r>
              <a:rPr lang="en-AU" noProof="0" dirty="0"/>
              <a:t>here</a:t>
            </a:r>
          </a:p>
        </p:txBody>
      </p:sp>
      <p:sp>
        <p:nvSpPr>
          <p:cNvPr id="31" name="Text Placeholder 2">
            <a:extLst>
              <a:ext uri="{FF2B5EF4-FFF2-40B4-BE49-F238E27FC236}">
                <a16:creationId xmlns:a16="http://schemas.microsoft.com/office/drawing/2014/main" id="{24BFC832-B34D-409A-A05C-6D1B0AF6B7F1}"/>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6" name="Footer Placeholder 5">
            <a:extLst>
              <a:ext uri="{FF2B5EF4-FFF2-40B4-BE49-F238E27FC236}">
                <a16:creationId xmlns:a16="http://schemas.microsoft.com/office/drawing/2014/main" id="{AB5F878A-37C0-4DD1-BA61-2A5F821CB1B7}"/>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7" name="Slide Number Placeholder 6">
            <a:extLst>
              <a:ext uri="{FF2B5EF4-FFF2-40B4-BE49-F238E27FC236}">
                <a16:creationId xmlns:a16="http://schemas.microsoft.com/office/drawing/2014/main" id="{2CC00F2E-03FD-4CE1-ABED-6580C5299B51}"/>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170782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No Image Dark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chemeClr val="accent2"/>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chemeClr val="accent2"/>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90377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No Image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chemeClr val="accent3"/>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chemeClr val="accent3"/>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418779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No Image Re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chemeClr val="accent4"/>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chemeClr val="accent4"/>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411124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No Image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chemeClr val="accent5"/>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chemeClr val="accent5"/>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349860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No Image Dar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chemeClr val="accent6"/>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chemeClr val="accent6"/>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78177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No Image Pur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rgbClr val="C8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rgbClr val="C86BA8"/>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rgbClr val="C86BA8"/>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101989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Header No Image Pur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CE304-EA14-4348-A54F-6B9E363910DC}"/>
              </a:ext>
            </a:extLst>
          </p:cNvPr>
          <p:cNvSpPr/>
          <p:nvPr userDrawn="1"/>
        </p:nvSpPr>
        <p:spPr>
          <a:xfrm>
            <a:off x="0" y="0"/>
            <a:ext cx="12192000" cy="68580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grpSp>
        <p:nvGrpSpPr>
          <p:cNvPr id="55" name="Graphic 8">
            <a:extLst>
              <a:ext uri="{FF2B5EF4-FFF2-40B4-BE49-F238E27FC236}">
                <a16:creationId xmlns:a16="http://schemas.microsoft.com/office/drawing/2014/main" id="{4A074210-8EB7-484F-B624-784EB6A1C4E5}"/>
              </a:ext>
            </a:extLst>
          </p:cNvPr>
          <p:cNvGrpSpPr/>
          <p:nvPr userDrawn="1"/>
        </p:nvGrpSpPr>
        <p:grpSpPr>
          <a:xfrm>
            <a:off x="10564599" y="6103433"/>
            <a:ext cx="1188338" cy="365001"/>
            <a:chOff x="4714875" y="3005137"/>
            <a:chExt cx="2759011" cy="847438"/>
          </a:xfrm>
          <a:solidFill>
            <a:schemeClr val="bg1"/>
          </a:solidFill>
        </p:grpSpPr>
        <p:sp>
          <p:nvSpPr>
            <p:cNvPr id="56" name="Freeform: Shape 55">
              <a:extLst>
                <a:ext uri="{FF2B5EF4-FFF2-40B4-BE49-F238E27FC236}">
                  <a16:creationId xmlns:a16="http://schemas.microsoft.com/office/drawing/2014/main" id="{9A7A9566-4038-4350-8FFF-4DD30F07113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57" name="Graphic 8">
              <a:extLst>
                <a:ext uri="{FF2B5EF4-FFF2-40B4-BE49-F238E27FC236}">
                  <a16:creationId xmlns:a16="http://schemas.microsoft.com/office/drawing/2014/main" id="{ACBB16F4-2B84-4300-B0F7-C358CA8805FC}"/>
                </a:ext>
              </a:extLst>
            </p:cNvPr>
            <p:cNvGrpSpPr/>
            <p:nvPr/>
          </p:nvGrpSpPr>
          <p:grpSpPr>
            <a:xfrm>
              <a:off x="5276564" y="3551872"/>
              <a:ext cx="2197322" cy="300703"/>
              <a:chOff x="5276564" y="3551872"/>
              <a:chExt cx="2197322" cy="300703"/>
            </a:xfrm>
            <a:grpFill/>
          </p:grpSpPr>
          <p:sp>
            <p:nvSpPr>
              <p:cNvPr id="58" name="Freeform: Shape 57">
                <a:extLst>
                  <a:ext uri="{FF2B5EF4-FFF2-40B4-BE49-F238E27FC236}">
                    <a16:creationId xmlns:a16="http://schemas.microsoft.com/office/drawing/2014/main" id="{B78602DB-4B92-4E7C-8777-25033F311FF6}"/>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27CF0AB3-276D-48F4-B7B1-5065CCCB583A}"/>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60" name="Freeform: Shape 59">
                <a:extLst>
                  <a:ext uri="{FF2B5EF4-FFF2-40B4-BE49-F238E27FC236}">
                    <a16:creationId xmlns:a16="http://schemas.microsoft.com/office/drawing/2014/main" id="{7B65A99A-07A9-416C-A096-5E050AF3802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61" name="Freeform: Shape 60">
                <a:extLst>
                  <a:ext uri="{FF2B5EF4-FFF2-40B4-BE49-F238E27FC236}">
                    <a16:creationId xmlns:a16="http://schemas.microsoft.com/office/drawing/2014/main" id="{075EB051-7650-43DC-8742-232BEAEC955E}"/>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62" name="Freeform: Shape 61">
                <a:extLst>
                  <a:ext uri="{FF2B5EF4-FFF2-40B4-BE49-F238E27FC236}">
                    <a16:creationId xmlns:a16="http://schemas.microsoft.com/office/drawing/2014/main" id="{D929A03C-9B12-4664-BEDE-E22BD13DFF6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63" name="Freeform: Shape 62">
                <a:extLst>
                  <a:ext uri="{FF2B5EF4-FFF2-40B4-BE49-F238E27FC236}">
                    <a16:creationId xmlns:a16="http://schemas.microsoft.com/office/drawing/2014/main" id="{4CB7FE2B-077E-4A89-BFB4-F6BBA179D5BA}"/>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64" name="Freeform: Shape 63">
                <a:extLst>
                  <a:ext uri="{FF2B5EF4-FFF2-40B4-BE49-F238E27FC236}">
                    <a16:creationId xmlns:a16="http://schemas.microsoft.com/office/drawing/2014/main" id="{EF38573C-343A-477D-96DF-5345A80EFA0D}"/>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65" name="Freeform: Shape 64">
                <a:extLst>
                  <a:ext uri="{FF2B5EF4-FFF2-40B4-BE49-F238E27FC236}">
                    <a16:creationId xmlns:a16="http://schemas.microsoft.com/office/drawing/2014/main" id="{28AECAED-A50A-456E-9942-2EAA8EBA949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66" name="Freeform: Shape 65">
                <a:extLst>
                  <a:ext uri="{FF2B5EF4-FFF2-40B4-BE49-F238E27FC236}">
                    <a16:creationId xmlns:a16="http://schemas.microsoft.com/office/drawing/2014/main" id="{30627F6C-6809-4B06-BC9E-A843C1FBF4F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67" name="Freeform: Shape 66">
                <a:extLst>
                  <a:ext uri="{FF2B5EF4-FFF2-40B4-BE49-F238E27FC236}">
                    <a16:creationId xmlns:a16="http://schemas.microsoft.com/office/drawing/2014/main" id="{88A649B7-6556-486C-BF14-542E1B6CD5BF}"/>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68" name="Freeform: Shape 67">
                <a:extLst>
                  <a:ext uri="{FF2B5EF4-FFF2-40B4-BE49-F238E27FC236}">
                    <a16:creationId xmlns:a16="http://schemas.microsoft.com/office/drawing/2014/main" id="{B997DF93-C51A-4A60-B023-AA44932D8CB1}"/>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69" name="Freeform: Shape 68">
                <a:extLst>
                  <a:ext uri="{FF2B5EF4-FFF2-40B4-BE49-F238E27FC236}">
                    <a16:creationId xmlns:a16="http://schemas.microsoft.com/office/drawing/2014/main" id="{E60A1612-A1F1-4F66-8ACB-08EA13E51F44}"/>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28" name="Quadro 17">
            <a:extLst>
              <a:ext uri="{FF2B5EF4-FFF2-40B4-BE49-F238E27FC236}">
                <a16:creationId xmlns:a16="http://schemas.microsoft.com/office/drawing/2014/main" id="{AC3798DB-C52D-4A0C-B6B8-504D7C0B23B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7" name="Title 1">
            <a:extLst>
              <a:ext uri="{FF2B5EF4-FFF2-40B4-BE49-F238E27FC236}">
                <a16:creationId xmlns:a16="http://schemas.microsoft.com/office/drawing/2014/main" id="{FF494902-52BE-4B5D-82C9-DC36B13BD8EA}"/>
              </a:ext>
            </a:extLst>
          </p:cNvPr>
          <p:cNvSpPr>
            <a:spLocks noGrp="1"/>
          </p:cNvSpPr>
          <p:nvPr>
            <p:ph type="title" hasCustomPrompt="1"/>
          </p:nvPr>
        </p:nvSpPr>
        <p:spPr>
          <a:xfrm>
            <a:off x="1070918" y="2931645"/>
            <a:ext cx="3932234" cy="2092625"/>
          </a:xfrm>
        </p:spPr>
        <p:txBody>
          <a:bodyPr wrap="square" lIns="90000" tIns="46800" rIns="90000" bIns="46800" anchor="t" anchorCtr="0">
            <a:spAutoFit/>
          </a:bodyPr>
          <a:lstStyle>
            <a:lvl1pPr>
              <a:lnSpc>
                <a:spcPct val="80000"/>
              </a:lnSpc>
              <a:defRPr sz="5400">
                <a:solidFill>
                  <a:srgbClr val="808080"/>
                </a:solidFill>
              </a:defRPr>
            </a:lvl1pPr>
          </a:lstStyle>
          <a:p>
            <a:r>
              <a:rPr lang="en-AU" noProof="0" dirty="0"/>
              <a:t>Insert</a:t>
            </a:r>
            <a:br>
              <a:rPr lang="en-US" dirty="0"/>
            </a:br>
            <a:r>
              <a:rPr lang="en-AU" noProof="0" dirty="0"/>
              <a:t>headline</a:t>
            </a:r>
            <a:br>
              <a:rPr lang="en-US" dirty="0"/>
            </a:br>
            <a:r>
              <a:rPr lang="en-AU" noProof="0" dirty="0"/>
              <a:t>here</a:t>
            </a:r>
          </a:p>
        </p:txBody>
      </p:sp>
      <p:sp>
        <p:nvSpPr>
          <p:cNvPr id="48" name="Text Placeholder 2">
            <a:extLst>
              <a:ext uri="{FF2B5EF4-FFF2-40B4-BE49-F238E27FC236}">
                <a16:creationId xmlns:a16="http://schemas.microsoft.com/office/drawing/2014/main" id="{E10F6CF3-3CF7-4C8E-A35A-0E96C5596A0E}"/>
              </a:ext>
            </a:extLst>
          </p:cNvPr>
          <p:cNvSpPr>
            <a:spLocks noGrp="1"/>
          </p:cNvSpPr>
          <p:nvPr>
            <p:ph type="body" idx="14" hasCustomPrompt="1"/>
          </p:nvPr>
        </p:nvSpPr>
        <p:spPr>
          <a:xfrm>
            <a:off x="1070918" y="1716502"/>
            <a:ext cx="1935896" cy="1424109"/>
          </a:xfrm>
          <a:prstGeom prst="rect">
            <a:avLst/>
          </a:prstGeom>
        </p:spPr>
        <p:txBody>
          <a:bodyPr wrap="square" lIns="90000" tIns="46800" rIns="90000" bIns="46800" anchor="b">
            <a:spAutoFit/>
          </a:bodyPr>
          <a:lstStyle>
            <a:lvl1pPr marL="0" indent="0" algn="l" defTabSz="914400" rtl="0" eaLnBrk="1" latinLnBrk="0" hangingPunct="1">
              <a:lnSpc>
                <a:spcPct val="90000"/>
              </a:lnSpc>
              <a:spcBef>
                <a:spcPts val="600"/>
              </a:spcBef>
              <a:buNone/>
              <a:defRPr lang="en-US" sz="9600" kern="1200" dirty="0">
                <a:ln w="12700">
                  <a:noFill/>
                </a:ln>
                <a:solidFill>
                  <a:srgbClr val="808080"/>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a:t>
            </a:r>
          </a:p>
        </p:txBody>
      </p:sp>
      <p:sp>
        <p:nvSpPr>
          <p:cNvPr id="25" name="Footer Placeholder 5">
            <a:extLst>
              <a:ext uri="{FF2B5EF4-FFF2-40B4-BE49-F238E27FC236}">
                <a16:creationId xmlns:a16="http://schemas.microsoft.com/office/drawing/2014/main" id="{D9A724B9-19CB-4648-8034-BA2F596D1E9B}"/>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dirty="0"/>
              <a:t>©GenesisCare 2021</a:t>
            </a:r>
          </a:p>
        </p:txBody>
      </p:sp>
      <p:sp>
        <p:nvSpPr>
          <p:cNvPr id="26" name="Slide Number Placeholder 6">
            <a:extLst>
              <a:ext uri="{FF2B5EF4-FFF2-40B4-BE49-F238E27FC236}">
                <a16:creationId xmlns:a16="http://schemas.microsoft.com/office/drawing/2014/main" id="{69EE2FB1-5C87-4F91-9FA3-3861A61DA6CE}"/>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77169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Quote With Image White Logo">
    <p:spTree>
      <p:nvGrpSpPr>
        <p:cNvPr id="1" name=""/>
        <p:cNvGrpSpPr/>
        <p:nvPr/>
      </p:nvGrpSpPr>
      <p:grpSpPr>
        <a:xfrm>
          <a:off x="0" y="0"/>
          <a:ext cx="0" cy="0"/>
          <a:chOff x="0" y="0"/>
          <a:chExt cx="0" cy="0"/>
        </a:xfrm>
      </p:grpSpPr>
      <p:sp>
        <p:nvSpPr>
          <p:cNvPr id="46" name="Picture Placeholder 45">
            <a:extLst>
              <a:ext uri="{FF2B5EF4-FFF2-40B4-BE49-F238E27FC236}">
                <a16:creationId xmlns:a16="http://schemas.microsoft.com/office/drawing/2014/main" id="{89B28F8D-2BB2-493B-B2C1-49EF73B64860}"/>
              </a:ext>
            </a:extLst>
          </p:cNvPr>
          <p:cNvSpPr>
            <a:spLocks noGrp="1"/>
          </p:cNvSpPr>
          <p:nvPr>
            <p:ph type="pic" sz="quarter" idx="13"/>
          </p:nvPr>
        </p:nvSpPr>
        <p:spPr>
          <a:xfrm>
            <a:off x="124542" y="124541"/>
            <a:ext cx="11942918" cy="6598988"/>
          </a:xfrm>
          <a:custGeom>
            <a:avLst/>
            <a:gdLst>
              <a:gd name="connsiteX0" fmla="*/ 11431352 w 11942918"/>
              <a:gd name="connsiteY0" fmla="*/ 6272511 h 6598988"/>
              <a:gd name="connsiteX1" fmla="*/ 11455474 w 11942918"/>
              <a:gd name="connsiteY1" fmla="*/ 6298726 h 6598988"/>
              <a:gd name="connsiteX2" fmla="*/ 11431352 w 11942918"/>
              <a:gd name="connsiteY2" fmla="*/ 6324941 h 6598988"/>
              <a:gd name="connsiteX3" fmla="*/ 11406982 w 11942918"/>
              <a:gd name="connsiteY3" fmla="*/ 6298726 h 6598988"/>
              <a:gd name="connsiteX4" fmla="*/ 11431352 w 11942918"/>
              <a:gd name="connsiteY4" fmla="*/ 6272511 h 6598988"/>
              <a:gd name="connsiteX5" fmla="*/ 11588068 w 11942918"/>
              <a:gd name="connsiteY5" fmla="*/ 6270993 h 6598988"/>
              <a:gd name="connsiteX6" fmla="*/ 11608253 w 11942918"/>
              <a:gd name="connsiteY6" fmla="*/ 6290111 h 6598988"/>
              <a:gd name="connsiteX7" fmla="*/ 11565258 w 11942918"/>
              <a:gd name="connsiteY7" fmla="*/ 6290111 h 6598988"/>
              <a:gd name="connsiteX8" fmla="*/ 11588068 w 11942918"/>
              <a:gd name="connsiteY8" fmla="*/ 6270993 h 6598988"/>
              <a:gd name="connsiteX9" fmla="*/ 11035991 w 11942918"/>
              <a:gd name="connsiteY9" fmla="*/ 6270993 h 6598988"/>
              <a:gd name="connsiteX10" fmla="*/ 11056175 w 11942918"/>
              <a:gd name="connsiteY10" fmla="*/ 6290111 h 6598988"/>
              <a:gd name="connsiteX11" fmla="*/ 11013181 w 11942918"/>
              <a:gd name="connsiteY11" fmla="*/ 6290111 h 6598988"/>
              <a:gd name="connsiteX12" fmla="*/ 11035991 w 11942918"/>
              <a:gd name="connsiteY12" fmla="*/ 6270993 h 6598988"/>
              <a:gd name="connsiteX13" fmla="*/ 10852321 w 11942918"/>
              <a:gd name="connsiteY13" fmla="*/ 6270993 h 6598988"/>
              <a:gd name="connsiteX14" fmla="*/ 10872506 w 11942918"/>
              <a:gd name="connsiteY14" fmla="*/ 6290111 h 6598988"/>
              <a:gd name="connsiteX15" fmla="*/ 10829511 w 11942918"/>
              <a:gd name="connsiteY15" fmla="*/ 6290111 h 6598988"/>
              <a:gd name="connsiteX16" fmla="*/ 10852321 w 11942918"/>
              <a:gd name="connsiteY16" fmla="*/ 6270993 h 6598988"/>
              <a:gd name="connsiteX17" fmla="*/ 11160421 w 11942918"/>
              <a:gd name="connsiteY17" fmla="*/ 6255526 h 6598988"/>
              <a:gd name="connsiteX18" fmla="*/ 11160421 w 11942918"/>
              <a:gd name="connsiteY18" fmla="*/ 6341720 h 6598988"/>
              <a:gd name="connsiteX19" fmla="*/ 11181385 w 11942918"/>
              <a:gd name="connsiteY19" fmla="*/ 6341720 h 6598988"/>
              <a:gd name="connsiteX20" fmla="*/ 11181385 w 11942918"/>
              <a:gd name="connsiteY20" fmla="*/ 6255526 h 6598988"/>
              <a:gd name="connsiteX21" fmla="*/ 11535145 w 11942918"/>
              <a:gd name="connsiteY21" fmla="*/ 6254460 h 6598988"/>
              <a:gd name="connsiteX22" fmla="*/ 11511023 w 11942918"/>
              <a:gd name="connsiteY22" fmla="*/ 6266522 h 6598988"/>
              <a:gd name="connsiteX23" fmla="*/ 11511023 w 11942918"/>
              <a:gd name="connsiteY23" fmla="*/ 6255527 h 6598988"/>
              <a:gd name="connsiteX24" fmla="*/ 11491618 w 11942918"/>
              <a:gd name="connsiteY24" fmla="*/ 6255527 h 6598988"/>
              <a:gd name="connsiteX25" fmla="*/ 11491618 w 11942918"/>
              <a:gd name="connsiteY25" fmla="*/ 6341721 h 6598988"/>
              <a:gd name="connsiteX26" fmla="*/ 11512582 w 11942918"/>
              <a:gd name="connsiteY26" fmla="*/ 6341721 h 6598988"/>
              <a:gd name="connsiteX27" fmla="*/ 11512582 w 11942918"/>
              <a:gd name="connsiteY27" fmla="*/ 6298767 h 6598988"/>
              <a:gd name="connsiteX28" fmla="*/ 11542735 w 11942918"/>
              <a:gd name="connsiteY28" fmla="*/ 6275178 h 6598988"/>
              <a:gd name="connsiteX29" fmla="*/ 11542735 w 11942918"/>
              <a:gd name="connsiteY29" fmla="*/ 6255527 h 6598988"/>
              <a:gd name="connsiteX30" fmla="*/ 11535145 w 11942918"/>
              <a:gd name="connsiteY30" fmla="*/ 6254460 h 6598988"/>
              <a:gd name="connsiteX31" fmla="*/ 11588561 w 11942918"/>
              <a:gd name="connsiteY31" fmla="*/ 6253721 h 6598988"/>
              <a:gd name="connsiteX32" fmla="*/ 11544007 w 11942918"/>
              <a:gd name="connsiteY32" fmla="*/ 6298808 h 6598988"/>
              <a:gd name="connsiteX33" fmla="*/ 11590653 w 11942918"/>
              <a:gd name="connsiteY33" fmla="*/ 6343895 h 6598988"/>
              <a:gd name="connsiteX34" fmla="*/ 11625237 w 11942918"/>
              <a:gd name="connsiteY34" fmla="*/ 6330520 h 6598988"/>
              <a:gd name="connsiteX35" fmla="*/ 11615555 w 11942918"/>
              <a:gd name="connsiteY35" fmla="*/ 6316367 h 6598988"/>
              <a:gd name="connsiteX36" fmla="*/ 11591432 w 11942918"/>
              <a:gd name="connsiteY36" fmla="*/ 6325556 h 6598988"/>
              <a:gd name="connsiteX37" fmla="*/ 11564725 w 11942918"/>
              <a:gd name="connsiteY37" fmla="*/ 6305659 h 6598988"/>
              <a:gd name="connsiteX38" fmla="*/ 11626837 w 11942918"/>
              <a:gd name="connsiteY38" fmla="*/ 6305659 h 6598988"/>
              <a:gd name="connsiteX39" fmla="*/ 11628396 w 11942918"/>
              <a:gd name="connsiteY39" fmla="*/ 6293269 h 6598988"/>
              <a:gd name="connsiteX40" fmla="*/ 11588561 w 11942918"/>
              <a:gd name="connsiteY40" fmla="*/ 6253721 h 6598988"/>
              <a:gd name="connsiteX41" fmla="*/ 11427659 w 11942918"/>
              <a:gd name="connsiteY41" fmla="*/ 6253721 h 6598988"/>
              <a:gd name="connsiteX42" fmla="*/ 11385485 w 11942918"/>
              <a:gd name="connsiteY42" fmla="*/ 6298808 h 6598988"/>
              <a:gd name="connsiteX43" fmla="*/ 11427413 w 11942918"/>
              <a:gd name="connsiteY43" fmla="*/ 6343895 h 6598988"/>
              <a:gd name="connsiteX44" fmla="*/ 11456746 w 11942918"/>
              <a:gd name="connsiteY44" fmla="*/ 6330274 h 6598988"/>
              <a:gd name="connsiteX45" fmla="*/ 11456746 w 11942918"/>
              <a:gd name="connsiteY45" fmla="*/ 6341802 h 6598988"/>
              <a:gd name="connsiteX46" fmla="*/ 11476151 w 11942918"/>
              <a:gd name="connsiteY46" fmla="*/ 6341802 h 6598988"/>
              <a:gd name="connsiteX47" fmla="*/ 11476151 w 11942918"/>
              <a:gd name="connsiteY47" fmla="*/ 6255526 h 6598988"/>
              <a:gd name="connsiteX48" fmla="*/ 11454654 w 11942918"/>
              <a:gd name="connsiteY48" fmla="*/ 6255526 h 6598988"/>
              <a:gd name="connsiteX49" fmla="*/ 11454654 w 11942918"/>
              <a:gd name="connsiteY49" fmla="*/ 6264183 h 6598988"/>
              <a:gd name="connsiteX50" fmla="*/ 11427659 w 11942918"/>
              <a:gd name="connsiteY50" fmla="*/ 6253721 h 6598988"/>
              <a:gd name="connsiteX51" fmla="*/ 11228934 w 11942918"/>
              <a:gd name="connsiteY51" fmla="*/ 6253680 h 6598988"/>
              <a:gd name="connsiteX52" fmla="*/ 11197754 w 11942918"/>
              <a:gd name="connsiteY52" fmla="*/ 6279116 h 6598988"/>
              <a:gd name="connsiteX53" fmla="*/ 11215970 w 11942918"/>
              <a:gd name="connsiteY53" fmla="*/ 6302951 h 6598988"/>
              <a:gd name="connsiteX54" fmla="*/ 11230000 w 11942918"/>
              <a:gd name="connsiteY54" fmla="*/ 6308736 h 6598988"/>
              <a:gd name="connsiteX55" fmla="*/ 11239969 w 11942918"/>
              <a:gd name="connsiteY55" fmla="*/ 6318418 h 6598988"/>
              <a:gd name="connsiteX56" fmla="*/ 11228195 w 11942918"/>
              <a:gd name="connsiteY56" fmla="*/ 6326294 h 6598988"/>
              <a:gd name="connsiteX57" fmla="*/ 11203580 w 11942918"/>
              <a:gd name="connsiteY57" fmla="*/ 6314233 h 6598988"/>
              <a:gd name="connsiteX58" fmla="*/ 11192298 w 11942918"/>
              <a:gd name="connsiteY58" fmla="*/ 6327074 h 6598988"/>
              <a:gd name="connsiteX59" fmla="*/ 11227416 w 11942918"/>
              <a:gd name="connsiteY59" fmla="*/ 6343853 h 6598988"/>
              <a:gd name="connsiteX60" fmla="*/ 11260441 w 11942918"/>
              <a:gd name="connsiteY60" fmla="*/ 6316859 h 6598988"/>
              <a:gd name="connsiteX61" fmla="*/ 11240544 w 11942918"/>
              <a:gd name="connsiteY61" fmla="*/ 6292818 h 6598988"/>
              <a:gd name="connsiteX62" fmla="*/ 11227908 w 11942918"/>
              <a:gd name="connsiteY62" fmla="*/ 6287608 h 6598988"/>
              <a:gd name="connsiteX63" fmla="*/ 11217693 w 11942918"/>
              <a:gd name="connsiteY63" fmla="*/ 6278583 h 6598988"/>
              <a:gd name="connsiteX64" fmla="*/ 11227908 w 11942918"/>
              <a:gd name="connsiteY64" fmla="*/ 6271239 h 6598988"/>
              <a:gd name="connsiteX65" fmla="*/ 11248339 w 11942918"/>
              <a:gd name="connsiteY65" fmla="*/ 6279608 h 6598988"/>
              <a:gd name="connsiteX66" fmla="*/ 11259087 w 11942918"/>
              <a:gd name="connsiteY66" fmla="*/ 6266767 h 6598988"/>
              <a:gd name="connsiteX67" fmla="*/ 11228934 w 11942918"/>
              <a:gd name="connsiteY67" fmla="*/ 6253680 h 6598988"/>
              <a:gd name="connsiteX68" fmla="*/ 11118493 w 11942918"/>
              <a:gd name="connsiteY68" fmla="*/ 6253680 h 6598988"/>
              <a:gd name="connsiteX69" fmla="*/ 11087313 w 11942918"/>
              <a:gd name="connsiteY69" fmla="*/ 6279116 h 6598988"/>
              <a:gd name="connsiteX70" fmla="*/ 11105529 w 11942918"/>
              <a:gd name="connsiteY70" fmla="*/ 6302951 h 6598988"/>
              <a:gd name="connsiteX71" fmla="*/ 11119559 w 11942918"/>
              <a:gd name="connsiteY71" fmla="*/ 6308736 h 6598988"/>
              <a:gd name="connsiteX72" fmla="*/ 11129528 w 11942918"/>
              <a:gd name="connsiteY72" fmla="*/ 6318418 h 6598988"/>
              <a:gd name="connsiteX73" fmla="*/ 11117754 w 11942918"/>
              <a:gd name="connsiteY73" fmla="*/ 6326294 h 6598988"/>
              <a:gd name="connsiteX74" fmla="*/ 11093139 w 11942918"/>
              <a:gd name="connsiteY74" fmla="*/ 6314233 h 6598988"/>
              <a:gd name="connsiteX75" fmla="*/ 11081857 w 11942918"/>
              <a:gd name="connsiteY75" fmla="*/ 6327074 h 6598988"/>
              <a:gd name="connsiteX76" fmla="*/ 11116975 w 11942918"/>
              <a:gd name="connsiteY76" fmla="*/ 6343853 h 6598988"/>
              <a:gd name="connsiteX77" fmla="*/ 11150000 w 11942918"/>
              <a:gd name="connsiteY77" fmla="*/ 6316859 h 6598988"/>
              <a:gd name="connsiteX78" fmla="*/ 11130103 w 11942918"/>
              <a:gd name="connsiteY78" fmla="*/ 6292818 h 6598988"/>
              <a:gd name="connsiteX79" fmla="*/ 11117467 w 11942918"/>
              <a:gd name="connsiteY79" fmla="*/ 6287608 h 6598988"/>
              <a:gd name="connsiteX80" fmla="*/ 11107252 w 11942918"/>
              <a:gd name="connsiteY80" fmla="*/ 6278583 h 6598988"/>
              <a:gd name="connsiteX81" fmla="*/ 11117467 w 11942918"/>
              <a:gd name="connsiteY81" fmla="*/ 6271239 h 6598988"/>
              <a:gd name="connsiteX82" fmla="*/ 11137898 w 11942918"/>
              <a:gd name="connsiteY82" fmla="*/ 6279608 h 6598988"/>
              <a:gd name="connsiteX83" fmla="*/ 11148646 w 11942918"/>
              <a:gd name="connsiteY83" fmla="*/ 6266767 h 6598988"/>
              <a:gd name="connsiteX84" fmla="*/ 11118493 w 11942918"/>
              <a:gd name="connsiteY84" fmla="*/ 6253680 h 6598988"/>
              <a:gd name="connsiteX85" fmla="*/ 11036484 w 11942918"/>
              <a:gd name="connsiteY85" fmla="*/ 6253680 h 6598988"/>
              <a:gd name="connsiteX86" fmla="*/ 10991930 w 11942918"/>
              <a:gd name="connsiteY86" fmla="*/ 6298767 h 6598988"/>
              <a:gd name="connsiteX87" fmla="*/ 11038576 w 11942918"/>
              <a:gd name="connsiteY87" fmla="*/ 6343853 h 6598988"/>
              <a:gd name="connsiteX88" fmla="*/ 11073160 w 11942918"/>
              <a:gd name="connsiteY88" fmla="*/ 6330479 h 6598988"/>
              <a:gd name="connsiteX89" fmla="*/ 11063478 w 11942918"/>
              <a:gd name="connsiteY89" fmla="*/ 6316326 h 6598988"/>
              <a:gd name="connsiteX90" fmla="*/ 11039355 w 11942918"/>
              <a:gd name="connsiteY90" fmla="*/ 6325515 h 6598988"/>
              <a:gd name="connsiteX91" fmla="*/ 11012648 w 11942918"/>
              <a:gd name="connsiteY91" fmla="*/ 6305618 h 6598988"/>
              <a:gd name="connsiteX92" fmla="*/ 11074760 w 11942918"/>
              <a:gd name="connsiteY92" fmla="*/ 6305618 h 6598988"/>
              <a:gd name="connsiteX93" fmla="*/ 11076319 w 11942918"/>
              <a:gd name="connsiteY93" fmla="*/ 6293310 h 6598988"/>
              <a:gd name="connsiteX94" fmla="*/ 11036484 w 11942918"/>
              <a:gd name="connsiteY94" fmla="*/ 6253680 h 6598988"/>
              <a:gd name="connsiteX95" fmla="*/ 10948977 w 11942918"/>
              <a:gd name="connsiteY95" fmla="*/ 6253680 h 6598988"/>
              <a:gd name="connsiteX96" fmla="*/ 10923541 w 11942918"/>
              <a:gd name="connsiteY96" fmla="*/ 6263895 h 6598988"/>
              <a:gd name="connsiteX97" fmla="*/ 10923541 w 11942918"/>
              <a:gd name="connsiteY97" fmla="*/ 6255526 h 6598988"/>
              <a:gd name="connsiteX98" fmla="*/ 10904136 w 11942918"/>
              <a:gd name="connsiteY98" fmla="*/ 6255526 h 6598988"/>
              <a:gd name="connsiteX99" fmla="*/ 10904136 w 11942918"/>
              <a:gd name="connsiteY99" fmla="*/ 6341720 h 6598988"/>
              <a:gd name="connsiteX100" fmla="*/ 10925100 w 11942918"/>
              <a:gd name="connsiteY100" fmla="*/ 6341720 h 6598988"/>
              <a:gd name="connsiteX101" fmla="*/ 10925100 w 11942918"/>
              <a:gd name="connsiteY101" fmla="*/ 6290357 h 6598988"/>
              <a:gd name="connsiteX102" fmla="*/ 10943192 w 11942918"/>
              <a:gd name="connsiteY102" fmla="*/ 6272552 h 6598988"/>
              <a:gd name="connsiteX103" fmla="*/ 10960505 w 11942918"/>
              <a:gd name="connsiteY103" fmla="*/ 6290357 h 6598988"/>
              <a:gd name="connsiteX104" fmla="*/ 10960505 w 11942918"/>
              <a:gd name="connsiteY104" fmla="*/ 6341720 h 6598988"/>
              <a:gd name="connsiteX105" fmla="*/ 10981469 w 11942918"/>
              <a:gd name="connsiteY105" fmla="*/ 6341720 h 6598988"/>
              <a:gd name="connsiteX106" fmla="*/ 10981469 w 11942918"/>
              <a:gd name="connsiteY106" fmla="*/ 6288265 h 6598988"/>
              <a:gd name="connsiteX107" fmla="*/ 10948977 w 11942918"/>
              <a:gd name="connsiteY107" fmla="*/ 6253680 h 6598988"/>
              <a:gd name="connsiteX108" fmla="*/ 10852814 w 11942918"/>
              <a:gd name="connsiteY108" fmla="*/ 6253680 h 6598988"/>
              <a:gd name="connsiteX109" fmla="*/ 10808260 w 11942918"/>
              <a:gd name="connsiteY109" fmla="*/ 6298767 h 6598988"/>
              <a:gd name="connsiteX110" fmla="*/ 10854906 w 11942918"/>
              <a:gd name="connsiteY110" fmla="*/ 6343853 h 6598988"/>
              <a:gd name="connsiteX111" fmla="*/ 10889490 w 11942918"/>
              <a:gd name="connsiteY111" fmla="*/ 6330479 h 6598988"/>
              <a:gd name="connsiteX112" fmla="*/ 10879808 w 11942918"/>
              <a:gd name="connsiteY112" fmla="*/ 6316326 h 6598988"/>
              <a:gd name="connsiteX113" fmla="*/ 10855685 w 11942918"/>
              <a:gd name="connsiteY113" fmla="*/ 6325515 h 6598988"/>
              <a:gd name="connsiteX114" fmla="*/ 10828978 w 11942918"/>
              <a:gd name="connsiteY114" fmla="*/ 6305618 h 6598988"/>
              <a:gd name="connsiteX115" fmla="*/ 10891090 w 11942918"/>
              <a:gd name="connsiteY115" fmla="*/ 6305618 h 6598988"/>
              <a:gd name="connsiteX116" fmla="*/ 10892649 w 11942918"/>
              <a:gd name="connsiteY116" fmla="*/ 6293310 h 6598988"/>
              <a:gd name="connsiteX117" fmla="*/ 10852814 w 11942918"/>
              <a:gd name="connsiteY117" fmla="*/ 6253680 h 6598988"/>
              <a:gd name="connsiteX118" fmla="*/ 11329937 w 11942918"/>
              <a:gd name="connsiteY118" fmla="*/ 6223814 h 6598988"/>
              <a:gd name="connsiteX119" fmla="*/ 11268358 w 11942918"/>
              <a:gd name="connsiteY119" fmla="*/ 6283834 h 6598988"/>
              <a:gd name="connsiteX120" fmla="*/ 11329937 w 11942918"/>
              <a:gd name="connsiteY120" fmla="*/ 6343854 h 6598988"/>
              <a:gd name="connsiteX121" fmla="*/ 11380234 w 11942918"/>
              <a:gd name="connsiteY121" fmla="*/ 6316327 h 6598988"/>
              <a:gd name="connsiteX122" fmla="*/ 11363988 w 11942918"/>
              <a:gd name="connsiteY122" fmla="*/ 6304552 h 6598988"/>
              <a:gd name="connsiteX123" fmla="*/ 11329937 w 11942918"/>
              <a:gd name="connsiteY123" fmla="*/ 6324203 h 6598988"/>
              <a:gd name="connsiteX124" fmla="*/ 11290389 w 11942918"/>
              <a:gd name="connsiteY124" fmla="*/ 6283834 h 6598988"/>
              <a:gd name="connsiteX125" fmla="*/ 11329937 w 11942918"/>
              <a:gd name="connsiteY125" fmla="*/ 6243466 h 6598988"/>
              <a:gd name="connsiteX126" fmla="*/ 11363988 w 11942918"/>
              <a:gd name="connsiteY126" fmla="*/ 6263116 h 6598988"/>
              <a:gd name="connsiteX127" fmla="*/ 11380234 w 11942918"/>
              <a:gd name="connsiteY127" fmla="*/ 6251588 h 6598988"/>
              <a:gd name="connsiteX128" fmla="*/ 11329937 w 11942918"/>
              <a:gd name="connsiteY128" fmla="*/ 6223814 h 6598988"/>
              <a:gd name="connsiteX129" fmla="*/ 10743809 w 11942918"/>
              <a:gd name="connsiteY129" fmla="*/ 6223814 h 6598988"/>
              <a:gd name="connsiteX130" fmla="*/ 10681984 w 11942918"/>
              <a:gd name="connsiteY130" fmla="*/ 6283834 h 6598988"/>
              <a:gd name="connsiteX131" fmla="*/ 10743809 w 11942918"/>
              <a:gd name="connsiteY131" fmla="*/ 6343854 h 6598988"/>
              <a:gd name="connsiteX132" fmla="*/ 10798332 w 11942918"/>
              <a:gd name="connsiteY132" fmla="*/ 6313168 h 6598988"/>
              <a:gd name="connsiteX133" fmla="*/ 10798332 w 11942918"/>
              <a:gd name="connsiteY133" fmla="*/ 6279404 h 6598988"/>
              <a:gd name="connsiteX134" fmla="*/ 10743276 w 11942918"/>
              <a:gd name="connsiteY134" fmla="*/ 6279404 h 6598988"/>
              <a:gd name="connsiteX135" fmla="*/ 10743276 w 11942918"/>
              <a:gd name="connsiteY135" fmla="*/ 6297988 h 6598988"/>
              <a:gd name="connsiteX136" fmla="*/ 10777040 w 11942918"/>
              <a:gd name="connsiteY136" fmla="*/ 6297988 h 6598988"/>
              <a:gd name="connsiteX137" fmla="*/ 10777040 w 11942918"/>
              <a:gd name="connsiteY137" fmla="*/ 6310255 h 6598988"/>
              <a:gd name="connsiteX138" fmla="*/ 10744589 w 11942918"/>
              <a:gd name="connsiteY138" fmla="*/ 6324449 h 6598988"/>
              <a:gd name="connsiteX139" fmla="*/ 10703769 w 11942918"/>
              <a:gd name="connsiteY139" fmla="*/ 6283834 h 6598988"/>
              <a:gd name="connsiteX140" fmla="*/ 10743276 w 11942918"/>
              <a:gd name="connsiteY140" fmla="*/ 6243466 h 6598988"/>
              <a:gd name="connsiteX141" fmla="*/ 10775973 w 11942918"/>
              <a:gd name="connsiteY141" fmla="*/ 6260819 h 6598988"/>
              <a:gd name="connsiteX142" fmla="*/ 10792301 w 11942918"/>
              <a:gd name="connsiteY142" fmla="*/ 6249250 h 6598988"/>
              <a:gd name="connsiteX143" fmla="*/ 10743809 w 11942918"/>
              <a:gd name="connsiteY143" fmla="*/ 6223814 h 6598988"/>
              <a:gd name="connsiteX144" fmla="*/ 11170924 w 11942918"/>
              <a:gd name="connsiteY144" fmla="*/ 6214378 h 6598988"/>
              <a:gd name="connsiteX145" fmla="*/ 11157303 w 11942918"/>
              <a:gd name="connsiteY145" fmla="*/ 6227999 h 6598988"/>
              <a:gd name="connsiteX146" fmla="*/ 11170924 w 11942918"/>
              <a:gd name="connsiteY146" fmla="*/ 6241086 h 6598988"/>
              <a:gd name="connsiteX147" fmla="*/ 11184831 w 11942918"/>
              <a:gd name="connsiteY147" fmla="*/ 6227999 h 6598988"/>
              <a:gd name="connsiteX148" fmla="*/ 11170924 w 11942918"/>
              <a:gd name="connsiteY148" fmla="*/ 6214378 h 6598988"/>
              <a:gd name="connsiteX149" fmla="*/ 10539955 w 11942918"/>
              <a:gd name="connsiteY149" fmla="*/ 5978893 h 6598988"/>
              <a:gd name="connsiteX150" fmla="*/ 10440058 w 11942918"/>
              <a:gd name="connsiteY150" fmla="*/ 6078749 h 6598988"/>
              <a:gd name="connsiteX151" fmla="*/ 10520057 w 11942918"/>
              <a:gd name="connsiteY151" fmla="*/ 6176594 h 6598988"/>
              <a:gd name="connsiteX152" fmla="*/ 10520057 w 11942918"/>
              <a:gd name="connsiteY152" fmla="*/ 6178604 h 6598988"/>
              <a:gd name="connsiteX153" fmla="*/ 10463729 w 11942918"/>
              <a:gd name="connsiteY153" fmla="*/ 6178604 h 6598988"/>
              <a:gd name="connsiteX154" fmla="*/ 10440058 w 11942918"/>
              <a:gd name="connsiteY154" fmla="*/ 6243137 h 6598988"/>
              <a:gd name="connsiteX155" fmla="*/ 10539955 w 11942918"/>
              <a:gd name="connsiteY155" fmla="*/ 6342993 h 6598988"/>
              <a:gd name="connsiteX156" fmla="*/ 10639851 w 11942918"/>
              <a:gd name="connsiteY156" fmla="*/ 6243137 h 6598988"/>
              <a:gd name="connsiteX157" fmla="*/ 10596651 w 11942918"/>
              <a:gd name="connsiteY157" fmla="*/ 6160922 h 6598988"/>
              <a:gd name="connsiteX158" fmla="*/ 10632138 w 11942918"/>
              <a:gd name="connsiteY158" fmla="*/ 6117190 h 6598988"/>
              <a:gd name="connsiteX159" fmla="*/ 10724363 w 11942918"/>
              <a:gd name="connsiteY159" fmla="*/ 6178563 h 6598988"/>
              <a:gd name="connsiteX160" fmla="*/ 10767234 w 11942918"/>
              <a:gd name="connsiteY160" fmla="*/ 6168922 h 6598988"/>
              <a:gd name="connsiteX161" fmla="*/ 10767234 w 11942918"/>
              <a:gd name="connsiteY161" fmla="*/ 5988534 h 6598988"/>
              <a:gd name="connsiteX162" fmla="*/ 10724404 w 11942918"/>
              <a:gd name="connsiteY162" fmla="*/ 5978893 h 6598988"/>
              <a:gd name="connsiteX163" fmla="*/ 10632179 w 11942918"/>
              <a:gd name="connsiteY163" fmla="*/ 6040267 h 6598988"/>
              <a:gd name="connsiteX164" fmla="*/ 10539955 w 11942918"/>
              <a:gd name="connsiteY164" fmla="*/ 5978893 h 6598988"/>
              <a:gd name="connsiteX165" fmla="*/ 0 w 11942918"/>
              <a:gd name="connsiteY165" fmla="*/ 0 h 6598988"/>
              <a:gd name="connsiteX166" fmla="*/ 11942918 w 11942918"/>
              <a:gd name="connsiteY166" fmla="*/ 0 h 6598988"/>
              <a:gd name="connsiteX167" fmla="*/ 11942918 w 11942918"/>
              <a:gd name="connsiteY167" fmla="*/ 6598988 h 6598988"/>
              <a:gd name="connsiteX168" fmla="*/ 0 w 11942918"/>
              <a:gd name="connsiteY168" fmla="*/ 6598988 h 659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1942918" h="6598988">
                <a:moveTo>
                  <a:pt x="11431352" y="6272511"/>
                </a:moveTo>
                <a:cubicBezTo>
                  <a:pt x="11445834" y="6272511"/>
                  <a:pt x="11455474" y="6283957"/>
                  <a:pt x="11455474" y="6298726"/>
                </a:cubicBezTo>
                <a:cubicBezTo>
                  <a:pt x="11455433" y="6313741"/>
                  <a:pt x="11446079" y="6324941"/>
                  <a:pt x="11431352" y="6324941"/>
                </a:cubicBezTo>
                <a:cubicBezTo>
                  <a:pt x="11417731" y="6324941"/>
                  <a:pt x="11406982" y="6314479"/>
                  <a:pt x="11406982" y="6298726"/>
                </a:cubicBezTo>
                <a:cubicBezTo>
                  <a:pt x="11406982" y="6283259"/>
                  <a:pt x="11417198" y="6272511"/>
                  <a:pt x="11431352" y="6272511"/>
                </a:cubicBezTo>
                <a:close/>
                <a:moveTo>
                  <a:pt x="11588068" y="6270993"/>
                </a:moveTo>
                <a:cubicBezTo>
                  <a:pt x="11598817" y="6270993"/>
                  <a:pt x="11607719" y="6277803"/>
                  <a:pt x="11608253" y="6290111"/>
                </a:cubicBezTo>
                <a:lnTo>
                  <a:pt x="11565258" y="6290111"/>
                </a:lnTo>
                <a:cubicBezTo>
                  <a:pt x="11567884" y="6278583"/>
                  <a:pt x="11576540" y="6270993"/>
                  <a:pt x="11588068" y="6270993"/>
                </a:cubicBezTo>
                <a:close/>
                <a:moveTo>
                  <a:pt x="11035991" y="6270993"/>
                </a:moveTo>
                <a:cubicBezTo>
                  <a:pt x="11046740" y="6270993"/>
                  <a:pt x="11055642" y="6277803"/>
                  <a:pt x="11056175" y="6290111"/>
                </a:cubicBezTo>
                <a:lnTo>
                  <a:pt x="11013181" y="6290111"/>
                </a:lnTo>
                <a:cubicBezTo>
                  <a:pt x="11015807" y="6278583"/>
                  <a:pt x="11024463" y="6270993"/>
                  <a:pt x="11035991" y="6270993"/>
                </a:cubicBezTo>
                <a:close/>
                <a:moveTo>
                  <a:pt x="10852321" y="6270993"/>
                </a:moveTo>
                <a:cubicBezTo>
                  <a:pt x="10863070" y="6270993"/>
                  <a:pt x="10871972" y="6277803"/>
                  <a:pt x="10872506" y="6290111"/>
                </a:cubicBezTo>
                <a:lnTo>
                  <a:pt x="10829511" y="6290111"/>
                </a:lnTo>
                <a:cubicBezTo>
                  <a:pt x="10832137" y="6278583"/>
                  <a:pt x="10840793" y="6270993"/>
                  <a:pt x="10852321" y="6270993"/>
                </a:cubicBezTo>
                <a:close/>
                <a:moveTo>
                  <a:pt x="11160421" y="6255526"/>
                </a:moveTo>
                <a:lnTo>
                  <a:pt x="11160421" y="6341720"/>
                </a:lnTo>
                <a:lnTo>
                  <a:pt x="11181385" y="6341720"/>
                </a:lnTo>
                <a:lnTo>
                  <a:pt x="11181385" y="6255526"/>
                </a:lnTo>
                <a:close/>
                <a:moveTo>
                  <a:pt x="11535145" y="6254460"/>
                </a:moveTo>
                <a:cubicBezTo>
                  <a:pt x="11525423" y="6254460"/>
                  <a:pt x="11516766" y="6258686"/>
                  <a:pt x="11511023" y="6266522"/>
                </a:cubicBezTo>
                <a:lnTo>
                  <a:pt x="11511023" y="6255527"/>
                </a:lnTo>
                <a:lnTo>
                  <a:pt x="11491618" y="6255527"/>
                </a:lnTo>
                <a:lnTo>
                  <a:pt x="11491618" y="6341721"/>
                </a:lnTo>
                <a:lnTo>
                  <a:pt x="11512582" y="6341721"/>
                </a:lnTo>
                <a:lnTo>
                  <a:pt x="11512582" y="6298767"/>
                </a:lnTo>
                <a:cubicBezTo>
                  <a:pt x="11512582" y="6280798"/>
                  <a:pt x="11525176" y="6272306"/>
                  <a:pt x="11542735" y="6275178"/>
                </a:cubicBezTo>
                <a:lnTo>
                  <a:pt x="11542735" y="6255527"/>
                </a:lnTo>
                <a:cubicBezTo>
                  <a:pt x="11540643" y="6254993"/>
                  <a:pt x="11538017" y="6254460"/>
                  <a:pt x="11535145" y="6254460"/>
                </a:cubicBezTo>
                <a:close/>
                <a:moveTo>
                  <a:pt x="11588561" y="6253721"/>
                </a:moveTo>
                <a:cubicBezTo>
                  <a:pt x="11564438" y="6253721"/>
                  <a:pt x="11544007" y="6272593"/>
                  <a:pt x="11544007" y="6298808"/>
                </a:cubicBezTo>
                <a:cubicBezTo>
                  <a:pt x="11544007" y="6325269"/>
                  <a:pt x="11564191" y="6343895"/>
                  <a:pt x="11590653" y="6343895"/>
                </a:cubicBezTo>
                <a:cubicBezTo>
                  <a:pt x="11599022" y="6343895"/>
                  <a:pt x="11613176" y="6341269"/>
                  <a:pt x="11625237" y="6330520"/>
                </a:cubicBezTo>
                <a:lnTo>
                  <a:pt x="11615555" y="6316367"/>
                </a:lnTo>
                <a:cubicBezTo>
                  <a:pt x="11608991" y="6321864"/>
                  <a:pt x="11599842" y="6325556"/>
                  <a:pt x="11591432" y="6325556"/>
                </a:cubicBezTo>
                <a:cubicBezTo>
                  <a:pt x="11577812" y="6325556"/>
                  <a:pt x="11568130" y="6318500"/>
                  <a:pt x="11564725" y="6305659"/>
                </a:cubicBezTo>
                <a:lnTo>
                  <a:pt x="11626837" y="6305659"/>
                </a:lnTo>
                <a:cubicBezTo>
                  <a:pt x="11627863" y="6302705"/>
                  <a:pt x="11628396" y="6298480"/>
                  <a:pt x="11628396" y="6293269"/>
                </a:cubicBezTo>
                <a:cubicBezTo>
                  <a:pt x="11628396" y="6270993"/>
                  <a:pt x="11612396" y="6253721"/>
                  <a:pt x="11588561" y="6253721"/>
                </a:cubicBezTo>
                <a:close/>
                <a:moveTo>
                  <a:pt x="11427659" y="6253721"/>
                </a:moveTo>
                <a:cubicBezTo>
                  <a:pt x="11402757" y="6253721"/>
                  <a:pt x="11385485" y="6273906"/>
                  <a:pt x="11385485" y="6298808"/>
                </a:cubicBezTo>
                <a:cubicBezTo>
                  <a:pt x="11385485" y="6323423"/>
                  <a:pt x="11401731" y="6343895"/>
                  <a:pt x="11427413" y="6343895"/>
                </a:cubicBezTo>
                <a:cubicBezTo>
                  <a:pt x="11440254" y="6343895"/>
                  <a:pt x="11449444" y="6340243"/>
                  <a:pt x="11456746" y="6330274"/>
                </a:cubicBezTo>
                <a:lnTo>
                  <a:pt x="11456746" y="6341802"/>
                </a:lnTo>
                <a:lnTo>
                  <a:pt x="11476151" y="6341802"/>
                </a:lnTo>
                <a:lnTo>
                  <a:pt x="11476151" y="6255526"/>
                </a:lnTo>
                <a:lnTo>
                  <a:pt x="11454654" y="6255526"/>
                </a:lnTo>
                <a:lnTo>
                  <a:pt x="11454654" y="6264183"/>
                </a:lnTo>
                <a:cubicBezTo>
                  <a:pt x="11447310" y="6256839"/>
                  <a:pt x="11438408" y="6253721"/>
                  <a:pt x="11427659" y="6253721"/>
                </a:cubicBezTo>
                <a:close/>
                <a:moveTo>
                  <a:pt x="11228934" y="6253680"/>
                </a:moveTo>
                <a:cubicBezTo>
                  <a:pt x="11211621" y="6253680"/>
                  <a:pt x="11197754" y="6262583"/>
                  <a:pt x="11197754" y="6279116"/>
                </a:cubicBezTo>
                <a:cubicBezTo>
                  <a:pt x="11197754" y="6293269"/>
                  <a:pt x="11207436" y="6299464"/>
                  <a:pt x="11215970" y="6302951"/>
                </a:cubicBezTo>
                <a:lnTo>
                  <a:pt x="11230000" y="6308736"/>
                </a:lnTo>
                <a:cubicBezTo>
                  <a:pt x="11237303" y="6311731"/>
                  <a:pt x="11239969" y="6313782"/>
                  <a:pt x="11239969" y="6318418"/>
                </a:cubicBezTo>
                <a:cubicBezTo>
                  <a:pt x="11239969" y="6322397"/>
                  <a:pt x="11236523" y="6326294"/>
                  <a:pt x="11228195" y="6326294"/>
                </a:cubicBezTo>
                <a:cubicBezTo>
                  <a:pt x="11218759" y="6326294"/>
                  <a:pt x="11209282" y="6321043"/>
                  <a:pt x="11203580" y="6314233"/>
                </a:cubicBezTo>
                <a:lnTo>
                  <a:pt x="11192298" y="6327074"/>
                </a:lnTo>
                <a:cubicBezTo>
                  <a:pt x="11200175" y="6338356"/>
                  <a:pt x="11213016" y="6343853"/>
                  <a:pt x="11227416" y="6343853"/>
                </a:cubicBezTo>
                <a:cubicBezTo>
                  <a:pt x="11246000" y="6343853"/>
                  <a:pt x="11260441" y="6334951"/>
                  <a:pt x="11260441" y="6316859"/>
                </a:cubicBezTo>
                <a:cubicBezTo>
                  <a:pt x="11260400" y="6304264"/>
                  <a:pt x="11251949" y="6297495"/>
                  <a:pt x="11240544" y="6292818"/>
                </a:cubicBezTo>
                <a:lnTo>
                  <a:pt x="11227908" y="6287608"/>
                </a:lnTo>
                <a:cubicBezTo>
                  <a:pt x="11220564" y="6284572"/>
                  <a:pt x="11217693" y="6281987"/>
                  <a:pt x="11217693" y="6278583"/>
                </a:cubicBezTo>
                <a:cubicBezTo>
                  <a:pt x="11217693" y="6274644"/>
                  <a:pt x="11221344" y="6271239"/>
                  <a:pt x="11227908" y="6271239"/>
                </a:cubicBezTo>
                <a:cubicBezTo>
                  <a:pt x="11235498" y="6271239"/>
                  <a:pt x="11242062" y="6274398"/>
                  <a:pt x="11248339" y="6279608"/>
                </a:cubicBezTo>
                <a:lnTo>
                  <a:pt x="11259087" y="6266767"/>
                </a:lnTo>
                <a:cubicBezTo>
                  <a:pt x="11251210" y="6258111"/>
                  <a:pt x="11241528" y="6253680"/>
                  <a:pt x="11228934" y="6253680"/>
                </a:cubicBezTo>
                <a:close/>
                <a:moveTo>
                  <a:pt x="11118493" y="6253680"/>
                </a:moveTo>
                <a:cubicBezTo>
                  <a:pt x="11101180" y="6253680"/>
                  <a:pt x="11087313" y="6262583"/>
                  <a:pt x="11087313" y="6279116"/>
                </a:cubicBezTo>
                <a:cubicBezTo>
                  <a:pt x="11087313" y="6293269"/>
                  <a:pt x="11096995" y="6299464"/>
                  <a:pt x="11105529" y="6302951"/>
                </a:cubicBezTo>
                <a:lnTo>
                  <a:pt x="11119559" y="6308736"/>
                </a:lnTo>
                <a:cubicBezTo>
                  <a:pt x="11126862" y="6311731"/>
                  <a:pt x="11129528" y="6313782"/>
                  <a:pt x="11129528" y="6318418"/>
                </a:cubicBezTo>
                <a:cubicBezTo>
                  <a:pt x="11129528" y="6322397"/>
                  <a:pt x="11126082" y="6326294"/>
                  <a:pt x="11117754" y="6326294"/>
                </a:cubicBezTo>
                <a:cubicBezTo>
                  <a:pt x="11108318" y="6326294"/>
                  <a:pt x="11098841" y="6321043"/>
                  <a:pt x="11093139" y="6314233"/>
                </a:cubicBezTo>
                <a:lnTo>
                  <a:pt x="11081857" y="6327074"/>
                </a:lnTo>
                <a:cubicBezTo>
                  <a:pt x="11089734" y="6338356"/>
                  <a:pt x="11102575" y="6343853"/>
                  <a:pt x="11116975" y="6343853"/>
                </a:cubicBezTo>
                <a:cubicBezTo>
                  <a:pt x="11135559" y="6343853"/>
                  <a:pt x="11150000" y="6334951"/>
                  <a:pt x="11150000" y="6316859"/>
                </a:cubicBezTo>
                <a:cubicBezTo>
                  <a:pt x="11149959" y="6304264"/>
                  <a:pt x="11141549" y="6297495"/>
                  <a:pt x="11130103" y="6292818"/>
                </a:cubicBezTo>
                <a:lnTo>
                  <a:pt x="11117467" y="6287608"/>
                </a:lnTo>
                <a:cubicBezTo>
                  <a:pt x="11110123" y="6284572"/>
                  <a:pt x="11107252" y="6281987"/>
                  <a:pt x="11107252" y="6278583"/>
                </a:cubicBezTo>
                <a:cubicBezTo>
                  <a:pt x="11107252" y="6274644"/>
                  <a:pt x="11110903" y="6271239"/>
                  <a:pt x="11117467" y="6271239"/>
                </a:cubicBezTo>
                <a:cubicBezTo>
                  <a:pt x="11125057" y="6271239"/>
                  <a:pt x="11131621" y="6274398"/>
                  <a:pt x="11137898" y="6279608"/>
                </a:cubicBezTo>
                <a:lnTo>
                  <a:pt x="11148646" y="6266767"/>
                </a:lnTo>
                <a:cubicBezTo>
                  <a:pt x="11140769" y="6258111"/>
                  <a:pt x="11131087" y="6253680"/>
                  <a:pt x="11118493" y="6253680"/>
                </a:cubicBezTo>
                <a:close/>
                <a:moveTo>
                  <a:pt x="11036484" y="6253680"/>
                </a:moveTo>
                <a:cubicBezTo>
                  <a:pt x="11012360" y="6253680"/>
                  <a:pt x="10991930" y="6272552"/>
                  <a:pt x="10991930" y="6298767"/>
                </a:cubicBezTo>
                <a:cubicBezTo>
                  <a:pt x="10991930" y="6325228"/>
                  <a:pt x="11012114" y="6343853"/>
                  <a:pt x="11038576" y="6343853"/>
                </a:cubicBezTo>
                <a:cubicBezTo>
                  <a:pt x="11046945" y="6343853"/>
                  <a:pt x="11061099" y="6341228"/>
                  <a:pt x="11073160" y="6330479"/>
                </a:cubicBezTo>
                <a:lnTo>
                  <a:pt x="11063478" y="6316326"/>
                </a:lnTo>
                <a:cubicBezTo>
                  <a:pt x="11056914" y="6321823"/>
                  <a:pt x="11047765" y="6325515"/>
                  <a:pt x="11039355" y="6325515"/>
                </a:cubicBezTo>
                <a:cubicBezTo>
                  <a:pt x="11025735" y="6325515"/>
                  <a:pt x="11016053" y="6318459"/>
                  <a:pt x="11012648" y="6305618"/>
                </a:cubicBezTo>
                <a:lnTo>
                  <a:pt x="11074760" y="6305618"/>
                </a:lnTo>
                <a:cubicBezTo>
                  <a:pt x="11075827" y="6302746"/>
                  <a:pt x="11076319" y="6298562"/>
                  <a:pt x="11076319" y="6293310"/>
                </a:cubicBezTo>
                <a:cubicBezTo>
                  <a:pt x="11076319" y="6270993"/>
                  <a:pt x="11060360" y="6253680"/>
                  <a:pt x="11036484" y="6253680"/>
                </a:cubicBezTo>
                <a:close/>
                <a:moveTo>
                  <a:pt x="10948977" y="6253680"/>
                </a:moveTo>
                <a:cubicBezTo>
                  <a:pt x="10938762" y="6253680"/>
                  <a:pt x="10930638" y="6256839"/>
                  <a:pt x="10923541" y="6263895"/>
                </a:cubicBezTo>
                <a:lnTo>
                  <a:pt x="10923541" y="6255526"/>
                </a:lnTo>
                <a:lnTo>
                  <a:pt x="10904136" y="6255526"/>
                </a:lnTo>
                <a:lnTo>
                  <a:pt x="10904136" y="6341720"/>
                </a:lnTo>
                <a:lnTo>
                  <a:pt x="10925100" y="6341720"/>
                </a:lnTo>
                <a:lnTo>
                  <a:pt x="10925100" y="6290357"/>
                </a:lnTo>
                <a:cubicBezTo>
                  <a:pt x="10925100" y="6279608"/>
                  <a:pt x="10932443" y="6272552"/>
                  <a:pt x="10943192" y="6272552"/>
                </a:cubicBezTo>
                <a:cubicBezTo>
                  <a:pt x="10953941" y="6272552"/>
                  <a:pt x="10960505" y="6280429"/>
                  <a:pt x="10960505" y="6290357"/>
                </a:cubicBezTo>
                <a:lnTo>
                  <a:pt x="10960505" y="6341720"/>
                </a:lnTo>
                <a:lnTo>
                  <a:pt x="10981469" y="6341720"/>
                </a:lnTo>
                <a:lnTo>
                  <a:pt x="10981469" y="6288265"/>
                </a:lnTo>
                <a:cubicBezTo>
                  <a:pt x="10981469" y="6268613"/>
                  <a:pt x="10970187" y="6253680"/>
                  <a:pt x="10948977" y="6253680"/>
                </a:cubicBezTo>
                <a:close/>
                <a:moveTo>
                  <a:pt x="10852814" y="6253680"/>
                </a:moveTo>
                <a:cubicBezTo>
                  <a:pt x="10828691" y="6253680"/>
                  <a:pt x="10808260" y="6272552"/>
                  <a:pt x="10808260" y="6298767"/>
                </a:cubicBezTo>
                <a:cubicBezTo>
                  <a:pt x="10808260" y="6325228"/>
                  <a:pt x="10828444" y="6343853"/>
                  <a:pt x="10854906" y="6343853"/>
                </a:cubicBezTo>
                <a:cubicBezTo>
                  <a:pt x="10863275" y="6343853"/>
                  <a:pt x="10877429" y="6341228"/>
                  <a:pt x="10889490" y="6330479"/>
                </a:cubicBezTo>
                <a:lnTo>
                  <a:pt x="10879808" y="6316326"/>
                </a:lnTo>
                <a:cubicBezTo>
                  <a:pt x="10873244" y="6321823"/>
                  <a:pt x="10864095" y="6325515"/>
                  <a:pt x="10855685" y="6325515"/>
                </a:cubicBezTo>
                <a:cubicBezTo>
                  <a:pt x="10842065" y="6325515"/>
                  <a:pt x="10832383" y="6318459"/>
                  <a:pt x="10828978" y="6305618"/>
                </a:cubicBezTo>
                <a:lnTo>
                  <a:pt x="10891090" y="6305618"/>
                </a:lnTo>
                <a:cubicBezTo>
                  <a:pt x="10892157" y="6302746"/>
                  <a:pt x="10892649" y="6298562"/>
                  <a:pt x="10892649" y="6293310"/>
                </a:cubicBezTo>
                <a:cubicBezTo>
                  <a:pt x="10892649" y="6270993"/>
                  <a:pt x="10876649" y="6253680"/>
                  <a:pt x="10852814" y="6253680"/>
                </a:cubicBezTo>
                <a:close/>
                <a:moveTo>
                  <a:pt x="11329937" y="6223814"/>
                </a:moveTo>
                <a:cubicBezTo>
                  <a:pt x="11295107" y="6223814"/>
                  <a:pt x="11268358" y="6250030"/>
                  <a:pt x="11268358" y="6283834"/>
                </a:cubicBezTo>
                <a:cubicBezTo>
                  <a:pt x="11268358" y="6317106"/>
                  <a:pt x="11294286" y="6343854"/>
                  <a:pt x="11329937" y="6343854"/>
                </a:cubicBezTo>
                <a:cubicBezTo>
                  <a:pt x="11351148" y="6343854"/>
                  <a:pt x="11369240" y="6334172"/>
                  <a:pt x="11380234" y="6316327"/>
                </a:cubicBezTo>
                <a:lnTo>
                  <a:pt x="11363988" y="6304552"/>
                </a:lnTo>
                <a:cubicBezTo>
                  <a:pt x="11355619" y="6317147"/>
                  <a:pt x="11345117" y="6324203"/>
                  <a:pt x="11329937" y="6324203"/>
                </a:cubicBezTo>
                <a:cubicBezTo>
                  <a:pt x="11306881" y="6324203"/>
                  <a:pt x="11290389" y="6306398"/>
                  <a:pt x="11290389" y="6283834"/>
                </a:cubicBezTo>
                <a:cubicBezTo>
                  <a:pt x="11290389" y="6262091"/>
                  <a:pt x="11306101" y="6243466"/>
                  <a:pt x="11329937" y="6243466"/>
                </a:cubicBezTo>
                <a:cubicBezTo>
                  <a:pt x="11344337" y="6243466"/>
                  <a:pt x="11354306" y="6249660"/>
                  <a:pt x="11363988" y="6263116"/>
                </a:cubicBezTo>
                <a:lnTo>
                  <a:pt x="11380234" y="6251588"/>
                </a:lnTo>
                <a:cubicBezTo>
                  <a:pt x="11369486" y="6234276"/>
                  <a:pt x="11351927" y="6223814"/>
                  <a:pt x="11329937" y="6223814"/>
                </a:cubicBezTo>
                <a:close/>
                <a:moveTo>
                  <a:pt x="10743809" y="6223814"/>
                </a:moveTo>
                <a:cubicBezTo>
                  <a:pt x="10710004" y="6223814"/>
                  <a:pt x="10681984" y="6248717"/>
                  <a:pt x="10681984" y="6283834"/>
                </a:cubicBezTo>
                <a:cubicBezTo>
                  <a:pt x="10681984" y="6318419"/>
                  <a:pt x="10709512" y="6343854"/>
                  <a:pt x="10743809" y="6343854"/>
                </a:cubicBezTo>
                <a:cubicBezTo>
                  <a:pt x="10765553" y="6343854"/>
                  <a:pt x="10786517" y="6333065"/>
                  <a:pt x="10798332" y="6313168"/>
                </a:cubicBezTo>
                <a:lnTo>
                  <a:pt x="10798332" y="6279404"/>
                </a:lnTo>
                <a:lnTo>
                  <a:pt x="10743276" y="6279404"/>
                </a:lnTo>
                <a:lnTo>
                  <a:pt x="10743276" y="6297988"/>
                </a:lnTo>
                <a:lnTo>
                  <a:pt x="10777040" y="6297988"/>
                </a:lnTo>
                <a:lnTo>
                  <a:pt x="10777040" y="6310255"/>
                </a:lnTo>
                <a:cubicBezTo>
                  <a:pt x="10769737" y="6319404"/>
                  <a:pt x="10756650" y="6324449"/>
                  <a:pt x="10744589" y="6324449"/>
                </a:cubicBezTo>
                <a:cubicBezTo>
                  <a:pt x="10720466" y="6324449"/>
                  <a:pt x="10703769" y="6307957"/>
                  <a:pt x="10703769" y="6283834"/>
                </a:cubicBezTo>
                <a:cubicBezTo>
                  <a:pt x="10703769" y="6261024"/>
                  <a:pt x="10718620" y="6243466"/>
                  <a:pt x="10743276" y="6243466"/>
                </a:cubicBezTo>
                <a:cubicBezTo>
                  <a:pt x="10757430" y="6243466"/>
                  <a:pt x="10766784" y="6249291"/>
                  <a:pt x="10775973" y="6260819"/>
                </a:cubicBezTo>
                <a:lnTo>
                  <a:pt x="10792301" y="6249250"/>
                </a:lnTo>
                <a:cubicBezTo>
                  <a:pt x="10780363" y="6232307"/>
                  <a:pt x="10763337" y="6223814"/>
                  <a:pt x="10743809" y="6223814"/>
                </a:cubicBezTo>
                <a:close/>
                <a:moveTo>
                  <a:pt x="11170924" y="6214378"/>
                </a:moveTo>
                <a:cubicBezTo>
                  <a:pt x="11163047" y="6214378"/>
                  <a:pt x="11157303" y="6220409"/>
                  <a:pt x="11157303" y="6227999"/>
                </a:cubicBezTo>
                <a:cubicBezTo>
                  <a:pt x="11157303" y="6235588"/>
                  <a:pt x="11163334" y="6241086"/>
                  <a:pt x="11170924" y="6241086"/>
                </a:cubicBezTo>
                <a:cubicBezTo>
                  <a:pt x="11178801" y="6241086"/>
                  <a:pt x="11184831" y="6235834"/>
                  <a:pt x="11184831" y="6227999"/>
                </a:cubicBezTo>
                <a:cubicBezTo>
                  <a:pt x="11184831" y="6220163"/>
                  <a:pt x="11178760" y="6214378"/>
                  <a:pt x="11170924" y="6214378"/>
                </a:cubicBezTo>
                <a:close/>
                <a:moveTo>
                  <a:pt x="10539955" y="5978893"/>
                </a:moveTo>
                <a:cubicBezTo>
                  <a:pt x="10484776" y="5978893"/>
                  <a:pt x="10440058" y="6023611"/>
                  <a:pt x="10440058" y="6078749"/>
                </a:cubicBezTo>
                <a:cubicBezTo>
                  <a:pt x="10440058" y="6127077"/>
                  <a:pt x="10474396" y="6167364"/>
                  <a:pt x="10520057" y="6176594"/>
                </a:cubicBezTo>
                <a:lnTo>
                  <a:pt x="10520057" y="6178604"/>
                </a:lnTo>
                <a:lnTo>
                  <a:pt x="10463729" y="6178604"/>
                </a:lnTo>
                <a:cubicBezTo>
                  <a:pt x="10448960" y="6195999"/>
                  <a:pt x="10440058" y="6218522"/>
                  <a:pt x="10440058" y="6243137"/>
                </a:cubicBezTo>
                <a:cubicBezTo>
                  <a:pt x="10440058" y="6298275"/>
                  <a:pt x="10484776" y="6342993"/>
                  <a:pt x="10539955" y="6342993"/>
                </a:cubicBezTo>
                <a:cubicBezTo>
                  <a:pt x="10595133" y="6342993"/>
                  <a:pt x="10639851" y="6298275"/>
                  <a:pt x="10639851" y="6243137"/>
                </a:cubicBezTo>
                <a:cubicBezTo>
                  <a:pt x="10639851" y="6209045"/>
                  <a:pt x="10622743" y="6178932"/>
                  <a:pt x="10596651" y="6160922"/>
                </a:cubicBezTo>
                <a:cubicBezTo>
                  <a:pt x="10612282" y="6150133"/>
                  <a:pt x="10624713" y="6134953"/>
                  <a:pt x="10632138" y="6117190"/>
                </a:cubicBezTo>
                <a:cubicBezTo>
                  <a:pt x="10647236" y="6153210"/>
                  <a:pt x="10682846" y="6178563"/>
                  <a:pt x="10724363" y="6178563"/>
                </a:cubicBezTo>
                <a:cubicBezTo>
                  <a:pt x="10739706" y="6178563"/>
                  <a:pt x="10754230" y="6175117"/>
                  <a:pt x="10767234" y="6168922"/>
                </a:cubicBezTo>
                <a:lnTo>
                  <a:pt x="10767234" y="5988534"/>
                </a:lnTo>
                <a:cubicBezTo>
                  <a:pt x="10754270" y="5982339"/>
                  <a:pt x="10739747" y="5978893"/>
                  <a:pt x="10724404" y="5978893"/>
                </a:cubicBezTo>
                <a:cubicBezTo>
                  <a:pt x="10682887" y="5978893"/>
                  <a:pt x="10647277" y="6004206"/>
                  <a:pt x="10632179" y="6040267"/>
                </a:cubicBezTo>
                <a:cubicBezTo>
                  <a:pt x="10617123" y="6004206"/>
                  <a:pt x="10581513" y="5978893"/>
                  <a:pt x="10539955" y="5978893"/>
                </a:cubicBezTo>
                <a:close/>
                <a:moveTo>
                  <a:pt x="0" y="0"/>
                </a:moveTo>
                <a:lnTo>
                  <a:pt x="11942918" y="0"/>
                </a:lnTo>
                <a:lnTo>
                  <a:pt x="11942918" y="6598988"/>
                </a:lnTo>
                <a:lnTo>
                  <a:pt x="0" y="6598988"/>
                </a:lnTo>
                <a:close/>
              </a:path>
            </a:pathLst>
          </a:custGeom>
          <a:solidFill>
            <a:schemeClr val="bg1">
              <a:lumMod val="85000"/>
            </a:schemeClr>
          </a:solidFill>
        </p:spPr>
        <p:txBody>
          <a:bodyPr wrap="square">
            <a:noAutofit/>
          </a:bodyPr>
          <a:lstStyle>
            <a:lvl1pPr marL="0" indent="0">
              <a:buNone/>
              <a:defRPr/>
            </a:lvl1pPr>
          </a:lstStyle>
          <a:p>
            <a:r>
              <a:rPr lang="en-US"/>
              <a:t>Click icon to add picture</a:t>
            </a:r>
            <a:endParaRPr lang="en-AU" dirty="0"/>
          </a:p>
        </p:txBody>
      </p:sp>
      <p:sp>
        <p:nvSpPr>
          <p:cNvPr id="20" name="AutoShape 8">
            <a:extLst>
              <a:ext uri="{FF2B5EF4-FFF2-40B4-BE49-F238E27FC236}">
                <a16:creationId xmlns:a16="http://schemas.microsoft.com/office/drawing/2014/main" id="{DF47BC1B-DD0D-4B6F-B8FD-A99E85D1885E}"/>
              </a:ext>
            </a:extLst>
          </p:cNvPr>
          <p:cNvSpPr>
            <a:spLocks noChangeAspect="1" noChangeArrowheads="1" noTextEdit="1"/>
          </p:cNvSpPr>
          <p:nvPr userDrawn="1"/>
        </p:nvSpPr>
        <p:spPr bwMode="auto">
          <a:xfrm>
            <a:off x="7979718" y="4325937"/>
            <a:ext cx="3341688"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dirty="0">
              <a:solidFill>
                <a:prstClr val="white"/>
              </a:solidFill>
              <a:latin typeface="GenesisCare Sans Light" panose="00000400000000000000" pitchFamily="2" charset="0"/>
            </a:endParaRPr>
          </a:p>
        </p:txBody>
      </p:sp>
      <p:sp>
        <p:nvSpPr>
          <p:cNvPr id="29" name="Title 1">
            <a:extLst>
              <a:ext uri="{FF2B5EF4-FFF2-40B4-BE49-F238E27FC236}">
                <a16:creationId xmlns:a16="http://schemas.microsoft.com/office/drawing/2014/main" id="{A5ABCC8A-B2B5-4A9D-9B9A-8FCE66DEF166}"/>
              </a:ext>
            </a:extLst>
          </p:cNvPr>
          <p:cNvSpPr>
            <a:spLocks noGrp="1"/>
          </p:cNvSpPr>
          <p:nvPr>
            <p:ph type="title" hasCustomPrompt="1"/>
          </p:nvPr>
        </p:nvSpPr>
        <p:spPr>
          <a:xfrm>
            <a:off x="754063" y="1979924"/>
            <a:ext cx="3810754" cy="1575945"/>
          </a:xfrm>
        </p:spPr>
        <p:txBody>
          <a:bodyPr wrap="square" lIns="90000" tIns="46800" rIns="90000" bIns="46800" anchor="b" anchorCtr="0">
            <a:spAutoFit/>
          </a:bodyPr>
          <a:lstStyle>
            <a:lvl1pPr>
              <a:lnSpc>
                <a:spcPct val="80000"/>
              </a:lnSpc>
              <a:defRPr sz="6000">
                <a:solidFill>
                  <a:schemeClr val="accent1"/>
                </a:solidFill>
              </a:defRPr>
            </a:lvl1pPr>
          </a:lstStyle>
          <a:p>
            <a:r>
              <a:rPr lang="en-AU" noProof="0" dirty="0"/>
              <a:t>Click </a:t>
            </a:r>
            <a:br>
              <a:rPr lang="en-AU" noProof="0" dirty="0"/>
            </a:br>
            <a:r>
              <a:rPr lang="en-AU" noProof="0" dirty="0"/>
              <a:t>to edit</a:t>
            </a:r>
          </a:p>
        </p:txBody>
      </p:sp>
      <p:sp>
        <p:nvSpPr>
          <p:cNvPr id="30" name="Text Placeholder 2">
            <a:extLst>
              <a:ext uri="{FF2B5EF4-FFF2-40B4-BE49-F238E27FC236}">
                <a16:creationId xmlns:a16="http://schemas.microsoft.com/office/drawing/2014/main" id="{6AB10A6C-EF11-480C-A092-664F07E79EDE}"/>
              </a:ext>
            </a:extLst>
          </p:cNvPr>
          <p:cNvSpPr>
            <a:spLocks noGrp="1"/>
          </p:cNvSpPr>
          <p:nvPr>
            <p:ph type="body" idx="21"/>
          </p:nvPr>
        </p:nvSpPr>
        <p:spPr>
          <a:xfrm>
            <a:off x="754063" y="3568035"/>
            <a:ext cx="3810754" cy="1729522"/>
          </a:xfrm>
          <a:prstGeom prst="rect">
            <a:avLst/>
          </a:prstGeom>
        </p:spPr>
        <p:txBody>
          <a:bodyPr anchor="t">
            <a:noAutofit/>
          </a:bodyPr>
          <a:lstStyle>
            <a:lvl1pPr marL="0" indent="0" algn="l">
              <a:lnSpc>
                <a:spcPct val="100000"/>
              </a:lnSpc>
              <a:buNone/>
              <a:defRPr sz="2400" b="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Rectangle 6">
            <a:extLst>
              <a:ext uri="{FF2B5EF4-FFF2-40B4-BE49-F238E27FC236}">
                <a16:creationId xmlns:a16="http://schemas.microsoft.com/office/drawing/2014/main" id="{22E7A1F7-9BD8-45C8-9BDA-96306031128C}"/>
              </a:ext>
            </a:extLst>
          </p:cNvPr>
          <p:cNvSpPr/>
          <p:nvPr userDrawn="1"/>
        </p:nvSpPr>
        <p:spPr>
          <a:xfrm>
            <a:off x="-1582576" y="0"/>
            <a:ext cx="1440000" cy="9023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Key Message Slide with Image Option #2</a:t>
            </a:r>
            <a:br>
              <a:rPr lang="en-AU" sz="1200" b="1" dirty="0">
                <a:solidFill>
                  <a:schemeClr val="bg1"/>
                </a:solidFill>
              </a:rPr>
            </a:br>
            <a:r>
              <a:rPr lang="en-AU" sz="1200" b="1" dirty="0">
                <a:solidFill>
                  <a:schemeClr val="bg1"/>
                </a:solidFill>
              </a:rPr>
              <a:t>White logo</a:t>
            </a:r>
            <a:endParaRPr lang="en-AU" sz="1200" dirty="0">
              <a:solidFill>
                <a:schemeClr val="bg1"/>
              </a:solidFill>
            </a:endParaRPr>
          </a:p>
        </p:txBody>
      </p:sp>
      <p:sp>
        <p:nvSpPr>
          <p:cNvPr id="8" name="Rectangle 7">
            <a:extLst>
              <a:ext uri="{FF2B5EF4-FFF2-40B4-BE49-F238E27FC236}">
                <a16:creationId xmlns:a16="http://schemas.microsoft.com/office/drawing/2014/main" id="{3896A109-472D-4D6D-ACF2-C13BBDBC053E}"/>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9" name="Footer Placeholder 4">
            <a:extLst>
              <a:ext uri="{FF2B5EF4-FFF2-40B4-BE49-F238E27FC236}">
                <a16:creationId xmlns:a16="http://schemas.microsoft.com/office/drawing/2014/main" id="{8EB4BD71-F148-40A6-9071-906C6E66AF14}"/>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10" name="Slide Number Placeholder 5">
            <a:extLst>
              <a:ext uri="{FF2B5EF4-FFF2-40B4-BE49-F238E27FC236}">
                <a16:creationId xmlns:a16="http://schemas.microsoft.com/office/drawing/2014/main" id="{18EC0A3D-CBE1-4375-AB88-0EB7F97F9764}"/>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Tree>
    <p:extLst>
      <p:ext uri="{BB962C8B-B14F-4D97-AF65-F5344CB8AC3E}">
        <p14:creationId xmlns:p14="http://schemas.microsoft.com/office/powerpoint/2010/main" val="230032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01 with 3 boxes">
    <p:spTree>
      <p:nvGrpSpPr>
        <p:cNvPr id="1" name=""/>
        <p:cNvGrpSpPr/>
        <p:nvPr/>
      </p:nvGrpSpPr>
      <p:grpSpPr>
        <a:xfrm>
          <a:off x="0" y="0"/>
          <a:ext cx="0" cy="0"/>
          <a:chOff x="0" y="0"/>
          <a:chExt cx="0" cy="0"/>
        </a:xfrm>
      </p:grpSpPr>
      <p:sp>
        <p:nvSpPr>
          <p:cNvPr id="47" name="Picture Placeholder 46">
            <a:extLst>
              <a:ext uri="{FF2B5EF4-FFF2-40B4-BE49-F238E27FC236}">
                <a16:creationId xmlns:a16="http://schemas.microsoft.com/office/drawing/2014/main" id="{61F582D5-8FB2-47BB-AD5B-45614AE87CB2}"/>
              </a:ext>
            </a:extLst>
          </p:cNvPr>
          <p:cNvSpPr>
            <a:spLocks noGrp="1"/>
          </p:cNvSpPr>
          <p:nvPr>
            <p:ph type="pic" sz="quarter" idx="21"/>
          </p:nvPr>
        </p:nvSpPr>
        <p:spPr>
          <a:xfrm>
            <a:off x="124541" y="124541"/>
            <a:ext cx="11942918" cy="3506072"/>
          </a:xfrm>
          <a:custGeom>
            <a:avLst/>
            <a:gdLst>
              <a:gd name="connsiteX0" fmla="*/ 0 w 11942918"/>
              <a:gd name="connsiteY0" fmla="*/ 0 h 3506072"/>
              <a:gd name="connsiteX1" fmla="*/ 11942918 w 11942918"/>
              <a:gd name="connsiteY1" fmla="*/ 0 h 3506072"/>
              <a:gd name="connsiteX2" fmla="*/ 11942918 w 11942918"/>
              <a:gd name="connsiteY2" fmla="*/ 3506072 h 3506072"/>
              <a:gd name="connsiteX3" fmla="*/ 0 w 11942918"/>
              <a:gd name="connsiteY3" fmla="*/ 3506072 h 3506072"/>
            </a:gdLst>
            <a:ahLst/>
            <a:cxnLst>
              <a:cxn ang="0">
                <a:pos x="connsiteX0" y="connsiteY0"/>
              </a:cxn>
              <a:cxn ang="0">
                <a:pos x="connsiteX1" y="connsiteY1"/>
              </a:cxn>
              <a:cxn ang="0">
                <a:pos x="connsiteX2" y="connsiteY2"/>
              </a:cxn>
              <a:cxn ang="0">
                <a:pos x="connsiteX3" y="connsiteY3"/>
              </a:cxn>
            </a:cxnLst>
            <a:rect l="l" t="t" r="r" b="b"/>
            <a:pathLst>
              <a:path w="11942918" h="3506072">
                <a:moveTo>
                  <a:pt x="0" y="0"/>
                </a:moveTo>
                <a:lnTo>
                  <a:pt x="11942918" y="0"/>
                </a:lnTo>
                <a:lnTo>
                  <a:pt x="11942918" y="3506072"/>
                </a:lnTo>
                <a:lnTo>
                  <a:pt x="0" y="3506072"/>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45" name="Quadro 17">
            <a:extLst>
              <a:ext uri="{FF2B5EF4-FFF2-40B4-BE49-F238E27FC236}">
                <a16:creationId xmlns:a16="http://schemas.microsoft.com/office/drawing/2014/main" id="{EE0BE77D-783E-4A61-82B6-FD99F26C9402}"/>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52" name="Text Placeholder 2">
            <a:extLst>
              <a:ext uri="{FF2B5EF4-FFF2-40B4-BE49-F238E27FC236}">
                <a16:creationId xmlns:a16="http://schemas.microsoft.com/office/drawing/2014/main" id="{319D3BD4-6618-411F-BA79-639CF26A975E}"/>
              </a:ext>
            </a:extLst>
          </p:cNvPr>
          <p:cNvSpPr>
            <a:spLocks noGrp="1"/>
          </p:cNvSpPr>
          <p:nvPr>
            <p:ph type="body" idx="1"/>
          </p:nvPr>
        </p:nvSpPr>
        <p:spPr>
          <a:xfrm>
            <a:off x="852775" y="3924181"/>
            <a:ext cx="3140698"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3" name="Text Placeholder 2">
            <a:extLst>
              <a:ext uri="{FF2B5EF4-FFF2-40B4-BE49-F238E27FC236}">
                <a16:creationId xmlns:a16="http://schemas.microsoft.com/office/drawing/2014/main" id="{E50FEE9E-40CE-43FA-A608-FF4EC61FEC3C}"/>
              </a:ext>
            </a:extLst>
          </p:cNvPr>
          <p:cNvSpPr>
            <a:spLocks noGrp="1"/>
          </p:cNvSpPr>
          <p:nvPr>
            <p:ph type="body" idx="14"/>
          </p:nvPr>
        </p:nvSpPr>
        <p:spPr>
          <a:xfrm>
            <a:off x="852775" y="4352218"/>
            <a:ext cx="3140698"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7" name="Rectangle 36">
            <a:extLst>
              <a:ext uri="{FF2B5EF4-FFF2-40B4-BE49-F238E27FC236}">
                <a16:creationId xmlns:a16="http://schemas.microsoft.com/office/drawing/2014/main" id="{0A6E7EDF-BB77-4C53-BBE3-EDB75E558028}"/>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41" name="Footer Placeholder 4">
            <a:extLst>
              <a:ext uri="{FF2B5EF4-FFF2-40B4-BE49-F238E27FC236}">
                <a16:creationId xmlns:a16="http://schemas.microsoft.com/office/drawing/2014/main" id="{AFD87CF9-DF47-4BB0-A0D7-B713D92C4E78}"/>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43" name="Slide Number Placeholder 5">
            <a:extLst>
              <a:ext uri="{FF2B5EF4-FFF2-40B4-BE49-F238E27FC236}">
                <a16:creationId xmlns:a16="http://schemas.microsoft.com/office/drawing/2014/main" id="{19570855-CCBE-4BFA-A92D-46FFBBA9239A}"/>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44" name="Title Placeholder 1">
            <a:extLst>
              <a:ext uri="{FF2B5EF4-FFF2-40B4-BE49-F238E27FC236}">
                <a16:creationId xmlns:a16="http://schemas.microsoft.com/office/drawing/2014/main" id="{95F70863-56DA-4370-8B9C-A4E9C45CB069}"/>
              </a:ext>
            </a:extLst>
          </p:cNvPr>
          <p:cNvSpPr>
            <a:spLocks noGrp="1"/>
          </p:cNvSpPr>
          <p:nvPr>
            <p:ph type="title"/>
          </p:nvPr>
        </p:nvSpPr>
        <p:spPr>
          <a:xfrm>
            <a:off x="740780" y="540000"/>
            <a:ext cx="10710440" cy="480131"/>
          </a:xfrm>
          <a:prstGeom prst="rect">
            <a:avLst/>
          </a:prstGeom>
        </p:spPr>
        <p:txBody>
          <a:bodyPr vert="horz" lIns="91440" tIns="45720" rIns="91440" bIns="45720" rtlCol="0" anchor="t" anchorCtr="0">
            <a:spAutoFit/>
          </a:bodyPr>
          <a:lstStyle/>
          <a:p>
            <a:r>
              <a:rPr lang="en-US"/>
              <a:t>Click to edit Master title style</a:t>
            </a:r>
            <a:endParaRPr lang="en-AU" dirty="0"/>
          </a:p>
        </p:txBody>
      </p:sp>
      <p:sp>
        <p:nvSpPr>
          <p:cNvPr id="35" name="Text Placeholder 2">
            <a:extLst>
              <a:ext uri="{FF2B5EF4-FFF2-40B4-BE49-F238E27FC236}">
                <a16:creationId xmlns:a16="http://schemas.microsoft.com/office/drawing/2014/main" id="{3689259F-AF1E-43FA-A823-0DF17D854F25}"/>
              </a:ext>
            </a:extLst>
          </p:cNvPr>
          <p:cNvSpPr>
            <a:spLocks noGrp="1"/>
          </p:cNvSpPr>
          <p:nvPr>
            <p:ph type="body" idx="22"/>
          </p:nvPr>
        </p:nvSpPr>
        <p:spPr>
          <a:xfrm>
            <a:off x="4531702" y="3924181"/>
            <a:ext cx="3140698"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6" name="Text Placeholder 2">
            <a:extLst>
              <a:ext uri="{FF2B5EF4-FFF2-40B4-BE49-F238E27FC236}">
                <a16:creationId xmlns:a16="http://schemas.microsoft.com/office/drawing/2014/main" id="{E10F3676-6822-4A28-9E23-27D9D283782D}"/>
              </a:ext>
            </a:extLst>
          </p:cNvPr>
          <p:cNvSpPr>
            <a:spLocks noGrp="1"/>
          </p:cNvSpPr>
          <p:nvPr>
            <p:ph type="body" idx="23"/>
          </p:nvPr>
        </p:nvSpPr>
        <p:spPr>
          <a:xfrm>
            <a:off x="4531702" y="4352218"/>
            <a:ext cx="3140698"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8" name="Text Placeholder 2">
            <a:extLst>
              <a:ext uri="{FF2B5EF4-FFF2-40B4-BE49-F238E27FC236}">
                <a16:creationId xmlns:a16="http://schemas.microsoft.com/office/drawing/2014/main" id="{7173D380-C32A-47AA-922A-73314A4DAD18}"/>
              </a:ext>
            </a:extLst>
          </p:cNvPr>
          <p:cNvSpPr>
            <a:spLocks noGrp="1"/>
          </p:cNvSpPr>
          <p:nvPr>
            <p:ph type="body" idx="24"/>
          </p:nvPr>
        </p:nvSpPr>
        <p:spPr>
          <a:xfrm>
            <a:off x="8205738" y="3924181"/>
            <a:ext cx="3140698"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9" name="Text Placeholder 2">
            <a:extLst>
              <a:ext uri="{FF2B5EF4-FFF2-40B4-BE49-F238E27FC236}">
                <a16:creationId xmlns:a16="http://schemas.microsoft.com/office/drawing/2014/main" id="{557CEA79-EC64-4363-BA1C-EC2EE12F2D1A}"/>
              </a:ext>
            </a:extLst>
          </p:cNvPr>
          <p:cNvSpPr>
            <a:spLocks noGrp="1"/>
          </p:cNvSpPr>
          <p:nvPr>
            <p:ph type="body" idx="25"/>
          </p:nvPr>
        </p:nvSpPr>
        <p:spPr>
          <a:xfrm>
            <a:off x="8205738" y="4352218"/>
            <a:ext cx="3140698"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1369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01 with 5 boxes">
    <p:spTree>
      <p:nvGrpSpPr>
        <p:cNvPr id="1" name=""/>
        <p:cNvGrpSpPr/>
        <p:nvPr/>
      </p:nvGrpSpPr>
      <p:grpSpPr>
        <a:xfrm>
          <a:off x="0" y="0"/>
          <a:ext cx="0" cy="0"/>
          <a:chOff x="0" y="0"/>
          <a:chExt cx="0" cy="0"/>
        </a:xfrm>
      </p:grpSpPr>
      <p:sp>
        <p:nvSpPr>
          <p:cNvPr id="47" name="Picture Placeholder 46">
            <a:extLst>
              <a:ext uri="{FF2B5EF4-FFF2-40B4-BE49-F238E27FC236}">
                <a16:creationId xmlns:a16="http://schemas.microsoft.com/office/drawing/2014/main" id="{61F582D5-8FB2-47BB-AD5B-45614AE87CB2}"/>
              </a:ext>
            </a:extLst>
          </p:cNvPr>
          <p:cNvSpPr>
            <a:spLocks noGrp="1"/>
          </p:cNvSpPr>
          <p:nvPr userDrawn="1">
            <p:ph type="pic" sz="quarter" idx="21"/>
          </p:nvPr>
        </p:nvSpPr>
        <p:spPr>
          <a:xfrm>
            <a:off x="124541" y="124541"/>
            <a:ext cx="11942918" cy="3506072"/>
          </a:xfrm>
          <a:custGeom>
            <a:avLst/>
            <a:gdLst>
              <a:gd name="connsiteX0" fmla="*/ 0 w 11942918"/>
              <a:gd name="connsiteY0" fmla="*/ 0 h 3506072"/>
              <a:gd name="connsiteX1" fmla="*/ 11942918 w 11942918"/>
              <a:gd name="connsiteY1" fmla="*/ 0 h 3506072"/>
              <a:gd name="connsiteX2" fmla="*/ 11942918 w 11942918"/>
              <a:gd name="connsiteY2" fmla="*/ 3506072 h 3506072"/>
              <a:gd name="connsiteX3" fmla="*/ 0 w 11942918"/>
              <a:gd name="connsiteY3" fmla="*/ 3506072 h 3506072"/>
            </a:gdLst>
            <a:ahLst/>
            <a:cxnLst>
              <a:cxn ang="0">
                <a:pos x="connsiteX0" y="connsiteY0"/>
              </a:cxn>
              <a:cxn ang="0">
                <a:pos x="connsiteX1" y="connsiteY1"/>
              </a:cxn>
              <a:cxn ang="0">
                <a:pos x="connsiteX2" y="connsiteY2"/>
              </a:cxn>
              <a:cxn ang="0">
                <a:pos x="connsiteX3" y="connsiteY3"/>
              </a:cxn>
            </a:cxnLst>
            <a:rect l="l" t="t" r="r" b="b"/>
            <a:pathLst>
              <a:path w="11942918" h="3506072">
                <a:moveTo>
                  <a:pt x="0" y="0"/>
                </a:moveTo>
                <a:lnTo>
                  <a:pt x="11942918" y="0"/>
                </a:lnTo>
                <a:lnTo>
                  <a:pt x="11942918" y="3506072"/>
                </a:lnTo>
                <a:lnTo>
                  <a:pt x="0" y="3506072"/>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45" name="Quadro 17">
            <a:extLst>
              <a:ext uri="{FF2B5EF4-FFF2-40B4-BE49-F238E27FC236}">
                <a16:creationId xmlns:a16="http://schemas.microsoft.com/office/drawing/2014/main" id="{EE0BE77D-783E-4A61-82B6-FD99F26C9402}"/>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7" name="Text Placeholder 2">
            <a:extLst>
              <a:ext uri="{FF2B5EF4-FFF2-40B4-BE49-F238E27FC236}">
                <a16:creationId xmlns:a16="http://schemas.microsoft.com/office/drawing/2014/main" id="{8D90ABD1-E184-418E-8359-C0F987428567}"/>
              </a:ext>
            </a:extLst>
          </p:cNvPr>
          <p:cNvSpPr>
            <a:spLocks noGrp="1"/>
          </p:cNvSpPr>
          <p:nvPr userDrawn="1">
            <p:ph type="body" idx="15"/>
          </p:nvPr>
        </p:nvSpPr>
        <p:spPr>
          <a:xfrm>
            <a:off x="3049408" y="3924181"/>
            <a:ext cx="1727187"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8" name="Text Placeholder 2">
            <a:extLst>
              <a:ext uri="{FF2B5EF4-FFF2-40B4-BE49-F238E27FC236}">
                <a16:creationId xmlns:a16="http://schemas.microsoft.com/office/drawing/2014/main" id="{BBA08D55-761D-4064-A3F0-D502EACBC093}"/>
              </a:ext>
            </a:extLst>
          </p:cNvPr>
          <p:cNvSpPr>
            <a:spLocks noGrp="1"/>
          </p:cNvSpPr>
          <p:nvPr userDrawn="1">
            <p:ph type="body" idx="16"/>
          </p:nvPr>
        </p:nvSpPr>
        <p:spPr>
          <a:xfrm>
            <a:off x="3049408" y="4352218"/>
            <a:ext cx="1727187"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2" name="Text Placeholder 2">
            <a:extLst>
              <a:ext uri="{FF2B5EF4-FFF2-40B4-BE49-F238E27FC236}">
                <a16:creationId xmlns:a16="http://schemas.microsoft.com/office/drawing/2014/main" id="{EB124952-AF77-4DC9-B8D3-9B982F7C9344}"/>
              </a:ext>
            </a:extLst>
          </p:cNvPr>
          <p:cNvSpPr>
            <a:spLocks noGrp="1"/>
          </p:cNvSpPr>
          <p:nvPr userDrawn="1">
            <p:ph type="body" idx="17"/>
          </p:nvPr>
        </p:nvSpPr>
        <p:spPr>
          <a:xfrm>
            <a:off x="7422035" y="3924181"/>
            <a:ext cx="1727187"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4" name="Text Placeholder 2">
            <a:extLst>
              <a:ext uri="{FF2B5EF4-FFF2-40B4-BE49-F238E27FC236}">
                <a16:creationId xmlns:a16="http://schemas.microsoft.com/office/drawing/2014/main" id="{BEFF217A-5346-4604-9DB6-874E6F6CA8AB}"/>
              </a:ext>
            </a:extLst>
          </p:cNvPr>
          <p:cNvSpPr>
            <a:spLocks noGrp="1"/>
          </p:cNvSpPr>
          <p:nvPr userDrawn="1">
            <p:ph type="body" idx="18"/>
          </p:nvPr>
        </p:nvSpPr>
        <p:spPr>
          <a:xfrm>
            <a:off x="7422035" y="4352218"/>
            <a:ext cx="1727187"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9" name="Text Placeholder 2">
            <a:extLst>
              <a:ext uri="{FF2B5EF4-FFF2-40B4-BE49-F238E27FC236}">
                <a16:creationId xmlns:a16="http://schemas.microsoft.com/office/drawing/2014/main" id="{4A6AFBDD-8B82-4A17-86CD-3BA0B0778691}"/>
              </a:ext>
            </a:extLst>
          </p:cNvPr>
          <p:cNvSpPr>
            <a:spLocks noGrp="1"/>
          </p:cNvSpPr>
          <p:nvPr userDrawn="1">
            <p:ph type="body" idx="19"/>
          </p:nvPr>
        </p:nvSpPr>
        <p:spPr>
          <a:xfrm>
            <a:off x="9608349" y="3924181"/>
            <a:ext cx="1727187"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0" name="Text Placeholder 2">
            <a:extLst>
              <a:ext uri="{FF2B5EF4-FFF2-40B4-BE49-F238E27FC236}">
                <a16:creationId xmlns:a16="http://schemas.microsoft.com/office/drawing/2014/main" id="{7915EB9A-6D10-4CDB-AD79-733330DF9312}"/>
              </a:ext>
            </a:extLst>
          </p:cNvPr>
          <p:cNvSpPr>
            <a:spLocks noGrp="1"/>
          </p:cNvSpPr>
          <p:nvPr userDrawn="1">
            <p:ph type="body" idx="20"/>
          </p:nvPr>
        </p:nvSpPr>
        <p:spPr>
          <a:xfrm>
            <a:off x="9608349" y="4352218"/>
            <a:ext cx="1727187"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7" name="Rectangle 36">
            <a:extLst>
              <a:ext uri="{FF2B5EF4-FFF2-40B4-BE49-F238E27FC236}">
                <a16:creationId xmlns:a16="http://schemas.microsoft.com/office/drawing/2014/main" id="{0A6E7EDF-BB77-4C53-BBE3-EDB75E558028}"/>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41" name="Footer Placeholder 4">
            <a:extLst>
              <a:ext uri="{FF2B5EF4-FFF2-40B4-BE49-F238E27FC236}">
                <a16:creationId xmlns:a16="http://schemas.microsoft.com/office/drawing/2014/main" id="{AFD87CF9-DF47-4BB0-A0D7-B713D92C4E78}"/>
              </a:ext>
            </a:extLst>
          </p:cNvPr>
          <p:cNvSpPr>
            <a:spLocks noGrp="1"/>
          </p:cNvSpPr>
          <p:nvPr userDrawn="1">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43" name="Slide Number Placeholder 5">
            <a:extLst>
              <a:ext uri="{FF2B5EF4-FFF2-40B4-BE49-F238E27FC236}">
                <a16:creationId xmlns:a16="http://schemas.microsoft.com/office/drawing/2014/main" id="{19570855-CCBE-4BFA-A92D-46FFBBA9239A}"/>
              </a:ext>
            </a:extLst>
          </p:cNvPr>
          <p:cNvSpPr>
            <a:spLocks noGrp="1"/>
          </p:cNvSpPr>
          <p:nvPr userDrawn="1">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44" name="Title Placeholder 1">
            <a:extLst>
              <a:ext uri="{FF2B5EF4-FFF2-40B4-BE49-F238E27FC236}">
                <a16:creationId xmlns:a16="http://schemas.microsoft.com/office/drawing/2014/main" id="{95F70863-56DA-4370-8B9C-A4E9C45CB069}"/>
              </a:ext>
            </a:extLst>
          </p:cNvPr>
          <p:cNvSpPr>
            <a:spLocks noGrp="1"/>
          </p:cNvSpPr>
          <p:nvPr userDrawn="1">
            <p:ph type="title"/>
          </p:nvPr>
        </p:nvSpPr>
        <p:spPr>
          <a:xfrm>
            <a:off x="740780" y="540000"/>
            <a:ext cx="10710440" cy="480131"/>
          </a:xfrm>
          <a:prstGeom prst="rect">
            <a:avLst/>
          </a:prstGeom>
        </p:spPr>
        <p:txBody>
          <a:bodyPr vert="horz" lIns="91440" tIns="45720" rIns="91440" bIns="45720" rtlCol="0" anchor="t" anchorCtr="0">
            <a:spAutoFit/>
          </a:bodyPr>
          <a:lstStyle/>
          <a:p>
            <a:r>
              <a:rPr lang="en-US"/>
              <a:t>Click to edit Master title style</a:t>
            </a:r>
            <a:endParaRPr lang="en-AU" dirty="0"/>
          </a:p>
        </p:txBody>
      </p:sp>
      <p:sp>
        <p:nvSpPr>
          <p:cNvPr id="35" name="Text Placeholder 2">
            <a:extLst>
              <a:ext uri="{FF2B5EF4-FFF2-40B4-BE49-F238E27FC236}">
                <a16:creationId xmlns:a16="http://schemas.microsoft.com/office/drawing/2014/main" id="{D1097D66-29F3-4EA4-A510-CCA0D1106B3F}"/>
              </a:ext>
            </a:extLst>
          </p:cNvPr>
          <p:cNvSpPr>
            <a:spLocks noGrp="1"/>
          </p:cNvSpPr>
          <p:nvPr userDrawn="1">
            <p:ph type="body" idx="1"/>
          </p:nvPr>
        </p:nvSpPr>
        <p:spPr>
          <a:xfrm>
            <a:off x="855993" y="3924181"/>
            <a:ext cx="1727187"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6" name="Text Placeholder 2">
            <a:extLst>
              <a:ext uri="{FF2B5EF4-FFF2-40B4-BE49-F238E27FC236}">
                <a16:creationId xmlns:a16="http://schemas.microsoft.com/office/drawing/2014/main" id="{D42C4EF0-5DA9-49C9-9639-79FF91C4F482}"/>
              </a:ext>
            </a:extLst>
          </p:cNvPr>
          <p:cNvSpPr>
            <a:spLocks noGrp="1"/>
          </p:cNvSpPr>
          <p:nvPr userDrawn="1">
            <p:ph type="body" idx="14"/>
          </p:nvPr>
        </p:nvSpPr>
        <p:spPr>
          <a:xfrm>
            <a:off x="855993" y="4352218"/>
            <a:ext cx="1727187"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8" name="Text Placeholder 2">
            <a:extLst>
              <a:ext uri="{FF2B5EF4-FFF2-40B4-BE49-F238E27FC236}">
                <a16:creationId xmlns:a16="http://schemas.microsoft.com/office/drawing/2014/main" id="{78CAFF3C-BE9A-44C0-A4B5-8357AD822577}"/>
              </a:ext>
            </a:extLst>
          </p:cNvPr>
          <p:cNvSpPr>
            <a:spLocks noGrp="1"/>
          </p:cNvSpPr>
          <p:nvPr>
            <p:ph type="body" idx="22"/>
          </p:nvPr>
        </p:nvSpPr>
        <p:spPr>
          <a:xfrm>
            <a:off x="5235721" y="3924181"/>
            <a:ext cx="1727187" cy="371513"/>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2" name="Text Placeholder 2">
            <a:extLst>
              <a:ext uri="{FF2B5EF4-FFF2-40B4-BE49-F238E27FC236}">
                <a16:creationId xmlns:a16="http://schemas.microsoft.com/office/drawing/2014/main" id="{9552B57B-9D46-4677-9097-4D046B379F5A}"/>
              </a:ext>
            </a:extLst>
          </p:cNvPr>
          <p:cNvSpPr>
            <a:spLocks noGrp="1"/>
          </p:cNvSpPr>
          <p:nvPr>
            <p:ph type="body" idx="23"/>
          </p:nvPr>
        </p:nvSpPr>
        <p:spPr>
          <a:xfrm>
            <a:off x="5235721" y="4352218"/>
            <a:ext cx="1727187" cy="136567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42321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01 with 6 boxes">
    <p:spTree>
      <p:nvGrpSpPr>
        <p:cNvPr id="1" name=""/>
        <p:cNvGrpSpPr/>
        <p:nvPr/>
      </p:nvGrpSpPr>
      <p:grpSpPr>
        <a:xfrm>
          <a:off x="0" y="0"/>
          <a:ext cx="0" cy="0"/>
          <a:chOff x="0" y="0"/>
          <a:chExt cx="0" cy="0"/>
        </a:xfrm>
      </p:grpSpPr>
      <p:sp>
        <p:nvSpPr>
          <p:cNvPr id="47" name="Picture Placeholder 46">
            <a:extLst>
              <a:ext uri="{FF2B5EF4-FFF2-40B4-BE49-F238E27FC236}">
                <a16:creationId xmlns:a16="http://schemas.microsoft.com/office/drawing/2014/main" id="{61F582D5-8FB2-47BB-AD5B-45614AE87CB2}"/>
              </a:ext>
            </a:extLst>
          </p:cNvPr>
          <p:cNvSpPr>
            <a:spLocks noGrp="1"/>
          </p:cNvSpPr>
          <p:nvPr userDrawn="1">
            <p:ph type="pic" sz="quarter" idx="21"/>
          </p:nvPr>
        </p:nvSpPr>
        <p:spPr>
          <a:xfrm>
            <a:off x="124541" y="124541"/>
            <a:ext cx="11942918" cy="3506072"/>
          </a:xfrm>
          <a:custGeom>
            <a:avLst/>
            <a:gdLst>
              <a:gd name="connsiteX0" fmla="*/ 0 w 11942918"/>
              <a:gd name="connsiteY0" fmla="*/ 0 h 3506072"/>
              <a:gd name="connsiteX1" fmla="*/ 11942918 w 11942918"/>
              <a:gd name="connsiteY1" fmla="*/ 0 h 3506072"/>
              <a:gd name="connsiteX2" fmla="*/ 11942918 w 11942918"/>
              <a:gd name="connsiteY2" fmla="*/ 3506072 h 3506072"/>
              <a:gd name="connsiteX3" fmla="*/ 0 w 11942918"/>
              <a:gd name="connsiteY3" fmla="*/ 3506072 h 3506072"/>
            </a:gdLst>
            <a:ahLst/>
            <a:cxnLst>
              <a:cxn ang="0">
                <a:pos x="connsiteX0" y="connsiteY0"/>
              </a:cxn>
              <a:cxn ang="0">
                <a:pos x="connsiteX1" y="connsiteY1"/>
              </a:cxn>
              <a:cxn ang="0">
                <a:pos x="connsiteX2" y="connsiteY2"/>
              </a:cxn>
              <a:cxn ang="0">
                <a:pos x="connsiteX3" y="connsiteY3"/>
              </a:cxn>
            </a:cxnLst>
            <a:rect l="l" t="t" r="r" b="b"/>
            <a:pathLst>
              <a:path w="11942918" h="3506072">
                <a:moveTo>
                  <a:pt x="0" y="0"/>
                </a:moveTo>
                <a:lnTo>
                  <a:pt x="11942918" y="0"/>
                </a:lnTo>
                <a:lnTo>
                  <a:pt x="11942918" y="3506072"/>
                </a:lnTo>
                <a:lnTo>
                  <a:pt x="0" y="3506072"/>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45" name="Quadro 17">
            <a:extLst>
              <a:ext uri="{FF2B5EF4-FFF2-40B4-BE49-F238E27FC236}">
                <a16:creationId xmlns:a16="http://schemas.microsoft.com/office/drawing/2014/main" id="{EE0BE77D-783E-4A61-82B6-FD99F26C9402}"/>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7" name="Rectangle 36">
            <a:extLst>
              <a:ext uri="{FF2B5EF4-FFF2-40B4-BE49-F238E27FC236}">
                <a16:creationId xmlns:a16="http://schemas.microsoft.com/office/drawing/2014/main" id="{0A6E7EDF-BB77-4C53-BBE3-EDB75E558028}"/>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41" name="Footer Placeholder 4">
            <a:extLst>
              <a:ext uri="{FF2B5EF4-FFF2-40B4-BE49-F238E27FC236}">
                <a16:creationId xmlns:a16="http://schemas.microsoft.com/office/drawing/2014/main" id="{AFD87CF9-DF47-4BB0-A0D7-B713D92C4E78}"/>
              </a:ext>
            </a:extLst>
          </p:cNvPr>
          <p:cNvSpPr>
            <a:spLocks noGrp="1"/>
          </p:cNvSpPr>
          <p:nvPr userDrawn="1">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43" name="Slide Number Placeholder 5">
            <a:extLst>
              <a:ext uri="{FF2B5EF4-FFF2-40B4-BE49-F238E27FC236}">
                <a16:creationId xmlns:a16="http://schemas.microsoft.com/office/drawing/2014/main" id="{19570855-CCBE-4BFA-A92D-46FFBBA9239A}"/>
              </a:ext>
            </a:extLst>
          </p:cNvPr>
          <p:cNvSpPr>
            <a:spLocks noGrp="1"/>
          </p:cNvSpPr>
          <p:nvPr userDrawn="1">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44" name="Title Placeholder 1">
            <a:extLst>
              <a:ext uri="{FF2B5EF4-FFF2-40B4-BE49-F238E27FC236}">
                <a16:creationId xmlns:a16="http://schemas.microsoft.com/office/drawing/2014/main" id="{95F70863-56DA-4370-8B9C-A4E9C45CB069}"/>
              </a:ext>
            </a:extLst>
          </p:cNvPr>
          <p:cNvSpPr>
            <a:spLocks noGrp="1"/>
          </p:cNvSpPr>
          <p:nvPr userDrawn="1">
            <p:ph type="title"/>
          </p:nvPr>
        </p:nvSpPr>
        <p:spPr>
          <a:xfrm>
            <a:off x="740780" y="540000"/>
            <a:ext cx="10710440" cy="480131"/>
          </a:xfrm>
          <a:prstGeom prst="rect">
            <a:avLst/>
          </a:prstGeom>
        </p:spPr>
        <p:txBody>
          <a:bodyPr vert="horz" lIns="91440" tIns="45720" rIns="91440" bIns="45720" rtlCol="0" anchor="t" anchorCtr="0">
            <a:spAutoFit/>
          </a:bodyPr>
          <a:lstStyle/>
          <a:p>
            <a:r>
              <a:rPr lang="en-US"/>
              <a:t>Click to edit Master title style</a:t>
            </a:r>
            <a:endParaRPr lang="en-AU" dirty="0"/>
          </a:p>
        </p:txBody>
      </p:sp>
      <p:sp>
        <p:nvSpPr>
          <p:cNvPr id="35" name="Text Placeholder 2">
            <a:extLst>
              <a:ext uri="{FF2B5EF4-FFF2-40B4-BE49-F238E27FC236}">
                <a16:creationId xmlns:a16="http://schemas.microsoft.com/office/drawing/2014/main" id="{D1097D66-29F3-4EA4-A510-CCA0D1106B3F}"/>
              </a:ext>
            </a:extLst>
          </p:cNvPr>
          <p:cNvSpPr>
            <a:spLocks noGrp="1"/>
          </p:cNvSpPr>
          <p:nvPr userDrawn="1">
            <p:ph type="body" idx="1" hasCustomPrompt="1"/>
          </p:nvPr>
        </p:nvSpPr>
        <p:spPr>
          <a:xfrm>
            <a:off x="855993" y="3924181"/>
            <a:ext cx="1472679" cy="646331"/>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a:t>
            </a:r>
            <a:br>
              <a:rPr lang="en-US" noProof="0" dirty="0"/>
            </a:br>
            <a:r>
              <a:rPr lang="en-US" noProof="0" dirty="0"/>
              <a:t>to edit</a:t>
            </a:r>
          </a:p>
        </p:txBody>
      </p:sp>
      <p:sp>
        <p:nvSpPr>
          <p:cNvPr id="36" name="Text Placeholder 2">
            <a:extLst>
              <a:ext uri="{FF2B5EF4-FFF2-40B4-BE49-F238E27FC236}">
                <a16:creationId xmlns:a16="http://schemas.microsoft.com/office/drawing/2014/main" id="{D42C4EF0-5DA9-49C9-9639-79FF91C4F482}"/>
              </a:ext>
            </a:extLst>
          </p:cNvPr>
          <p:cNvSpPr>
            <a:spLocks noGrp="1"/>
          </p:cNvSpPr>
          <p:nvPr userDrawn="1">
            <p:ph type="body" idx="14"/>
          </p:nvPr>
        </p:nvSpPr>
        <p:spPr>
          <a:xfrm>
            <a:off x="855993" y="4570512"/>
            <a:ext cx="1472679" cy="1147381"/>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0" name="Text Placeholder 2">
            <a:extLst>
              <a:ext uri="{FF2B5EF4-FFF2-40B4-BE49-F238E27FC236}">
                <a16:creationId xmlns:a16="http://schemas.microsoft.com/office/drawing/2014/main" id="{E2FCE9A9-7834-42D5-A4E0-E50091BD762E}"/>
              </a:ext>
            </a:extLst>
          </p:cNvPr>
          <p:cNvSpPr>
            <a:spLocks noGrp="1"/>
          </p:cNvSpPr>
          <p:nvPr>
            <p:ph type="body" idx="22" hasCustomPrompt="1"/>
          </p:nvPr>
        </p:nvSpPr>
        <p:spPr>
          <a:xfrm>
            <a:off x="2661885" y="3924181"/>
            <a:ext cx="1472679" cy="646331"/>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a:t>
            </a:r>
            <a:br>
              <a:rPr lang="en-US" noProof="0" dirty="0"/>
            </a:br>
            <a:r>
              <a:rPr lang="en-US" noProof="0" dirty="0"/>
              <a:t>to edit</a:t>
            </a:r>
          </a:p>
        </p:txBody>
      </p:sp>
      <p:sp>
        <p:nvSpPr>
          <p:cNvPr id="51" name="Text Placeholder 2">
            <a:extLst>
              <a:ext uri="{FF2B5EF4-FFF2-40B4-BE49-F238E27FC236}">
                <a16:creationId xmlns:a16="http://schemas.microsoft.com/office/drawing/2014/main" id="{AF069FB1-30D3-4135-B2BE-DE712F67978B}"/>
              </a:ext>
            </a:extLst>
          </p:cNvPr>
          <p:cNvSpPr>
            <a:spLocks noGrp="1"/>
          </p:cNvSpPr>
          <p:nvPr>
            <p:ph type="body" idx="23"/>
          </p:nvPr>
        </p:nvSpPr>
        <p:spPr>
          <a:xfrm>
            <a:off x="2661885" y="4570512"/>
            <a:ext cx="1472679" cy="1147381"/>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2" name="Text Placeholder 2">
            <a:extLst>
              <a:ext uri="{FF2B5EF4-FFF2-40B4-BE49-F238E27FC236}">
                <a16:creationId xmlns:a16="http://schemas.microsoft.com/office/drawing/2014/main" id="{A8AD6596-E182-4C13-893D-23F290D71605}"/>
              </a:ext>
            </a:extLst>
          </p:cNvPr>
          <p:cNvSpPr>
            <a:spLocks noGrp="1"/>
          </p:cNvSpPr>
          <p:nvPr>
            <p:ph type="body" idx="24" hasCustomPrompt="1"/>
          </p:nvPr>
        </p:nvSpPr>
        <p:spPr>
          <a:xfrm>
            <a:off x="4475445" y="3924181"/>
            <a:ext cx="1472679" cy="646331"/>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a:t>
            </a:r>
            <a:br>
              <a:rPr lang="en-US" noProof="0" dirty="0"/>
            </a:br>
            <a:r>
              <a:rPr lang="en-US" noProof="0" dirty="0"/>
              <a:t>to edit</a:t>
            </a:r>
          </a:p>
        </p:txBody>
      </p:sp>
      <p:sp>
        <p:nvSpPr>
          <p:cNvPr id="53" name="Text Placeholder 2">
            <a:extLst>
              <a:ext uri="{FF2B5EF4-FFF2-40B4-BE49-F238E27FC236}">
                <a16:creationId xmlns:a16="http://schemas.microsoft.com/office/drawing/2014/main" id="{0A1BB4FC-131E-4AD0-8334-09B6F127EE64}"/>
              </a:ext>
            </a:extLst>
          </p:cNvPr>
          <p:cNvSpPr>
            <a:spLocks noGrp="1"/>
          </p:cNvSpPr>
          <p:nvPr>
            <p:ph type="body" idx="25"/>
          </p:nvPr>
        </p:nvSpPr>
        <p:spPr>
          <a:xfrm>
            <a:off x="4475445" y="4570512"/>
            <a:ext cx="1472679" cy="1147381"/>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4" name="Text Placeholder 2">
            <a:extLst>
              <a:ext uri="{FF2B5EF4-FFF2-40B4-BE49-F238E27FC236}">
                <a16:creationId xmlns:a16="http://schemas.microsoft.com/office/drawing/2014/main" id="{36BAA650-99AD-4013-8F5A-35B4ABBC7F94}"/>
              </a:ext>
            </a:extLst>
          </p:cNvPr>
          <p:cNvSpPr>
            <a:spLocks noGrp="1"/>
          </p:cNvSpPr>
          <p:nvPr>
            <p:ph type="body" idx="26" hasCustomPrompt="1"/>
          </p:nvPr>
        </p:nvSpPr>
        <p:spPr>
          <a:xfrm>
            <a:off x="6263614" y="3924181"/>
            <a:ext cx="1472679" cy="646331"/>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a:t>
            </a:r>
            <a:br>
              <a:rPr lang="en-US" noProof="0" dirty="0"/>
            </a:br>
            <a:r>
              <a:rPr lang="en-US" noProof="0" dirty="0"/>
              <a:t>to edit</a:t>
            </a:r>
          </a:p>
        </p:txBody>
      </p:sp>
      <p:sp>
        <p:nvSpPr>
          <p:cNvPr id="55" name="Text Placeholder 2">
            <a:extLst>
              <a:ext uri="{FF2B5EF4-FFF2-40B4-BE49-F238E27FC236}">
                <a16:creationId xmlns:a16="http://schemas.microsoft.com/office/drawing/2014/main" id="{8AA18BDA-22CC-4D08-B299-F69658D2CED4}"/>
              </a:ext>
            </a:extLst>
          </p:cNvPr>
          <p:cNvSpPr>
            <a:spLocks noGrp="1"/>
          </p:cNvSpPr>
          <p:nvPr>
            <p:ph type="body" idx="27"/>
          </p:nvPr>
        </p:nvSpPr>
        <p:spPr>
          <a:xfrm>
            <a:off x="6263614" y="4570512"/>
            <a:ext cx="1472679" cy="1147381"/>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6" name="Text Placeholder 2">
            <a:extLst>
              <a:ext uri="{FF2B5EF4-FFF2-40B4-BE49-F238E27FC236}">
                <a16:creationId xmlns:a16="http://schemas.microsoft.com/office/drawing/2014/main" id="{905EDC24-70DD-45CA-A6FA-8E6B1B677032}"/>
              </a:ext>
            </a:extLst>
          </p:cNvPr>
          <p:cNvSpPr>
            <a:spLocks noGrp="1"/>
          </p:cNvSpPr>
          <p:nvPr>
            <p:ph type="body" idx="28" hasCustomPrompt="1"/>
          </p:nvPr>
        </p:nvSpPr>
        <p:spPr>
          <a:xfrm>
            <a:off x="8064310" y="3924181"/>
            <a:ext cx="1472679" cy="646331"/>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a:t>
            </a:r>
            <a:br>
              <a:rPr lang="en-US" noProof="0" dirty="0"/>
            </a:br>
            <a:r>
              <a:rPr lang="en-US" noProof="0" dirty="0"/>
              <a:t>to edit</a:t>
            </a:r>
          </a:p>
        </p:txBody>
      </p:sp>
      <p:sp>
        <p:nvSpPr>
          <p:cNvPr id="57" name="Text Placeholder 2">
            <a:extLst>
              <a:ext uri="{FF2B5EF4-FFF2-40B4-BE49-F238E27FC236}">
                <a16:creationId xmlns:a16="http://schemas.microsoft.com/office/drawing/2014/main" id="{EA8AEAC3-A38D-4DB0-8A6F-E0C662D3FECE}"/>
              </a:ext>
            </a:extLst>
          </p:cNvPr>
          <p:cNvSpPr>
            <a:spLocks noGrp="1"/>
          </p:cNvSpPr>
          <p:nvPr>
            <p:ph type="body" idx="29"/>
          </p:nvPr>
        </p:nvSpPr>
        <p:spPr>
          <a:xfrm>
            <a:off x="8064310" y="4570512"/>
            <a:ext cx="1472679" cy="1147381"/>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8" name="Text Placeholder 2">
            <a:extLst>
              <a:ext uri="{FF2B5EF4-FFF2-40B4-BE49-F238E27FC236}">
                <a16:creationId xmlns:a16="http://schemas.microsoft.com/office/drawing/2014/main" id="{7283D44B-8941-45D4-AC52-72A795ADAB65}"/>
              </a:ext>
            </a:extLst>
          </p:cNvPr>
          <p:cNvSpPr>
            <a:spLocks noGrp="1"/>
          </p:cNvSpPr>
          <p:nvPr>
            <p:ph type="body" idx="30" hasCustomPrompt="1"/>
          </p:nvPr>
        </p:nvSpPr>
        <p:spPr>
          <a:xfrm>
            <a:off x="9865008" y="3924181"/>
            <a:ext cx="1472679" cy="646331"/>
          </a:xfrm>
          <a:prstGeom prst="rect">
            <a:avLst/>
          </a:prstGeom>
        </p:spPr>
        <p:txBody>
          <a:bodyPr wrap="square" anchor="b">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a:t>
            </a:r>
            <a:br>
              <a:rPr lang="en-US" noProof="0" dirty="0"/>
            </a:br>
            <a:r>
              <a:rPr lang="en-US" noProof="0" dirty="0"/>
              <a:t>to edit</a:t>
            </a:r>
          </a:p>
        </p:txBody>
      </p:sp>
      <p:sp>
        <p:nvSpPr>
          <p:cNvPr id="59" name="Text Placeholder 2">
            <a:extLst>
              <a:ext uri="{FF2B5EF4-FFF2-40B4-BE49-F238E27FC236}">
                <a16:creationId xmlns:a16="http://schemas.microsoft.com/office/drawing/2014/main" id="{3139A57F-C1B6-4FEA-8B69-E8454EF92AD3}"/>
              </a:ext>
            </a:extLst>
          </p:cNvPr>
          <p:cNvSpPr>
            <a:spLocks noGrp="1"/>
          </p:cNvSpPr>
          <p:nvPr>
            <p:ph type="body" idx="31"/>
          </p:nvPr>
        </p:nvSpPr>
        <p:spPr>
          <a:xfrm>
            <a:off x="9865008" y="4570512"/>
            <a:ext cx="1472679" cy="1147381"/>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360195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04 with 3 box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512E6CDC-FE7D-49E8-A0E5-BA698A77D580}"/>
              </a:ext>
            </a:extLst>
          </p:cNvPr>
          <p:cNvSpPr>
            <a:spLocks noGrp="1"/>
          </p:cNvSpPr>
          <p:nvPr>
            <p:ph type="pic" sz="quarter" idx="37"/>
          </p:nvPr>
        </p:nvSpPr>
        <p:spPr>
          <a:xfrm>
            <a:off x="124541" y="124541"/>
            <a:ext cx="11942918" cy="3660015"/>
          </a:xfrm>
          <a:custGeom>
            <a:avLst/>
            <a:gdLst>
              <a:gd name="connsiteX0" fmla="*/ 0 w 11942918"/>
              <a:gd name="connsiteY0" fmla="*/ 0 h 2095733"/>
              <a:gd name="connsiteX1" fmla="*/ 11942918 w 11942918"/>
              <a:gd name="connsiteY1" fmla="*/ 0 h 2095733"/>
              <a:gd name="connsiteX2" fmla="*/ 11942918 w 11942918"/>
              <a:gd name="connsiteY2" fmla="*/ 2095733 h 2095733"/>
              <a:gd name="connsiteX3" fmla="*/ 0 w 11942918"/>
              <a:gd name="connsiteY3" fmla="*/ 2095733 h 2095733"/>
            </a:gdLst>
            <a:ahLst/>
            <a:cxnLst>
              <a:cxn ang="0">
                <a:pos x="connsiteX0" y="connsiteY0"/>
              </a:cxn>
              <a:cxn ang="0">
                <a:pos x="connsiteX1" y="connsiteY1"/>
              </a:cxn>
              <a:cxn ang="0">
                <a:pos x="connsiteX2" y="connsiteY2"/>
              </a:cxn>
              <a:cxn ang="0">
                <a:pos x="connsiteX3" y="connsiteY3"/>
              </a:cxn>
            </a:cxnLst>
            <a:rect l="l" t="t" r="r" b="b"/>
            <a:pathLst>
              <a:path w="11942918" h="2095733">
                <a:moveTo>
                  <a:pt x="0" y="0"/>
                </a:moveTo>
                <a:lnTo>
                  <a:pt x="11942918" y="0"/>
                </a:lnTo>
                <a:lnTo>
                  <a:pt x="11942918" y="2095733"/>
                </a:lnTo>
                <a:lnTo>
                  <a:pt x="0" y="2095733"/>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25" name="Quadro 17">
            <a:extLst>
              <a:ext uri="{FF2B5EF4-FFF2-40B4-BE49-F238E27FC236}">
                <a16:creationId xmlns:a16="http://schemas.microsoft.com/office/drawing/2014/main" id="{70A93D0F-A31E-49ED-810D-85D2AE903BA1}"/>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0" name="Rectangle 19">
            <a:extLst>
              <a:ext uri="{FF2B5EF4-FFF2-40B4-BE49-F238E27FC236}">
                <a16:creationId xmlns:a16="http://schemas.microsoft.com/office/drawing/2014/main" id="{61ABF0A0-4407-4846-900E-055EEE5C4ED5}"/>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21" name="Footer Placeholder 4">
            <a:extLst>
              <a:ext uri="{FF2B5EF4-FFF2-40B4-BE49-F238E27FC236}">
                <a16:creationId xmlns:a16="http://schemas.microsoft.com/office/drawing/2014/main" id="{A3C927F7-E59B-4F0A-A6EB-3545FB163FE4}"/>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23" name="Slide Number Placeholder 5">
            <a:extLst>
              <a:ext uri="{FF2B5EF4-FFF2-40B4-BE49-F238E27FC236}">
                <a16:creationId xmlns:a16="http://schemas.microsoft.com/office/drawing/2014/main" id="{398AB8E3-6E37-488C-A016-94757F0A5326}"/>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26" name="Title Placeholder 1">
            <a:extLst>
              <a:ext uri="{FF2B5EF4-FFF2-40B4-BE49-F238E27FC236}">
                <a16:creationId xmlns:a16="http://schemas.microsoft.com/office/drawing/2014/main" id="{EAAE99C5-BAF5-42EA-A130-C87570347595}"/>
              </a:ext>
            </a:extLst>
          </p:cNvPr>
          <p:cNvSpPr>
            <a:spLocks noGrp="1"/>
          </p:cNvSpPr>
          <p:nvPr>
            <p:ph type="title"/>
          </p:nvPr>
        </p:nvSpPr>
        <p:spPr>
          <a:xfrm>
            <a:off x="740780" y="540000"/>
            <a:ext cx="10710440" cy="480131"/>
          </a:xfrm>
          <a:prstGeom prst="rect">
            <a:avLst/>
          </a:prstGeom>
        </p:spPr>
        <p:txBody>
          <a:bodyPr vert="horz" lIns="91440" tIns="45720" rIns="91440" bIns="45720" rtlCol="0" anchor="t" anchorCtr="0">
            <a:spAutoFit/>
          </a:bodyPr>
          <a:lstStyle/>
          <a:p>
            <a:r>
              <a:rPr lang="en-US"/>
              <a:t>Click to edit Master title style</a:t>
            </a:r>
            <a:endParaRPr lang="en-AU" dirty="0"/>
          </a:p>
        </p:txBody>
      </p:sp>
      <p:sp>
        <p:nvSpPr>
          <p:cNvPr id="36" name="Text Placeholder 2">
            <a:extLst>
              <a:ext uri="{FF2B5EF4-FFF2-40B4-BE49-F238E27FC236}">
                <a16:creationId xmlns:a16="http://schemas.microsoft.com/office/drawing/2014/main" id="{7C66FC6E-ECF1-4BC0-8EE8-1A4619F76707}"/>
              </a:ext>
            </a:extLst>
          </p:cNvPr>
          <p:cNvSpPr>
            <a:spLocks noGrp="1"/>
          </p:cNvSpPr>
          <p:nvPr userDrawn="1">
            <p:ph type="body" idx="26"/>
          </p:nvPr>
        </p:nvSpPr>
        <p:spPr>
          <a:xfrm>
            <a:off x="1412659" y="3261373"/>
            <a:ext cx="2756218"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7" name="Text Placeholder 2">
            <a:extLst>
              <a:ext uri="{FF2B5EF4-FFF2-40B4-BE49-F238E27FC236}">
                <a16:creationId xmlns:a16="http://schemas.microsoft.com/office/drawing/2014/main" id="{133BB268-28AF-4BD6-8418-C344E3502FAB}"/>
              </a:ext>
            </a:extLst>
          </p:cNvPr>
          <p:cNvSpPr>
            <a:spLocks noGrp="1"/>
          </p:cNvSpPr>
          <p:nvPr userDrawn="1">
            <p:ph type="body" idx="27"/>
          </p:nvPr>
        </p:nvSpPr>
        <p:spPr>
          <a:xfrm>
            <a:off x="1412659" y="3928263"/>
            <a:ext cx="2756218"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9" name="Text Placeholder 2">
            <a:extLst>
              <a:ext uri="{FF2B5EF4-FFF2-40B4-BE49-F238E27FC236}">
                <a16:creationId xmlns:a16="http://schemas.microsoft.com/office/drawing/2014/main" id="{F4084B41-3260-4910-B091-566524E3AE0D}"/>
              </a:ext>
            </a:extLst>
          </p:cNvPr>
          <p:cNvSpPr>
            <a:spLocks noGrp="1"/>
          </p:cNvSpPr>
          <p:nvPr userDrawn="1">
            <p:ph type="body" idx="29"/>
          </p:nvPr>
        </p:nvSpPr>
        <p:spPr>
          <a:xfrm>
            <a:off x="4717891" y="3261373"/>
            <a:ext cx="2756218"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1" name="Text Placeholder 2">
            <a:extLst>
              <a:ext uri="{FF2B5EF4-FFF2-40B4-BE49-F238E27FC236}">
                <a16:creationId xmlns:a16="http://schemas.microsoft.com/office/drawing/2014/main" id="{93412D52-D458-4C01-91A7-6245A1F479AF}"/>
              </a:ext>
            </a:extLst>
          </p:cNvPr>
          <p:cNvSpPr>
            <a:spLocks noGrp="1"/>
          </p:cNvSpPr>
          <p:nvPr userDrawn="1">
            <p:ph type="body" idx="30"/>
          </p:nvPr>
        </p:nvSpPr>
        <p:spPr>
          <a:xfrm>
            <a:off x="4717891" y="3928263"/>
            <a:ext cx="2756218"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2" name="Text Placeholder 2">
            <a:extLst>
              <a:ext uri="{FF2B5EF4-FFF2-40B4-BE49-F238E27FC236}">
                <a16:creationId xmlns:a16="http://schemas.microsoft.com/office/drawing/2014/main" id="{2F5552A4-DEC8-4114-BA52-F16C4D719FE4}"/>
              </a:ext>
            </a:extLst>
          </p:cNvPr>
          <p:cNvSpPr>
            <a:spLocks noGrp="1"/>
          </p:cNvSpPr>
          <p:nvPr userDrawn="1">
            <p:ph type="body" idx="31"/>
          </p:nvPr>
        </p:nvSpPr>
        <p:spPr>
          <a:xfrm>
            <a:off x="8012636" y="3263563"/>
            <a:ext cx="2756218"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4" name="Text Placeholder 2">
            <a:extLst>
              <a:ext uri="{FF2B5EF4-FFF2-40B4-BE49-F238E27FC236}">
                <a16:creationId xmlns:a16="http://schemas.microsoft.com/office/drawing/2014/main" id="{DCEFF6DB-3F02-49EB-AE6E-07CAC86629AC}"/>
              </a:ext>
            </a:extLst>
          </p:cNvPr>
          <p:cNvSpPr>
            <a:spLocks noGrp="1"/>
          </p:cNvSpPr>
          <p:nvPr userDrawn="1">
            <p:ph type="body" idx="32"/>
          </p:nvPr>
        </p:nvSpPr>
        <p:spPr>
          <a:xfrm>
            <a:off x="8012636" y="3928263"/>
            <a:ext cx="2756218"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90569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04 with 5 box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512E6CDC-FE7D-49E8-A0E5-BA698A77D580}"/>
              </a:ext>
            </a:extLst>
          </p:cNvPr>
          <p:cNvSpPr>
            <a:spLocks noGrp="1"/>
          </p:cNvSpPr>
          <p:nvPr>
            <p:ph type="pic" sz="quarter" idx="37"/>
          </p:nvPr>
        </p:nvSpPr>
        <p:spPr>
          <a:xfrm>
            <a:off x="124541" y="124541"/>
            <a:ext cx="11942918" cy="3660015"/>
          </a:xfrm>
          <a:custGeom>
            <a:avLst/>
            <a:gdLst>
              <a:gd name="connsiteX0" fmla="*/ 0 w 11942918"/>
              <a:gd name="connsiteY0" fmla="*/ 0 h 2095733"/>
              <a:gd name="connsiteX1" fmla="*/ 11942918 w 11942918"/>
              <a:gd name="connsiteY1" fmla="*/ 0 h 2095733"/>
              <a:gd name="connsiteX2" fmla="*/ 11942918 w 11942918"/>
              <a:gd name="connsiteY2" fmla="*/ 2095733 h 2095733"/>
              <a:gd name="connsiteX3" fmla="*/ 0 w 11942918"/>
              <a:gd name="connsiteY3" fmla="*/ 2095733 h 2095733"/>
            </a:gdLst>
            <a:ahLst/>
            <a:cxnLst>
              <a:cxn ang="0">
                <a:pos x="connsiteX0" y="connsiteY0"/>
              </a:cxn>
              <a:cxn ang="0">
                <a:pos x="connsiteX1" y="connsiteY1"/>
              </a:cxn>
              <a:cxn ang="0">
                <a:pos x="connsiteX2" y="connsiteY2"/>
              </a:cxn>
              <a:cxn ang="0">
                <a:pos x="connsiteX3" y="connsiteY3"/>
              </a:cxn>
            </a:cxnLst>
            <a:rect l="l" t="t" r="r" b="b"/>
            <a:pathLst>
              <a:path w="11942918" h="2095733">
                <a:moveTo>
                  <a:pt x="0" y="0"/>
                </a:moveTo>
                <a:lnTo>
                  <a:pt x="11942918" y="0"/>
                </a:lnTo>
                <a:lnTo>
                  <a:pt x="11942918" y="2095733"/>
                </a:lnTo>
                <a:lnTo>
                  <a:pt x="0" y="2095733"/>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25" name="Quadro 17">
            <a:extLst>
              <a:ext uri="{FF2B5EF4-FFF2-40B4-BE49-F238E27FC236}">
                <a16:creationId xmlns:a16="http://schemas.microsoft.com/office/drawing/2014/main" id="{70A93D0F-A31E-49ED-810D-85D2AE903BA1}"/>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0" name="Rectangle 19">
            <a:extLst>
              <a:ext uri="{FF2B5EF4-FFF2-40B4-BE49-F238E27FC236}">
                <a16:creationId xmlns:a16="http://schemas.microsoft.com/office/drawing/2014/main" id="{61ABF0A0-4407-4846-900E-055EEE5C4ED5}"/>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21" name="Footer Placeholder 4">
            <a:extLst>
              <a:ext uri="{FF2B5EF4-FFF2-40B4-BE49-F238E27FC236}">
                <a16:creationId xmlns:a16="http://schemas.microsoft.com/office/drawing/2014/main" id="{A3C927F7-E59B-4F0A-A6EB-3545FB163FE4}"/>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23" name="Slide Number Placeholder 5">
            <a:extLst>
              <a:ext uri="{FF2B5EF4-FFF2-40B4-BE49-F238E27FC236}">
                <a16:creationId xmlns:a16="http://schemas.microsoft.com/office/drawing/2014/main" id="{398AB8E3-6E37-488C-A016-94757F0A5326}"/>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26" name="Title Placeholder 1">
            <a:extLst>
              <a:ext uri="{FF2B5EF4-FFF2-40B4-BE49-F238E27FC236}">
                <a16:creationId xmlns:a16="http://schemas.microsoft.com/office/drawing/2014/main" id="{EAAE99C5-BAF5-42EA-A130-C87570347595}"/>
              </a:ext>
            </a:extLst>
          </p:cNvPr>
          <p:cNvSpPr>
            <a:spLocks noGrp="1"/>
          </p:cNvSpPr>
          <p:nvPr>
            <p:ph type="title"/>
          </p:nvPr>
        </p:nvSpPr>
        <p:spPr>
          <a:xfrm>
            <a:off x="740780" y="540000"/>
            <a:ext cx="10710440" cy="480131"/>
          </a:xfrm>
          <a:prstGeom prst="rect">
            <a:avLst/>
          </a:prstGeom>
        </p:spPr>
        <p:txBody>
          <a:bodyPr vert="horz" lIns="91440" tIns="45720" rIns="91440" bIns="45720" rtlCol="0" anchor="t" anchorCtr="0">
            <a:spAutoFit/>
          </a:bodyPr>
          <a:lstStyle/>
          <a:p>
            <a:r>
              <a:rPr lang="en-US"/>
              <a:t>Click to edit Master title style</a:t>
            </a:r>
            <a:endParaRPr lang="en-AU" dirty="0"/>
          </a:p>
        </p:txBody>
      </p:sp>
      <p:sp>
        <p:nvSpPr>
          <p:cNvPr id="36" name="Text Placeholder 2">
            <a:extLst>
              <a:ext uri="{FF2B5EF4-FFF2-40B4-BE49-F238E27FC236}">
                <a16:creationId xmlns:a16="http://schemas.microsoft.com/office/drawing/2014/main" id="{7C66FC6E-ECF1-4BC0-8EE8-1A4619F76707}"/>
              </a:ext>
            </a:extLst>
          </p:cNvPr>
          <p:cNvSpPr>
            <a:spLocks noGrp="1"/>
          </p:cNvSpPr>
          <p:nvPr userDrawn="1">
            <p:ph type="body" idx="26"/>
          </p:nvPr>
        </p:nvSpPr>
        <p:spPr>
          <a:xfrm>
            <a:off x="846116" y="3261373"/>
            <a:ext cx="1842220"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7" name="Text Placeholder 2">
            <a:extLst>
              <a:ext uri="{FF2B5EF4-FFF2-40B4-BE49-F238E27FC236}">
                <a16:creationId xmlns:a16="http://schemas.microsoft.com/office/drawing/2014/main" id="{133BB268-28AF-4BD6-8418-C344E3502FAB}"/>
              </a:ext>
            </a:extLst>
          </p:cNvPr>
          <p:cNvSpPr>
            <a:spLocks noGrp="1"/>
          </p:cNvSpPr>
          <p:nvPr userDrawn="1">
            <p:ph type="body" idx="27"/>
          </p:nvPr>
        </p:nvSpPr>
        <p:spPr>
          <a:xfrm>
            <a:off x="846116" y="3928263"/>
            <a:ext cx="1842220"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0" name="Text Placeholder 2">
            <a:extLst>
              <a:ext uri="{FF2B5EF4-FFF2-40B4-BE49-F238E27FC236}">
                <a16:creationId xmlns:a16="http://schemas.microsoft.com/office/drawing/2014/main" id="{A0D73ECE-58CD-46B4-AE5B-606C702FDE66}"/>
              </a:ext>
            </a:extLst>
          </p:cNvPr>
          <p:cNvSpPr>
            <a:spLocks noGrp="1"/>
          </p:cNvSpPr>
          <p:nvPr>
            <p:ph type="body" idx="38"/>
          </p:nvPr>
        </p:nvSpPr>
        <p:spPr>
          <a:xfrm>
            <a:off x="3009545" y="3261373"/>
            <a:ext cx="1842220"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3" name="Text Placeholder 2">
            <a:extLst>
              <a:ext uri="{FF2B5EF4-FFF2-40B4-BE49-F238E27FC236}">
                <a16:creationId xmlns:a16="http://schemas.microsoft.com/office/drawing/2014/main" id="{B607412D-0EE2-4CE0-AB59-AC6F31609B4B}"/>
              </a:ext>
            </a:extLst>
          </p:cNvPr>
          <p:cNvSpPr>
            <a:spLocks noGrp="1"/>
          </p:cNvSpPr>
          <p:nvPr>
            <p:ph type="body" idx="39"/>
          </p:nvPr>
        </p:nvSpPr>
        <p:spPr>
          <a:xfrm>
            <a:off x="3009545" y="3928263"/>
            <a:ext cx="1842220"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5" name="Text Placeholder 2">
            <a:extLst>
              <a:ext uri="{FF2B5EF4-FFF2-40B4-BE49-F238E27FC236}">
                <a16:creationId xmlns:a16="http://schemas.microsoft.com/office/drawing/2014/main" id="{9E4ABFCA-A4A8-424B-95FA-61286F25250C}"/>
              </a:ext>
            </a:extLst>
          </p:cNvPr>
          <p:cNvSpPr>
            <a:spLocks noGrp="1"/>
          </p:cNvSpPr>
          <p:nvPr>
            <p:ph type="body" idx="40"/>
          </p:nvPr>
        </p:nvSpPr>
        <p:spPr>
          <a:xfrm>
            <a:off x="5174890" y="3261373"/>
            <a:ext cx="1842220"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6" name="Text Placeholder 2">
            <a:extLst>
              <a:ext uri="{FF2B5EF4-FFF2-40B4-BE49-F238E27FC236}">
                <a16:creationId xmlns:a16="http://schemas.microsoft.com/office/drawing/2014/main" id="{8C38DB9F-B715-46FB-B150-A798EB45C8A6}"/>
              </a:ext>
            </a:extLst>
          </p:cNvPr>
          <p:cNvSpPr>
            <a:spLocks noGrp="1"/>
          </p:cNvSpPr>
          <p:nvPr>
            <p:ph type="body" idx="41"/>
          </p:nvPr>
        </p:nvSpPr>
        <p:spPr>
          <a:xfrm>
            <a:off x="5174890" y="3928263"/>
            <a:ext cx="1842220"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7" name="Text Placeholder 2">
            <a:extLst>
              <a:ext uri="{FF2B5EF4-FFF2-40B4-BE49-F238E27FC236}">
                <a16:creationId xmlns:a16="http://schemas.microsoft.com/office/drawing/2014/main" id="{D92CE0FE-D13A-4DBC-BB6B-4EB39FAB57E6}"/>
              </a:ext>
            </a:extLst>
          </p:cNvPr>
          <p:cNvSpPr>
            <a:spLocks noGrp="1"/>
          </p:cNvSpPr>
          <p:nvPr>
            <p:ph type="body" idx="42"/>
          </p:nvPr>
        </p:nvSpPr>
        <p:spPr>
          <a:xfrm>
            <a:off x="7340235" y="3261373"/>
            <a:ext cx="1842220"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8" name="Text Placeholder 2">
            <a:extLst>
              <a:ext uri="{FF2B5EF4-FFF2-40B4-BE49-F238E27FC236}">
                <a16:creationId xmlns:a16="http://schemas.microsoft.com/office/drawing/2014/main" id="{BB9C0E70-44F1-4A84-A072-7AB860738A9E}"/>
              </a:ext>
            </a:extLst>
          </p:cNvPr>
          <p:cNvSpPr>
            <a:spLocks noGrp="1"/>
          </p:cNvSpPr>
          <p:nvPr>
            <p:ph type="body" idx="43"/>
          </p:nvPr>
        </p:nvSpPr>
        <p:spPr>
          <a:xfrm>
            <a:off x="7340235" y="3928263"/>
            <a:ext cx="1842220"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0" name="Text Placeholder 2">
            <a:extLst>
              <a:ext uri="{FF2B5EF4-FFF2-40B4-BE49-F238E27FC236}">
                <a16:creationId xmlns:a16="http://schemas.microsoft.com/office/drawing/2014/main" id="{2E79E50F-495F-4E9D-A69D-6D17D0127023}"/>
              </a:ext>
            </a:extLst>
          </p:cNvPr>
          <p:cNvSpPr>
            <a:spLocks noGrp="1"/>
          </p:cNvSpPr>
          <p:nvPr>
            <p:ph type="body" idx="44"/>
          </p:nvPr>
        </p:nvSpPr>
        <p:spPr>
          <a:xfrm>
            <a:off x="9503664" y="3261373"/>
            <a:ext cx="1842220" cy="371513"/>
          </a:xfrm>
          <a:prstGeom prst="rect">
            <a:avLst/>
          </a:prstGeom>
        </p:spPr>
        <p:txBody>
          <a:bodyPr wrap="square" anchor="b">
            <a:spAutoFit/>
          </a:bodyPr>
          <a:lstStyle>
            <a:lvl1pPr marL="0" indent="0" algn="l">
              <a:lnSpc>
                <a:spcPct val="10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2" name="Text Placeholder 2">
            <a:extLst>
              <a:ext uri="{FF2B5EF4-FFF2-40B4-BE49-F238E27FC236}">
                <a16:creationId xmlns:a16="http://schemas.microsoft.com/office/drawing/2014/main" id="{B5538B0A-CE64-4BF6-9762-2849540359D3}"/>
              </a:ext>
            </a:extLst>
          </p:cNvPr>
          <p:cNvSpPr>
            <a:spLocks noGrp="1"/>
          </p:cNvSpPr>
          <p:nvPr>
            <p:ph type="body" idx="45"/>
          </p:nvPr>
        </p:nvSpPr>
        <p:spPr>
          <a:xfrm>
            <a:off x="9503664" y="3928263"/>
            <a:ext cx="1842220" cy="1781656"/>
          </a:xfrm>
          <a:prstGeom prst="rect">
            <a:avLst/>
          </a:prstGeom>
        </p:spPr>
        <p:txBody>
          <a:bodyPr anchor="t">
            <a:noAutofit/>
          </a:bodyPr>
          <a:lstStyle>
            <a:lvl1pPr marL="0" indent="0" algn="l" defTabSz="914400" rtl="0" eaLnBrk="1" latinLnBrk="0" hangingPunct="1">
              <a:lnSpc>
                <a:spcPct val="100000"/>
              </a:lnSpc>
              <a:buNone/>
              <a:defRPr lang="en-US" sz="140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175459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19 with 3 boxes">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4E3916F8-4FA0-4804-B86A-7A082F6360BF}"/>
              </a:ext>
            </a:extLst>
          </p:cNvPr>
          <p:cNvSpPr>
            <a:spLocks noGrp="1"/>
          </p:cNvSpPr>
          <p:nvPr>
            <p:ph type="pic" sz="quarter" idx="38"/>
          </p:nvPr>
        </p:nvSpPr>
        <p:spPr>
          <a:xfrm>
            <a:off x="124541" y="124541"/>
            <a:ext cx="11942918" cy="3660015"/>
          </a:xfrm>
          <a:custGeom>
            <a:avLst/>
            <a:gdLst>
              <a:gd name="connsiteX0" fmla="*/ 0 w 11942918"/>
              <a:gd name="connsiteY0" fmla="*/ 0 h 2095733"/>
              <a:gd name="connsiteX1" fmla="*/ 11942918 w 11942918"/>
              <a:gd name="connsiteY1" fmla="*/ 0 h 2095733"/>
              <a:gd name="connsiteX2" fmla="*/ 11942918 w 11942918"/>
              <a:gd name="connsiteY2" fmla="*/ 2095733 h 2095733"/>
              <a:gd name="connsiteX3" fmla="*/ 0 w 11942918"/>
              <a:gd name="connsiteY3" fmla="*/ 2095733 h 2095733"/>
            </a:gdLst>
            <a:ahLst/>
            <a:cxnLst>
              <a:cxn ang="0">
                <a:pos x="connsiteX0" y="connsiteY0"/>
              </a:cxn>
              <a:cxn ang="0">
                <a:pos x="connsiteX1" y="connsiteY1"/>
              </a:cxn>
              <a:cxn ang="0">
                <a:pos x="connsiteX2" y="connsiteY2"/>
              </a:cxn>
              <a:cxn ang="0">
                <a:pos x="connsiteX3" y="connsiteY3"/>
              </a:cxn>
            </a:cxnLst>
            <a:rect l="l" t="t" r="r" b="b"/>
            <a:pathLst>
              <a:path w="11942918" h="2095733">
                <a:moveTo>
                  <a:pt x="0" y="0"/>
                </a:moveTo>
                <a:lnTo>
                  <a:pt x="11942918" y="0"/>
                </a:lnTo>
                <a:lnTo>
                  <a:pt x="11942918" y="2095733"/>
                </a:lnTo>
                <a:lnTo>
                  <a:pt x="0" y="2095733"/>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2" name="Title 1">
            <a:extLst>
              <a:ext uri="{FF2B5EF4-FFF2-40B4-BE49-F238E27FC236}">
                <a16:creationId xmlns:a16="http://schemas.microsoft.com/office/drawing/2014/main" id="{AFE33791-EB9E-4827-81AA-584160DD53BD}"/>
              </a:ext>
            </a:extLst>
          </p:cNvPr>
          <p:cNvSpPr>
            <a:spLocks noGrp="1"/>
          </p:cNvSpPr>
          <p:nvPr>
            <p:ph type="title"/>
          </p:nvPr>
        </p:nvSpPr>
        <p:spPr/>
        <p:txBody>
          <a:bodyPr/>
          <a:lstStyle/>
          <a:p>
            <a:r>
              <a:rPr lang="en-US" noProof="0"/>
              <a:t>Click to edit Master title style</a:t>
            </a:r>
            <a:endParaRPr lang="en-AU" noProof="0" dirty="0"/>
          </a:p>
        </p:txBody>
      </p:sp>
      <p:sp>
        <p:nvSpPr>
          <p:cNvPr id="22" name="Rectangle 21">
            <a:extLst>
              <a:ext uri="{FF2B5EF4-FFF2-40B4-BE49-F238E27FC236}">
                <a16:creationId xmlns:a16="http://schemas.microsoft.com/office/drawing/2014/main" id="{A05087B7-9282-403F-8501-4538AEFD00E6}"/>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32" name="Footer Placeholder 4">
            <a:extLst>
              <a:ext uri="{FF2B5EF4-FFF2-40B4-BE49-F238E27FC236}">
                <a16:creationId xmlns:a16="http://schemas.microsoft.com/office/drawing/2014/main" id="{00CF4178-7273-4BD1-9B4A-15983C2F8BB7}"/>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33" name="Slide Number Placeholder 5">
            <a:extLst>
              <a:ext uri="{FF2B5EF4-FFF2-40B4-BE49-F238E27FC236}">
                <a16:creationId xmlns:a16="http://schemas.microsoft.com/office/drawing/2014/main" id="{B1369DD0-04C3-499F-85F3-4C77DDEF9FAA}"/>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9" name="Text Placeholder 2">
            <a:extLst>
              <a:ext uri="{FF2B5EF4-FFF2-40B4-BE49-F238E27FC236}">
                <a16:creationId xmlns:a16="http://schemas.microsoft.com/office/drawing/2014/main" id="{A1D0B9F2-60AD-410C-AAE7-36B2599E0B6B}"/>
              </a:ext>
            </a:extLst>
          </p:cNvPr>
          <p:cNvSpPr>
            <a:spLocks noGrp="1"/>
          </p:cNvSpPr>
          <p:nvPr userDrawn="1">
            <p:ph type="body" idx="1"/>
          </p:nvPr>
        </p:nvSpPr>
        <p:spPr>
          <a:xfrm>
            <a:off x="861027" y="3373522"/>
            <a:ext cx="3045876" cy="704701"/>
          </a:xfrm>
          <a:prstGeom prst="rect">
            <a:avLst/>
          </a:prstGeom>
        </p:spPr>
        <p:txBody>
          <a:bodyPr anchor="b">
            <a:norm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2D3F1224-4192-45A5-A70D-A4C926CE4B6D}"/>
              </a:ext>
            </a:extLst>
          </p:cNvPr>
          <p:cNvSpPr>
            <a:spLocks noGrp="1"/>
          </p:cNvSpPr>
          <p:nvPr userDrawn="1">
            <p:ph type="body" idx="14"/>
          </p:nvPr>
        </p:nvSpPr>
        <p:spPr>
          <a:xfrm>
            <a:off x="861027" y="4380027"/>
            <a:ext cx="304587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3" name="Text Placeholder 2">
            <a:extLst>
              <a:ext uri="{FF2B5EF4-FFF2-40B4-BE49-F238E27FC236}">
                <a16:creationId xmlns:a16="http://schemas.microsoft.com/office/drawing/2014/main" id="{3F3B9F97-1819-4A43-8475-D4F540318C12}"/>
              </a:ext>
            </a:extLst>
          </p:cNvPr>
          <p:cNvSpPr>
            <a:spLocks noGrp="1"/>
          </p:cNvSpPr>
          <p:nvPr userDrawn="1">
            <p:ph type="body" idx="15"/>
          </p:nvPr>
        </p:nvSpPr>
        <p:spPr>
          <a:xfrm>
            <a:off x="4575837" y="3373522"/>
            <a:ext cx="3045876" cy="704701"/>
          </a:xfrm>
          <a:prstGeom prst="rect">
            <a:avLst/>
          </a:prstGeom>
        </p:spPr>
        <p:txBody>
          <a:bodyPr anchor="b">
            <a:norm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Text Placeholder 2">
            <a:extLst>
              <a:ext uri="{FF2B5EF4-FFF2-40B4-BE49-F238E27FC236}">
                <a16:creationId xmlns:a16="http://schemas.microsoft.com/office/drawing/2014/main" id="{44DDC479-ED3A-4826-8A08-0FED001DC1A9}"/>
              </a:ext>
            </a:extLst>
          </p:cNvPr>
          <p:cNvSpPr>
            <a:spLocks noGrp="1"/>
          </p:cNvSpPr>
          <p:nvPr userDrawn="1">
            <p:ph type="body" idx="16"/>
          </p:nvPr>
        </p:nvSpPr>
        <p:spPr>
          <a:xfrm>
            <a:off x="4575837" y="4380027"/>
            <a:ext cx="304587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2">
            <a:extLst>
              <a:ext uri="{FF2B5EF4-FFF2-40B4-BE49-F238E27FC236}">
                <a16:creationId xmlns:a16="http://schemas.microsoft.com/office/drawing/2014/main" id="{7ECDD9D9-8D14-4E42-A447-862DB575D125}"/>
              </a:ext>
            </a:extLst>
          </p:cNvPr>
          <p:cNvSpPr>
            <a:spLocks noGrp="1"/>
          </p:cNvSpPr>
          <p:nvPr userDrawn="1">
            <p:ph type="body" idx="17"/>
          </p:nvPr>
        </p:nvSpPr>
        <p:spPr>
          <a:xfrm>
            <a:off x="8290647" y="3373522"/>
            <a:ext cx="3045876" cy="704701"/>
          </a:xfrm>
          <a:prstGeom prst="rect">
            <a:avLst/>
          </a:prstGeom>
        </p:spPr>
        <p:txBody>
          <a:bodyPr anchor="b">
            <a:norm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Text Placeholder 2">
            <a:extLst>
              <a:ext uri="{FF2B5EF4-FFF2-40B4-BE49-F238E27FC236}">
                <a16:creationId xmlns:a16="http://schemas.microsoft.com/office/drawing/2014/main" id="{66F4C38C-0CDB-4C66-B7E3-CFB3BCB0B34D}"/>
              </a:ext>
            </a:extLst>
          </p:cNvPr>
          <p:cNvSpPr>
            <a:spLocks noGrp="1"/>
          </p:cNvSpPr>
          <p:nvPr userDrawn="1">
            <p:ph type="body" idx="18"/>
          </p:nvPr>
        </p:nvSpPr>
        <p:spPr>
          <a:xfrm>
            <a:off x="8290647" y="4380027"/>
            <a:ext cx="304587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240683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19 with 5 boxes">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4E3916F8-4FA0-4804-B86A-7A082F6360BF}"/>
              </a:ext>
            </a:extLst>
          </p:cNvPr>
          <p:cNvSpPr>
            <a:spLocks noGrp="1"/>
          </p:cNvSpPr>
          <p:nvPr>
            <p:ph type="pic" sz="quarter" idx="38"/>
          </p:nvPr>
        </p:nvSpPr>
        <p:spPr>
          <a:xfrm>
            <a:off x="124541" y="124541"/>
            <a:ext cx="11942918" cy="3660015"/>
          </a:xfrm>
          <a:custGeom>
            <a:avLst/>
            <a:gdLst>
              <a:gd name="connsiteX0" fmla="*/ 0 w 11942918"/>
              <a:gd name="connsiteY0" fmla="*/ 0 h 2095733"/>
              <a:gd name="connsiteX1" fmla="*/ 11942918 w 11942918"/>
              <a:gd name="connsiteY1" fmla="*/ 0 h 2095733"/>
              <a:gd name="connsiteX2" fmla="*/ 11942918 w 11942918"/>
              <a:gd name="connsiteY2" fmla="*/ 2095733 h 2095733"/>
              <a:gd name="connsiteX3" fmla="*/ 0 w 11942918"/>
              <a:gd name="connsiteY3" fmla="*/ 2095733 h 2095733"/>
            </a:gdLst>
            <a:ahLst/>
            <a:cxnLst>
              <a:cxn ang="0">
                <a:pos x="connsiteX0" y="connsiteY0"/>
              </a:cxn>
              <a:cxn ang="0">
                <a:pos x="connsiteX1" y="connsiteY1"/>
              </a:cxn>
              <a:cxn ang="0">
                <a:pos x="connsiteX2" y="connsiteY2"/>
              </a:cxn>
              <a:cxn ang="0">
                <a:pos x="connsiteX3" y="connsiteY3"/>
              </a:cxn>
            </a:cxnLst>
            <a:rect l="l" t="t" r="r" b="b"/>
            <a:pathLst>
              <a:path w="11942918" h="2095733">
                <a:moveTo>
                  <a:pt x="0" y="0"/>
                </a:moveTo>
                <a:lnTo>
                  <a:pt x="11942918" y="0"/>
                </a:lnTo>
                <a:lnTo>
                  <a:pt x="11942918" y="2095733"/>
                </a:lnTo>
                <a:lnTo>
                  <a:pt x="0" y="2095733"/>
                </a:lnTo>
                <a:close/>
              </a:path>
            </a:pathLst>
          </a:custGeom>
          <a:solidFill>
            <a:schemeClr val="bg1">
              <a:lumMod val="85000"/>
            </a:schemeClr>
          </a:solidFill>
        </p:spPr>
        <p:txBody>
          <a:bodyPr wrap="square">
            <a:noAutofit/>
          </a:bodyPr>
          <a:lstStyle>
            <a:lvl1pPr marL="0" indent="0">
              <a:buFont typeface="Arial" panose="020B0604020202020204" pitchFamily="34" charset="0"/>
              <a:buNone/>
              <a:defRPr/>
            </a:lvl1pPr>
          </a:lstStyle>
          <a:p>
            <a:r>
              <a:rPr lang="en-US"/>
              <a:t>Click icon to add picture</a:t>
            </a:r>
            <a:endParaRPr lang="en-AU" dirty="0"/>
          </a:p>
        </p:txBody>
      </p:sp>
      <p:sp>
        <p:nvSpPr>
          <p:cNvPr id="2" name="Title 1">
            <a:extLst>
              <a:ext uri="{FF2B5EF4-FFF2-40B4-BE49-F238E27FC236}">
                <a16:creationId xmlns:a16="http://schemas.microsoft.com/office/drawing/2014/main" id="{AFE33791-EB9E-4827-81AA-584160DD53BD}"/>
              </a:ext>
            </a:extLst>
          </p:cNvPr>
          <p:cNvSpPr>
            <a:spLocks noGrp="1"/>
          </p:cNvSpPr>
          <p:nvPr>
            <p:ph type="title"/>
          </p:nvPr>
        </p:nvSpPr>
        <p:spPr/>
        <p:txBody>
          <a:bodyPr/>
          <a:lstStyle/>
          <a:p>
            <a:r>
              <a:rPr lang="en-US" noProof="0"/>
              <a:t>Click to edit Master title style</a:t>
            </a:r>
            <a:endParaRPr lang="en-AU" noProof="0" dirty="0"/>
          </a:p>
        </p:txBody>
      </p:sp>
      <p:sp>
        <p:nvSpPr>
          <p:cNvPr id="22" name="Rectangle 21">
            <a:extLst>
              <a:ext uri="{FF2B5EF4-FFF2-40B4-BE49-F238E27FC236}">
                <a16:creationId xmlns:a16="http://schemas.microsoft.com/office/drawing/2014/main" id="{A05087B7-9282-403F-8501-4538AEFD00E6}"/>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32" name="Footer Placeholder 4">
            <a:extLst>
              <a:ext uri="{FF2B5EF4-FFF2-40B4-BE49-F238E27FC236}">
                <a16:creationId xmlns:a16="http://schemas.microsoft.com/office/drawing/2014/main" id="{00CF4178-7273-4BD1-9B4A-15983C2F8BB7}"/>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33" name="Slide Number Placeholder 5">
            <a:extLst>
              <a:ext uri="{FF2B5EF4-FFF2-40B4-BE49-F238E27FC236}">
                <a16:creationId xmlns:a16="http://schemas.microsoft.com/office/drawing/2014/main" id="{B1369DD0-04C3-499F-85F3-4C77DDEF9FAA}"/>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9" name="Text Placeholder 2">
            <a:extLst>
              <a:ext uri="{FF2B5EF4-FFF2-40B4-BE49-F238E27FC236}">
                <a16:creationId xmlns:a16="http://schemas.microsoft.com/office/drawing/2014/main" id="{A1D0B9F2-60AD-410C-AAE7-36B2599E0B6B}"/>
              </a:ext>
            </a:extLst>
          </p:cNvPr>
          <p:cNvSpPr>
            <a:spLocks noGrp="1"/>
          </p:cNvSpPr>
          <p:nvPr userDrawn="1">
            <p:ph type="body" idx="1"/>
          </p:nvPr>
        </p:nvSpPr>
        <p:spPr>
          <a:xfrm>
            <a:off x="865725" y="3321121"/>
            <a:ext cx="1740316" cy="840230"/>
          </a:xfrm>
          <a:prstGeom prst="rect">
            <a:avLst/>
          </a:prstGeom>
        </p:spPr>
        <p:txBody>
          <a:bodyPr anchor="b">
            <a:sp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2D3F1224-4192-45A5-A70D-A4C926CE4B6D}"/>
              </a:ext>
            </a:extLst>
          </p:cNvPr>
          <p:cNvSpPr>
            <a:spLocks noGrp="1"/>
          </p:cNvSpPr>
          <p:nvPr userDrawn="1">
            <p:ph type="body" idx="14"/>
          </p:nvPr>
        </p:nvSpPr>
        <p:spPr>
          <a:xfrm>
            <a:off x="865725" y="4380027"/>
            <a:ext cx="174031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3" name="Text Placeholder 2">
            <a:extLst>
              <a:ext uri="{FF2B5EF4-FFF2-40B4-BE49-F238E27FC236}">
                <a16:creationId xmlns:a16="http://schemas.microsoft.com/office/drawing/2014/main" id="{3F3B9F97-1819-4A43-8475-D4F540318C12}"/>
              </a:ext>
            </a:extLst>
          </p:cNvPr>
          <p:cNvSpPr>
            <a:spLocks noGrp="1"/>
          </p:cNvSpPr>
          <p:nvPr userDrawn="1">
            <p:ph type="body" idx="15"/>
          </p:nvPr>
        </p:nvSpPr>
        <p:spPr>
          <a:xfrm>
            <a:off x="3048136" y="3321121"/>
            <a:ext cx="1740316" cy="840230"/>
          </a:xfrm>
          <a:prstGeom prst="rect">
            <a:avLst/>
          </a:prstGeom>
        </p:spPr>
        <p:txBody>
          <a:bodyPr anchor="b">
            <a:sp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Text Placeholder 2">
            <a:extLst>
              <a:ext uri="{FF2B5EF4-FFF2-40B4-BE49-F238E27FC236}">
                <a16:creationId xmlns:a16="http://schemas.microsoft.com/office/drawing/2014/main" id="{44DDC479-ED3A-4826-8A08-0FED001DC1A9}"/>
              </a:ext>
            </a:extLst>
          </p:cNvPr>
          <p:cNvSpPr>
            <a:spLocks noGrp="1"/>
          </p:cNvSpPr>
          <p:nvPr userDrawn="1">
            <p:ph type="body" idx="16"/>
          </p:nvPr>
        </p:nvSpPr>
        <p:spPr>
          <a:xfrm>
            <a:off x="3048136" y="4380027"/>
            <a:ext cx="174031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2">
            <a:extLst>
              <a:ext uri="{FF2B5EF4-FFF2-40B4-BE49-F238E27FC236}">
                <a16:creationId xmlns:a16="http://schemas.microsoft.com/office/drawing/2014/main" id="{7ECDD9D9-8D14-4E42-A447-862DB575D125}"/>
              </a:ext>
            </a:extLst>
          </p:cNvPr>
          <p:cNvSpPr>
            <a:spLocks noGrp="1"/>
          </p:cNvSpPr>
          <p:nvPr userDrawn="1">
            <p:ph type="body" idx="17"/>
          </p:nvPr>
        </p:nvSpPr>
        <p:spPr>
          <a:xfrm>
            <a:off x="5228619" y="3321121"/>
            <a:ext cx="1740316" cy="840230"/>
          </a:xfrm>
          <a:prstGeom prst="rect">
            <a:avLst/>
          </a:prstGeom>
        </p:spPr>
        <p:txBody>
          <a:bodyPr anchor="b">
            <a:sp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Text Placeholder 2">
            <a:extLst>
              <a:ext uri="{FF2B5EF4-FFF2-40B4-BE49-F238E27FC236}">
                <a16:creationId xmlns:a16="http://schemas.microsoft.com/office/drawing/2014/main" id="{66F4C38C-0CDB-4C66-B7E3-CFB3BCB0B34D}"/>
              </a:ext>
            </a:extLst>
          </p:cNvPr>
          <p:cNvSpPr>
            <a:spLocks noGrp="1"/>
          </p:cNvSpPr>
          <p:nvPr userDrawn="1">
            <p:ph type="body" idx="18"/>
          </p:nvPr>
        </p:nvSpPr>
        <p:spPr>
          <a:xfrm>
            <a:off x="5228619" y="4380027"/>
            <a:ext cx="174031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9" name="Text Placeholder 2">
            <a:extLst>
              <a:ext uri="{FF2B5EF4-FFF2-40B4-BE49-F238E27FC236}">
                <a16:creationId xmlns:a16="http://schemas.microsoft.com/office/drawing/2014/main" id="{5A5E437F-ED1F-4E65-ACBF-ADBBB281E471}"/>
              </a:ext>
            </a:extLst>
          </p:cNvPr>
          <p:cNvSpPr>
            <a:spLocks noGrp="1"/>
          </p:cNvSpPr>
          <p:nvPr userDrawn="1">
            <p:ph type="body" idx="19"/>
          </p:nvPr>
        </p:nvSpPr>
        <p:spPr>
          <a:xfrm>
            <a:off x="7409101" y="3321121"/>
            <a:ext cx="1740316" cy="840230"/>
          </a:xfrm>
          <a:prstGeom prst="rect">
            <a:avLst/>
          </a:prstGeom>
        </p:spPr>
        <p:txBody>
          <a:bodyPr anchor="b">
            <a:sp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0" name="Text Placeholder 2">
            <a:extLst>
              <a:ext uri="{FF2B5EF4-FFF2-40B4-BE49-F238E27FC236}">
                <a16:creationId xmlns:a16="http://schemas.microsoft.com/office/drawing/2014/main" id="{845BC759-20A4-4C9E-BC6A-FA9FFAE1A52C}"/>
              </a:ext>
            </a:extLst>
          </p:cNvPr>
          <p:cNvSpPr>
            <a:spLocks noGrp="1"/>
          </p:cNvSpPr>
          <p:nvPr userDrawn="1">
            <p:ph type="body" idx="20"/>
          </p:nvPr>
        </p:nvSpPr>
        <p:spPr>
          <a:xfrm>
            <a:off x="7409101" y="4380027"/>
            <a:ext cx="174031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2">
            <a:extLst>
              <a:ext uri="{FF2B5EF4-FFF2-40B4-BE49-F238E27FC236}">
                <a16:creationId xmlns:a16="http://schemas.microsoft.com/office/drawing/2014/main" id="{9B3321AA-39DE-47BC-9FD0-3BD922201D31}"/>
              </a:ext>
            </a:extLst>
          </p:cNvPr>
          <p:cNvSpPr>
            <a:spLocks noGrp="1"/>
          </p:cNvSpPr>
          <p:nvPr>
            <p:ph type="body" idx="39"/>
          </p:nvPr>
        </p:nvSpPr>
        <p:spPr>
          <a:xfrm>
            <a:off x="9589582" y="3321121"/>
            <a:ext cx="1740316" cy="840230"/>
          </a:xfrm>
          <a:prstGeom prst="rect">
            <a:avLst/>
          </a:prstGeom>
        </p:spPr>
        <p:txBody>
          <a:bodyPr anchor="b">
            <a:spAutoFit/>
          </a:bodyPr>
          <a:lstStyle>
            <a:lvl1pPr marL="0" indent="0" algn="l">
              <a:lnSpc>
                <a:spcPct val="90000"/>
              </a:lnSpc>
              <a:buNone/>
              <a:defRPr sz="18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5" name="Text Placeholder 2">
            <a:extLst>
              <a:ext uri="{FF2B5EF4-FFF2-40B4-BE49-F238E27FC236}">
                <a16:creationId xmlns:a16="http://schemas.microsoft.com/office/drawing/2014/main" id="{0D19DBB7-7338-4ED0-9953-C5F81F80CE45}"/>
              </a:ext>
            </a:extLst>
          </p:cNvPr>
          <p:cNvSpPr>
            <a:spLocks noGrp="1"/>
          </p:cNvSpPr>
          <p:nvPr>
            <p:ph type="body" idx="40"/>
          </p:nvPr>
        </p:nvSpPr>
        <p:spPr>
          <a:xfrm>
            <a:off x="9589582" y="4380027"/>
            <a:ext cx="1740316" cy="1329891"/>
          </a:xfrm>
          <a:prstGeom prst="rect">
            <a:avLst/>
          </a:prstGeom>
        </p:spPr>
        <p:txBody>
          <a:bodyPr anchor="t"/>
          <a:lstStyle>
            <a:lvl1pPr marL="0" indent="0" algn="l" defTabSz="914400" rtl="0" eaLnBrk="1" latinLnBrk="0" hangingPunct="1">
              <a:lnSpc>
                <a:spcPct val="90000"/>
              </a:lnSpc>
              <a:buNone/>
              <a:defRPr lang="en-US" sz="16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18511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09 with 4 boxes">
    <p:spTree>
      <p:nvGrpSpPr>
        <p:cNvPr id="1" name=""/>
        <p:cNvGrpSpPr/>
        <p:nvPr/>
      </p:nvGrpSpPr>
      <p:grpSpPr>
        <a:xfrm>
          <a:off x="0" y="0"/>
          <a:ext cx="0" cy="0"/>
          <a:chOff x="0" y="0"/>
          <a:chExt cx="0" cy="0"/>
        </a:xfrm>
      </p:grpSpPr>
      <p:sp>
        <p:nvSpPr>
          <p:cNvPr id="38" name="Text Placeholder 2">
            <a:extLst>
              <a:ext uri="{FF2B5EF4-FFF2-40B4-BE49-F238E27FC236}">
                <a16:creationId xmlns:a16="http://schemas.microsoft.com/office/drawing/2014/main" id="{CDEAA821-680C-45C9-A560-055DB3F43181}"/>
              </a:ext>
            </a:extLst>
          </p:cNvPr>
          <p:cNvSpPr>
            <a:spLocks noGrp="1"/>
          </p:cNvSpPr>
          <p:nvPr userDrawn="1">
            <p:ph type="body" idx="14" hasCustomPrompt="1"/>
          </p:nvPr>
        </p:nvSpPr>
        <p:spPr>
          <a:xfrm>
            <a:off x="873685" y="2459106"/>
            <a:ext cx="2245436" cy="648512"/>
          </a:xfrm>
          <a:prstGeom prst="rect">
            <a:avLst/>
          </a:prstGeom>
        </p:spPr>
        <p:txBody>
          <a:bodyPr wrap="square" anchor="b" anchorCtr="0">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39" name="Text Placeholder 3">
            <a:extLst>
              <a:ext uri="{FF2B5EF4-FFF2-40B4-BE49-F238E27FC236}">
                <a16:creationId xmlns:a16="http://schemas.microsoft.com/office/drawing/2014/main" id="{93D88DAB-9B29-4709-984F-8037D9E4A25E}"/>
              </a:ext>
            </a:extLst>
          </p:cNvPr>
          <p:cNvSpPr>
            <a:spLocks noGrp="1"/>
          </p:cNvSpPr>
          <p:nvPr userDrawn="1">
            <p:ph idx="1"/>
          </p:nvPr>
        </p:nvSpPr>
        <p:spPr>
          <a:xfrm>
            <a:off x="873685" y="3429000"/>
            <a:ext cx="2245436"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40" name="Text Placeholder 2">
            <a:extLst>
              <a:ext uri="{FF2B5EF4-FFF2-40B4-BE49-F238E27FC236}">
                <a16:creationId xmlns:a16="http://schemas.microsoft.com/office/drawing/2014/main" id="{4CE76AF9-E6CA-4392-813C-431779610870}"/>
              </a:ext>
            </a:extLst>
          </p:cNvPr>
          <p:cNvSpPr>
            <a:spLocks noGrp="1"/>
          </p:cNvSpPr>
          <p:nvPr userDrawn="1">
            <p:ph type="body" idx="15" hasCustomPrompt="1"/>
          </p:nvPr>
        </p:nvSpPr>
        <p:spPr>
          <a:xfrm>
            <a:off x="873685" y="1762546"/>
            <a:ext cx="2245436" cy="586957"/>
          </a:xfrm>
          <a:prstGeom prst="rect">
            <a:avLst/>
          </a:prstGeom>
        </p:spPr>
        <p:txBody>
          <a:bodyPr wrap="square" anchor="t" anchorCtr="0">
            <a:spAutoFit/>
          </a:bodyPr>
          <a:lstStyle>
            <a:lvl1pPr marL="0" indent="0" algn="l">
              <a:lnSpc>
                <a:spcPct val="100000"/>
              </a:lnSpc>
              <a:buNone/>
              <a:defRPr sz="32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01</a:t>
            </a:r>
          </a:p>
        </p:txBody>
      </p:sp>
      <p:sp>
        <p:nvSpPr>
          <p:cNvPr id="52" name="Text Placeholder 2">
            <a:extLst>
              <a:ext uri="{FF2B5EF4-FFF2-40B4-BE49-F238E27FC236}">
                <a16:creationId xmlns:a16="http://schemas.microsoft.com/office/drawing/2014/main" id="{A0F1210C-66A6-40BA-9436-ACD75BCE4335}"/>
              </a:ext>
            </a:extLst>
          </p:cNvPr>
          <p:cNvSpPr>
            <a:spLocks noGrp="1"/>
          </p:cNvSpPr>
          <p:nvPr userDrawn="1">
            <p:ph type="body" idx="16" hasCustomPrompt="1"/>
          </p:nvPr>
        </p:nvSpPr>
        <p:spPr>
          <a:xfrm>
            <a:off x="3606080" y="2459106"/>
            <a:ext cx="2245436" cy="648512"/>
          </a:xfrm>
          <a:prstGeom prst="rect">
            <a:avLst/>
          </a:prstGeom>
        </p:spPr>
        <p:txBody>
          <a:bodyPr wrap="square" anchor="b" anchorCtr="0">
            <a:spAutoFit/>
          </a:bodyPr>
          <a:lstStyle>
            <a:lvl1pPr marL="0" indent="0" algn="l">
              <a:lnSpc>
                <a:spcPct val="100000"/>
              </a:lnSpc>
              <a:buNone/>
              <a:defRPr sz="18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53" name="Text Placeholder 3">
            <a:extLst>
              <a:ext uri="{FF2B5EF4-FFF2-40B4-BE49-F238E27FC236}">
                <a16:creationId xmlns:a16="http://schemas.microsoft.com/office/drawing/2014/main" id="{D7727621-EBFA-49CC-AAB1-C3FD8991EC41}"/>
              </a:ext>
            </a:extLst>
          </p:cNvPr>
          <p:cNvSpPr>
            <a:spLocks noGrp="1"/>
          </p:cNvSpPr>
          <p:nvPr userDrawn="1">
            <p:ph idx="17"/>
          </p:nvPr>
        </p:nvSpPr>
        <p:spPr>
          <a:xfrm>
            <a:off x="3606080" y="3429000"/>
            <a:ext cx="2245436"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54" name="Text Placeholder 2">
            <a:extLst>
              <a:ext uri="{FF2B5EF4-FFF2-40B4-BE49-F238E27FC236}">
                <a16:creationId xmlns:a16="http://schemas.microsoft.com/office/drawing/2014/main" id="{474DDF05-0CB3-407A-A721-79E8FA77590B}"/>
              </a:ext>
            </a:extLst>
          </p:cNvPr>
          <p:cNvSpPr>
            <a:spLocks noGrp="1"/>
          </p:cNvSpPr>
          <p:nvPr userDrawn="1">
            <p:ph type="body" idx="18" hasCustomPrompt="1"/>
          </p:nvPr>
        </p:nvSpPr>
        <p:spPr>
          <a:xfrm>
            <a:off x="3606080" y="1762546"/>
            <a:ext cx="2245436" cy="586957"/>
          </a:xfrm>
          <a:prstGeom prst="rect">
            <a:avLst/>
          </a:prstGeom>
        </p:spPr>
        <p:txBody>
          <a:bodyPr wrap="square" anchor="t" anchorCtr="0">
            <a:spAutoFit/>
          </a:bodyPr>
          <a:lstStyle>
            <a:lvl1pPr marL="0" indent="0" algn="l">
              <a:lnSpc>
                <a:spcPct val="100000"/>
              </a:lnSpc>
              <a:buNone/>
              <a:defRPr sz="32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02</a:t>
            </a:r>
          </a:p>
        </p:txBody>
      </p:sp>
      <p:sp>
        <p:nvSpPr>
          <p:cNvPr id="55" name="Text Placeholder 2">
            <a:extLst>
              <a:ext uri="{FF2B5EF4-FFF2-40B4-BE49-F238E27FC236}">
                <a16:creationId xmlns:a16="http://schemas.microsoft.com/office/drawing/2014/main" id="{D173A0AA-FBA3-44D6-B04D-E42C1E91FC09}"/>
              </a:ext>
            </a:extLst>
          </p:cNvPr>
          <p:cNvSpPr>
            <a:spLocks noGrp="1"/>
          </p:cNvSpPr>
          <p:nvPr userDrawn="1">
            <p:ph type="body" idx="19" hasCustomPrompt="1"/>
          </p:nvPr>
        </p:nvSpPr>
        <p:spPr>
          <a:xfrm>
            <a:off x="6338473" y="2459106"/>
            <a:ext cx="2245436" cy="648512"/>
          </a:xfrm>
          <a:prstGeom prst="rect">
            <a:avLst/>
          </a:prstGeom>
        </p:spPr>
        <p:txBody>
          <a:bodyPr wrap="square" anchor="b" anchorCtr="0">
            <a:spAutoFit/>
          </a:bodyPr>
          <a:lstStyle>
            <a:lvl1pPr marL="0" indent="0" algn="l">
              <a:lnSpc>
                <a:spcPct val="100000"/>
              </a:lnSpc>
              <a:buNone/>
              <a:defRPr sz="18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56" name="Text Placeholder 3">
            <a:extLst>
              <a:ext uri="{FF2B5EF4-FFF2-40B4-BE49-F238E27FC236}">
                <a16:creationId xmlns:a16="http://schemas.microsoft.com/office/drawing/2014/main" id="{B9910DE0-1321-4E11-BBC2-0C88B07CCDC0}"/>
              </a:ext>
            </a:extLst>
          </p:cNvPr>
          <p:cNvSpPr>
            <a:spLocks noGrp="1"/>
          </p:cNvSpPr>
          <p:nvPr userDrawn="1">
            <p:ph idx="20"/>
          </p:nvPr>
        </p:nvSpPr>
        <p:spPr>
          <a:xfrm>
            <a:off x="6338473" y="3429000"/>
            <a:ext cx="2245436"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57" name="Text Placeholder 2">
            <a:extLst>
              <a:ext uri="{FF2B5EF4-FFF2-40B4-BE49-F238E27FC236}">
                <a16:creationId xmlns:a16="http://schemas.microsoft.com/office/drawing/2014/main" id="{14FA2153-356C-48CC-B756-0FABE04B6E05}"/>
              </a:ext>
            </a:extLst>
          </p:cNvPr>
          <p:cNvSpPr>
            <a:spLocks noGrp="1"/>
          </p:cNvSpPr>
          <p:nvPr userDrawn="1">
            <p:ph type="body" idx="21" hasCustomPrompt="1"/>
          </p:nvPr>
        </p:nvSpPr>
        <p:spPr>
          <a:xfrm>
            <a:off x="6338473" y="1762546"/>
            <a:ext cx="2245436" cy="586957"/>
          </a:xfrm>
          <a:prstGeom prst="rect">
            <a:avLst/>
          </a:prstGeom>
        </p:spPr>
        <p:txBody>
          <a:bodyPr wrap="square" anchor="t" anchorCtr="0">
            <a:spAutoFit/>
          </a:bodyPr>
          <a:lstStyle>
            <a:lvl1pPr marL="0" indent="0" algn="l">
              <a:lnSpc>
                <a:spcPct val="100000"/>
              </a:lnSpc>
              <a:buNone/>
              <a:defRPr sz="32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03</a:t>
            </a:r>
          </a:p>
        </p:txBody>
      </p:sp>
      <p:sp>
        <p:nvSpPr>
          <p:cNvPr id="24" name="Title 1">
            <a:extLst>
              <a:ext uri="{FF2B5EF4-FFF2-40B4-BE49-F238E27FC236}">
                <a16:creationId xmlns:a16="http://schemas.microsoft.com/office/drawing/2014/main" id="{9BB37DED-BFED-463F-B010-3D2869915DDE}"/>
              </a:ext>
            </a:extLst>
          </p:cNvPr>
          <p:cNvSpPr>
            <a:spLocks noGrp="1"/>
          </p:cNvSpPr>
          <p:nvPr userDrawn="1">
            <p:ph type="title"/>
          </p:nvPr>
        </p:nvSpPr>
        <p:spPr>
          <a:xfrm>
            <a:off x="740780" y="540000"/>
            <a:ext cx="10710440" cy="480131"/>
          </a:xfrm>
        </p:spPr>
        <p:txBody>
          <a:bodyPr/>
          <a:lstStyle>
            <a:lvl1pPr>
              <a:defRPr>
                <a:solidFill>
                  <a:schemeClr val="bg1"/>
                </a:solidFill>
              </a:defRPr>
            </a:lvl1pPr>
          </a:lstStyle>
          <a:p>
            <a:r>
              <a:rPr lang="en-US" noProof="0"/>
              <a:t>Click to edit Master title style</a:t>
            </a:r>
            <a:endParaRPr lang="en-AU" noProof="0" dirty="0"/>
          </a:p>
        </p:txBody>
      </p:sp>
      <p:sp>
        <p:nvSpPr>
          <p:cNvPr id="28" name="Footer Placeholder 4">
            <a:extLst>
              <a:ext uri="{FF2B5EF4-FFF2-40B4-BE49-F238E27FC236}">
                <a16:creationId xmlns:a16="http://schemas.microsoft.com/office/drawing/2014/main" id="{50FFDC69-4A63-42F6-9F12-E918760C8C40}"/>
              </a:ext>
            </a:extLst>
          </p:cNvPr>
          <p:cNvSpPr>
            <a:spLocks noGrp="1"/>
          </p:cNvSpPr>
          <p:nvPr userDrawn="1">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30" name="Slide Number Placeholder 5">
            <a:extLst>
              <a:ext uri="{FF2B5EF4-FFF2-40B4-BE49-F238E27FC236}">
                <a16:creationId xmlns:a16="http://schemas.microsoft.com/office/drawing/2014/main" id="{EA975A00-D72E-4DE5-B2D9-EC3599788920}"/>
              </a:ext>
            </a:extLst>
          </p:cNvPr>
          <p:cNvSpPr>
            <a:spLocks noGrp="1"/>
          </p:cNvSpPr>
          <p:nvPr userDrawn="1">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27" name="Text Placeholder 2">
            <a:extLst>
              <a:ext uri="{FF2B5EF4-FFF2-40B4-BE49-F238E27FC236}">
                <a16:creationId xmlns:a16="http://schemas.microsoft.com/office/drawing/2014/main" id="{16A40D60-264B-469D-875B-D0689E06208B}"/>
              </a:ext>
            </a:extLst>
          </p:cNvPr>
          <p:cNvSpPr>
            <a:spLocks noGrp="1"/>
          </p:cNvSpPr>
          <p:nvPr>
            <p:ph type="body" idx="22" hasCustomPrompt="1"/>
          </p:nvPr>
        </p:nvSpPr>
        <p:spPr>
          <a:xfrm>
            <a:off x="9070868" y="2459106"/>
            <a:ext cx="2245436" cy="648512"/>
          </a:xfrm>
          <a:prstGeom prst="rect">
            <a:avLst/>
          </a:prstGeom>
        </p:spPr>
        <p:txBody>
          <a:bodyPr wrap="square" anchor="b" anchorCtr="0">
            <a:spAutoFit/>
          </a:bodyPr>
          <a:lstStyle>
            <a:lvl1pPr marL="0" indent="0" algn="l">
              <a:lnSpc>
                <a:spcPct val="100000"/>
              </a:lnSpc>
              <a:buNone/>
              <a:defRPr sz="1800" b="0">
                <a:solidFill>
                  <a:schemeClr val="accent5"/>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29" name="Text Placeholder 3">
            <a:extLst>
              <a:ext uri="{FF2B5EF4-FFF2-40B4-BE49-F238E27FC236}">
                <a16:creationId xmlns:a16="http://schemas.microsoft.com/office/drawing/2014/main" id="{95CC4F58-1266-4D8F-90B7-ADFBEEAA64F5}"/>
              </a:ext>
            </a:extLst>
          </p:cNvPr>
          <p:cNvSpPr>
            <a:spLocks noGrp="1"/>
          </p:cNvSpPr>
          <p:nvPr>
            <p:ph idx="23"/>
          </p:nvPr>
        </p:nvSpPr>
        <p:spPr>
          <a:xfrm>
            <a:off x="9070868" y="3429000"/>
            <a:ext cx="2245436"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31" name="Text Placeholder 2">
            <a:extLst>
              <a:ext uri="{FF2B5EF4-FFF2-40B4-BE49-F238E27FC236}">
                <a16:creationId xmlns:a16="http://schemas.microsoft.com/office/drawing/2014/main" id="{5F0BEB30-B5E8-439D-A7BA-4D1FD2ED6650}"/>
              </a:ext>
            </a:extLst>
          </p:cNvPr>
          <p:cNvSpPr>
            <a:spLocks noGrp="1"/>
          </p:cNvSpPr>
          <p:nvPr>
            <p:ph type="body" idx="24" hasCustomPrompt="1"/>
          </p:nvPr>
        </p:nvSpPr>
        <p:spPr>
          <a:xfrm>
            <a:off x="9070868" y="1762546"/>
            <a:ext cx="2245436" cy="586957"/>
          </a:xfrm>
          <a:prstGeom prst="rect">
            <a:avLst/>
          </a:prstGeom>
        </p:spPr>
        <p:txBody>
          <a:bodyPr wrap="square" anchor="t" anchorCtr="0">
            <a:spAutoFit/>
          </a:bodyPr>
          <a:lstStyle>
            <a:lvl1pPr marL="0" indent="0" algn="l">
              <a:lnSpc>
                <a:spcPct val="100000"/>
              </a:lnSpc>
              <a:buNone/>
              <a:defRPr sz="3200" b="0">
                <a:solidFill>
                  <a:schemeClr val="accent5"/>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04</a:t>
            </a:r>
          </a:p>
        </p:txBody>
      </p:sp>
    </p:spTree>
    <p:extLst>
      <p:ext uri="{BB962C8B-B14F-4D97-AF65-F5344CB8AC3E}">
        <p14:creationId xmlns:p14="http://schemas.microsoft.com/office/powerpoint/2010/main" val="247145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09 with 5 boxes">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9BB37DED-BFED-463F-B010-3D2869915DDE}"/>
              </a:ext>
            </a:extLst>
          </p:cNvPr>
          <p:cNvSpPr>
            <a:spLocks noGrp="1"/>
          </p:cNvSpPr>
          <p:nvPr userDrawn="1">
            <p:ph type="title"/>
          </p:nvPr>
        </p:nvSpPr>
        <p:spPr>
          <a:xfrm>
            <a:off x="740780" y="540000"/>
            <a:ext cx="10710440" cy="480131"/>
          </a:xfrm>
        </p:spPr>
        <p:txBody>
          <a:bodyPr/>
          <a:lstStyle>
            <a:lvl1pPr>
              <a:defRPr>
                <a:solidFill>
                  <a:schemeClr val="bg1"/>
                </a:solidFill>
              </a:defRPr>
            </a:lvl1pPr>
          </a:lstStyle>
          <a:p>
            <a:r>
              <a:rPr lang="en-US" noProof="0"/>
              <a:t>Click to edit Master title style</a:t>
            </a:r>
            <a:endParaRPr lang="en-AU" noProof="0" dirty="0"/>
          </a:p>
        </p:txBody>
      </p:sp>
      <p:sp>
        <p:nvSpPr>
          <p:cNvPr id="38" name="Text Placeholder 2">
            <a:extLst>
              <a:ext uri="{FF2B5EF4-FFF2-40B4-BE49-F238E27FC236}">
                <a16:creationId xmlns:a16="http://schemas.microsoft.com/office/drawing/2014/main" id="{CDEAA821-680C-45C9-A560-055DB3F43181}"/>
              </a:ext>
            </a:extLst>
          </p:cNvPr>
          <p:cNvSpPr>
            <a:spLocks noGrp="1"/>
          </p:cNvSpPr>
          <p:nvPr userDrawn="1">
            <p:ph type="body" idx="14" hasCustomPrompt="1"/>
          </p:nvPr>
        </p:nvSpPr>
        <p:spPr>
          <a:xfrm>
            <a:off x="817184" y="2459106"/>
            <a:ext cx="1880702" cy="648512"/>
          </a:xfrm>
          <a:prstGeom prst="rect">
            <a:avLst/>
          </a:prstGeom>
        </p:spPr>
        <p:txBody>
          <a:bodyPr wrap="square" anchor="b" anchorCtr="0">
            <a:spAutoFit/>
          </a:bodyPr>
          <a:lstStyle>
            <a:lvl1pPr marL="0" indent="0" algn="l">
              <a:lnSpc>
                <a:spcPct val="100000"/>
              </a:lnSpc>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39" name="Text Placeholder 3">
            <a:extLst>
              <a:ext uri="{FF2B5EF4-FFF2-40B4-BE49-F238E27FC236}">
                <a16:creationId xmlns:a16="http://schemas.microsoft.com/office/drawing/2014/main" id="{93D88DAB-9B29-4709-984F-8037D9E4A25E}"/>
              </a:ext>
            </a:extLst>
          </p:cNvPr>
          <p:cNvSpPr>
            <a:spLocks noGrp="1"/>
          </p:cNvSpPr>
          <p:nvPr userDrawn="1">
            <p:ph idx="1"/>
          </p:nvPr>
        </p:nvSpPr>
        <p:spPr>
          <a:xfrm>
            <a:off x="817184" y="3429000"/>
            <a:ext cx="1880702"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40" name="Text Placeholder 2">
            <a:extLst>
              <a:ext uri="{FF2B5EF4-FFF2-40B4-BE49-F238E27FC236}">
                <a16:creationId xmlns:a16="http://schemas.microsoft.com/office/drawing/2014/main" id="{4CE76AF9-E6CA-4392-813C-431779610870}"/>
              </a:ext>
            </a:extLst>
          </p:cNvPr>
          <p:cNvSpPr>
            <a:spLocks noGrp="1"/>
          </p:cNvSpPr>
          <p:nvPr userDrawn="1">
            <p:ph type="body" idx="15" hasCustomPrompt="1"/>
          </p:nvPr>
        </p:nvSpPr>
        <p:spPr>
          <a:xfrm>
            <a:off x="817184" y="1762546"/>
            <a:ext cx="1880702" cy="586957"/>
          </a:xfrm>
          <a:prstGeom prst="rect">
            <a:avLst/>
          </a:prstGeom>
        </p:spPr>
        <p:txBody>
          <a:bodyPr wrap="square" anchor="t" anchorCtr="0">
            <a:spAutoFit/>
          </a:bodyPr>
          <a:lstStyle>
            <a:lvl1pPr marL="0" indent="0" algn="l">
              <a:lnSpc>
                <a:spcPct val="100000"/>
              </a:lnSpc>
              <a:buNone/>
              <a:defRPr sz="32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01</a:t>
            </a:r>
          </a:p>
        </p:txBody>
      </p:sp>
      <p:sp>
        <p:nvSpPr>
          <p:cNvPr id="52" name="Text Placeholder 2">
            <a:extLst>
              <a:ext uri="{FF2B5EF4-FFF2-40B4-BE49-F238E27FC236}">
                <a16:creationId xmlns:a16="http://schemas.microsoft.com/office/drawing/2014/main" id="{A0F1210C-66A6-40BA-9436-ACD75BCE4335}"/>
              </a:ext>
            </a:extLst>
          </p:cNvPr>
          <p:cNvSpPr>
            <a:spLocks noGrp="1"/>
          </p:cNvSpPr>
          <p:nvPr userDrawn="1">
            <p:ph type="body" idx="16" hasCustomPrompt="1"/>
          </p:nvPr>
        </p:nvSpPr>
        <p:spPr>
          <a:xfrm>
            <a:off x="2986019" y="2459106"/>
            <a:ext cx="1880702" cy="648512"/>
          </a:xfrm>
          <a:prstGeom prst="rect">
            <a:avLst/>
          </a:prstGeom>
        </p:spPr>
        <p:txBody>
          <a:bodyPr wrap="square" anchor="b" anchorCtr="0">
            <a:spAutoFit/>
          </a:bodyPr>
          <a:lstStyle>
            <a:lvl1pPr marL="0" indent="0" algn="l">
              <a:lnSpc>
                <a:spcPct val="100000"/>
              </a:lnSpc>
              <a:buNone/>
              <a:defRPr sz="18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53" name="Text Placeholder 3">
            <a:extLst>
              <a:ext uri="{FF2B5EF4-FFF2-40B4-BE49-F238E27FC236}">
                <a16:creationId xmlns:a16="http://schemas.microsoft.com/office/drawing/2014/main" id="{D7727621-EBFA-49CC-AAB1-C3FD8991EC41}"/>
              </a:ext>
            </a:extLst>
          </p:cNvPr>
          <p:cNvSpPr>
            <a:spLocks noGrp="1"/>
          </p:cNvSpPr>
          <p:nvPr userDrawn="1">
            <p:ph idx="17"/>
          </p:nvPr>
        </p:nvSpPr>
        <p:spPr>
          <a:xfrm>
            <a:off x="2986019" y="3429000"/>
            <a:ext cx="1880702"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54" name="Text Placeholder 2">
            <a:extLst>
              <a:ext uri="{FF2B5EF4-FFF2-40B4-BE49-F238E27FC236}">
                <a16:creationId xmlns:a16="http://schemas.microsoft.com/office/drawing/2014/main" id="{474DDF05-0CB3-407A-A721-79E8FA77590B}"/>
              </a:ext>
            </a:extLst>
          </p:cNvPr>
          <p:cNvSpPr>
            <a:spLocks noGrp="1"/>
          </p:cNvSpPr>
          <p:nvPr userDrawn="1">
            <p:ph type="body" idx="18" hasCustomPrompt="1"/>
          </p:nvPr>
        </p:nvSpPr>
        <p:spPr>
          <a:xfrm>
            <a:off x="2986019" y="1762546"/>
            <a:ext cx="1880702" cy="586957"/>
          </a:xfrm>
          <a:prstGeom prst="rect">
            <a:avLst/>
          </a:prstGeom>
        </p:spPr>
        <p:txBody>
          <a:bodyPr wrap="square" anchor="t" anchorCtr="0">
            <a:spAutoFit/>
          </a:bodyPr>
          <a:lstStyle>
            <a:lvl1pPr marL="0" indent="0" algn="l">
              <a:lnSpc>
                <a:spcPct val="100000"/>
              </a:lnSpc>
              <a:buNone/>
              <a:defRPr sz="32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02</a:t>
            </a:r>
          </a:p>
        </p:txBody>
      </p:sp>
      <p:sp>
        <p:nvSpPr>
          <p:cNvPr id="55" name="Text Placeholder 2">
            <a:extLst>
              <a:ext uri="{FF2B5EF4-FFF2-40B4-BE49-F238E27FC236}">
                <a16:creationId xmlns:a16="http://schemas.microsoft.com/office/drawing/2014/main" id="{D173A0AA-FBA3-44D6-B04D-E42C1E91FC09}"/>
              </a:ext>
            </a:extLst>
          </p:cNvPr>
          <p:cNvSpPr>
            <a:spLocks noGrp="1"/>
          </p:cNvSpPr>
          <p:nvPr userDrawn="1">
            <p:ph type="body" idx="19" hasCustomPrompt="1"/>
          </p:nvPr>
        </p:nvSpPr>
        <p:spPr>
          <a:xfrm>
            <a:off x="5154855" y="2459106"/>
            <a:ext cx="1880702" cy="648512"/>
          </a:xfrm>
          <a:prstGeom prst="rect">
            <a:avLst/>
          </a:prstGeom>
        </p:spPr>
        <p:txBody>
          <a:bodyPr wrap="square" anchor="b" anchorCtr="0">
            <a:spAutoFit/>
          </a:bodyPr>
          <a:lstStyle>
            <a:lvl1pPr marL="0" indent="0" algn="l">
              <a:lnSpc>
                <a:spcPct val="100000"/>
              </a:lnSpc>
              <a:buNone/>
              <a:defRPr sz="18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56" name="Text Placeholder 3">
            <a:extLst>
              <a:ext uri="{FF2B5EF4-FFF2-40B4-BE49-F238E27FC236}">
                <a16:creationId xmlns:a16="http://schemas.microsoft.com/office/drawing/2014/main" id="{B9910DE0-1321-4E11-BBC2-0C88B07CCDC0}"/>
              </a:ext>
            </a:extLst>
          </p:cNvPr>
          <p:cNvSpPr>
            <a:spLocks noGrp="1"/>
          </p:cNvSpPr>
          <p:nvPr userDrawn="1">
            <p:ph idx="20"/>
          </p:nvPr>
        </p:nvSpPr>
        <p:spPr>
          <a:xfrm>
            <a:off x="5154855" y="3429000"/>
            <a:ext cx="1880702"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57" name="Text Placeholder 2">
            <a:extLst>
              <a:ext uri="{FF2B5EF4-FFF2-40B4-BE49-F238E27FC236}">
                <a16:creationId xmlns:a16="http://schemas.microsoft.com/office/drawing/2014/main" id="{14FA2153-356C-48CC-B756-0FABE04B6E05}"/>
              </a:ext>
            </a:extLst>
          </p:cNvPr>
          <p:cNvSpPr>
            <a:spLocks noGrp="1"/>
          </p:cNvSpPr>
          <p:nvPr userDrawn="1">
            <p:ph type="body" idx="21" hasCustomPrompt="1"/>
          </p:nvPr>
        </p:nvSpPr>
        <p:spPr>
          <a:xfrm>
            <a:off x="5154855" y="1762546"/>
            <a:ext cx="1880702" cy="586957"/>
          </a:xfrm>
          <a:prstGeom prst="rect">
            <a:avLst/>
          </a:prstGeom>
        </p:spPr>
        <p:txBody>
          <a:bodyPr wrap="square" anchor="t" anchorCtr="0">
            <a:spAutoFit/>
          </a:bodyPr>
          <a:lstStyle>
            <a:lvl1pPr marL="0" indent="0" algn="l">
              <a:lnSpc>
                <a:spcPct val="100000"/>
              </a:lnSpc>
              <a:buNone/>
              <a:defRPr sz="32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03</a:t>
            </a:r>
          </a:p>
        </p:txBody>
      </p:sp>
      <p:sp>
        <p:nvSpPr>
          <p:cNvPr id="28" name="Footer Placeholder 4">
            <a:extLst>
              <a:ext uri="{FF2B5EF4-FFF2-40B4-BE49-F238E27FC236}">
                <a16:creationId xmlns:a16="http://schemas.microsoft.com/office/drawing/2014/main" id="{50FFDC69-4A63-42F6-9F12-E918760C8C40}"/>
              </a:ext>
            </a:extLst>
          </p:cNvPr>
          <p:cNvSpPr>
            <a:spLocks noGrp="1"/>
          </p:cNvSpPr>
          <p:nvPr userDrawn="1">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30" name="Slide Number Placeholder 5">
            <a:extLst>
              <a:ext uri="{FF2B5EF4-FFF2-40B4-BE49-F238E27FC236}">
                <a16:creationId xmlns:a16="http://schemas.microsoft.com/office/drawing/2014/main" id="{EA975A00-D72E-4DE5-B2D9-EC3599788920}"/>
              </a:ext>
            </a:extLst>
          </p:cNvPr>
          <p:cNvSpPr>
            <a:spLocks noGrp="1"/>
          </p:cNvSpPr>
          <p:nvPr userDrawn="1">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sp>
        <p:nvSpPr>
          <p:cNvPr id="27" name="Text Placeholder 2">
            <a:extLst>
              <a:ext uri="{FF2B5EF4-FFF2-40B4-BE49-F238E27FC236}">
                <a16:creationId xmlns:a16="http://schemas.microsoft.com/office/drawing/2014/main" id="{16A40D60-264B-469D-875B-D0689E06208B}"/>
              </a:ext>
            </a:extLst>
          </p:cNvPr>
          <p:cNvSpPr>
            <a:spLocks noGrp="1"/>
          </p:cNvSpPr>
          <p:nvPr userDrawn="1">
            <p:ph type="body" idx="22" hasCustomPrompt="1"/>
          </p:nvPr>
        </p:nvSpPr>
        <p:spPr>
          <a:xfrm>
            <a:off x="7323690" y="2459106"/>
            <a:ext cx="1880702" cy="648512"/>
          </a:xfrm>
          <a:prstGeom prst="rect">
            <a:avLst/>
          </a:prstGeom>
        </p:spPr>
        <p:txBody>
          <a:bodyPr wrap="square" anchor="b" anchorCtr="0">
            <a:spAutoFit/>
          </a:bodyPr>
          <a:lstStyle>
            <a:lvl1pPr marL="0" indent="0" algn="l">
              <a:lnSpc>
                <a:spcPct val="100000"/>
              </a:lnSpc>
              <a:buNone/>
              <a:defRPr sz="1800" b="0">
                <a:solidFill>
                  <a:schemeClr val="accent5"/>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29" name="Text Placeholder 3">
            <a:extLst>
              <a:ext uri="{FF2B5EF4-FFF2-40B4-BE49-F238E27FC236}">
                <a16:creationId xmlns:a16="http://schemas.microsoft.com/office/drawing/2014/main" id="{95CC4F58-1266-4D8F-90B7-ADFBEEAA64F5}"/>
              </a:ext>
            </a:extLst>
          </p:cNvPr>
          <p:cNvSpPr>
            <a:spLocks noGrp="1"/>
          </p:cNvSpPr>
          <p:nvPr userDrawn="1">
            <p:ph idx="23"/>
          </p:nvPr>
        </p:nvSpPr>
        <p:spPr>
          <a:xfrm>
            <a:off x="7323690" y="3429000"/>
            <a:ext cx="1880702"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31" name="Text Placeholder 2">
            <a:extLst>
              <a:ext uri="{FF2B5EF4-FFF2-40B4-BE49-F238E27FC236}">
                <a16:creationId xmlns:a16="http://schemas.microsoft.com/office/drawing/2014/main" id="{5F0BEB30-B5E8-439D-A7BA-4D1FD2ED6650}"/>
              </a:ext>
            </a:extLst>
          </p:cNvPr>
          <p:cNvSpPr>
            <a:spLocks noGrp="1"/>
          </p:cNvSpPr>
          <p:nvPr userDrawn="1">
            <p:ph type="body" idx="24" hasCustomPrompt="1"/>
          </p:nvPr>
        </p:nvSpPr>
        <p:spPr>
          <a:xfrm>
            <a:off x="7323690" y="1762546"/>
            <a:ext cx="1880702" cy="586957"/>
          </a:xfrm>
          <a:prstGeom prst="rect">
            <a:avLst/>
          </a:prstGeom>
        </p:spPr>
        <p:txBody>
          <a:bodyPr wrap="square" anchor="t" anchorCtr="0">
            <a:spAutoFit/>
          </a:bodyPr>
          <a:lstStyle>
            <a:lvl1pPr marL="0" indent="0" algn="l">
              <a:lnSpc>
                <a:spcPct val="100000"/>
              </a:lnSpc>
              <a:buNone/>
              <a:defRPr sz="3200" b="0">
                <a:solidFill>
                  <a:schemeClr val="accent5"/>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04</a:t>
            </a:r>
          </a:p>
        </p:txBody>
      </p:sp>
      <p:sp>
        <p:nvSpPr>
          <p:cNvPr id="41" name="Text Placeholder 2">
            <a:extLst>
              <a:ext uri="{FF2B5EF4-FFF2-40B4-BE49-F238E27FC236}">
                <a16:creationId xmlns:a16="http://schemas.microsoft.com/office/drawing/2014/main" id="{D0030D03-55B7-4D18-855C-2C564998A109}"/>
              </a:ext>
            </a:extLst>
          </p:cNvPr>
          <p:cNvSpPr>
            <a:spLocks noGrp="1"/>
          </p:cNvSpPr>
          <p:nvPr>
            <p:ph type="body" idx="25" hasCustomPrompt="1"/>
          </p:nvPr>
        </p:nvSpPr>
        <p:spPr>
          <a:xfrm>
            <a:off x="9492527" y="2459106"/>
            <a:ext cx="1880702" cy="648512"/>
          </a:xfrm>
          <a:prstGeom prst="rect">
            <a:avLst/>
          </a:prstGeom>
        </p:spPr>
        <p:txBody>
          <a:bodyPr wrap="square" anchor="b" anchorCtr="0">
            <a:spAutoFit/>
          </a:bodyPr>
          <a:lstStyle>
            <a:lvl1pPr marL="0" indent="0" algn="l">
              <a:lnSpc>
                <a:spcPct val="100000"/>
              </a:lnSpc>
              <a:buNone/>
              <a:defRPr sz="18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Click </a:t>
            </a:r>
            <a:br>
              <a:rPr lang="en-AU" noProof="0"/>
            </a:br>
            <a:r>
              <a:rPr lang="en-AU" noProof="0"/>
              <a:t>to edit</a:t>
            </a:r>
          </a:p>
        </p:txBody>
      </p:sp>
      <p:sp>
        <p:nvSpPr>
          <p:cNvPr id="42" name="Text Placeholder 3">
            <a:extLst>
              <a:ext uri="{FF2B5EF4-FFF2-40B4-BE49-F238E27FC236}">
                <a16:creationId xmlns:a16="http://schemas.microsoft.com/office/drawing/2014/main" id="{F2A9C338-E486-4CD0-9965-560D35C534A7}"/>
              </a:ext>
            </a:extLst>
          </p:cNvPr>
          <p:cNvSpPr>
            <a:spLocks noGrp="1"/>
          </p:cNvSpPr>
          <p:nvPr>
            <p:ph idx="26"/>
          </p:nvPr>
        </p:nvSpPr>
        <p:spPr>
          <a:xfrm>
            <a:off x="9492527" y="3429000"/>
            <a:ext cx="1880702" cy="2250440"/>
          </a:xfrm>
          <a:prstGeom prst="rect">
            <a:avLst/>
          </a:prstGeom>
        </p:spPr>
        <p:txBody>
          <a:bodyPr vert="horz" lIns="90000" tIns="46800" rIns="90000" bIns="46800" rtlCol="0">
            <a:noAutofit/>
          </a:bodyPr>
          <a:lstStyle>
            <a:lvl1pPr>
              <a:lnSpc>
                <a:spcPct val="100000"/>
              </a:lnSpc>
              <a:defRPr>
                <a:solidFill>
                  <a:schemeClr val="tx2"/>
                </a:solidFill>
              </a:defRPr>
            </a:lvl1pPr>
            <a:lvl2pPr>
              <a:lnSpc>
                <a:spcPct val="100000"/>
              </a:lnSpc>
              <a:defRPr>
                <a:solidFill>
                  <a:schemeClr val="tx2"/>
                </a:solidFill>
              </a:defRPr>
            </a:lvl2pPr>
            <a:lvl3pPr>
              <a:lnSpc>
                <a:spcPct val="100000"/>
              </a:lnSpc>
              <a:defRPr>
                <a:solidFill>
                  <a:schemeClr val="tx2"/>
                </a:solidFill>
              </a:defRPr>
            </a:lvl3pPr>
            <a:lvl4pPr>
              <a:lnSpc>
                <a:spcPct val="100000"/>
              </a:lnSpc>
              <a:defRPr/>
            </a:lvl4pPr>
            <a:lvl5pPr>
              <a:lnSpc>
                <a:spcPct val="100000"/>
              </a:lnSpc>
              <a:defRPr/>
            </a:lvl5pPr>
          </a:lstStyle>
          <a:p>
            <a:pPr lvl="0"/>
            <a:r>
              <a:rPr lang="en-US" noProof="0"/>
              <a:t>Click to edit Master text styles</a:t>
            </a:r>
          </a:p>
          <a:p>
            <a:pPr lvl="1"/>
            <a:r>
              <a:rPr lang="en-US" noProof="0"/>
              <a:t>Second level</a:t>
            </a:r>
          </a:p>
          <a:p>
            <a:pPr lvl="2"/>
            <a:r>
              <a:rPr lang="en-US" noProof="0"/>
              <a:t>Third level</a:t>
            </a:r>
          </a:p>
        </p:txBody>
      </p:sp>
      <p:sp>
        <p:nvSpPr>
          <p:cNvPr id="43" name="Text Placeholder 2">
            <a:extLst>
              <a:ext uri="{FF2B5EF4-FFF2-40B4-BE49-F238E27FC236}">
                <a16:creationId xmlns:a16="http://schemas.microsoft.com/office/drawing/2014/main" id="{9D4A0B1A-7051-460A-B65E-9F36ED702479}"/>
              </a:ext>
            </a:extLst>
          </p:cNvPr>
          <p:cNvSpPr>
            <a:spLocks noGrp="1"/>
          </p:cNvSpPr>
          <p:nvPr>
            <p:ph type="body" idx="27" hasCustomPrompt="1"/>
          </p:nvPr>
        </p:nvSpPr>
        <p:spPr>
          <a:xfrm>
            <a:off x="9492527" y="1762546"/>
            <a:ext cx="1880702" cy="586957"/>
          </a:xfrm>
          <a:prstGeom prst="rect">
            <a:avLst/>
          </a:prstGeom>
        </p:spPr>
        <p:txBody>
          <a:bodyPr wrap="square" anchor="t" anchorCtr="0">
            <a:spAutoFit/>
          </a:bodyPr>
          <a:lstStyle>
            <a:lvl1pPr marL="0" indent="0" algn="l">
              <a:lnSpc>
                <a:spcPct val="100000"/>
              </a:lnSpc>
              <a:buNone/>
              <a:defRPr sz="32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05</a:t>
            </a:r>
          </a:p>
        </p:txBody>
      </p:sp>
    </p:spTree>
    <p:extLst>
      <p:ext uri="{BB962C8B-B14F-4D97-AF65-F5344CB8AC3E}">
        <p14:creationId xmlns:p14="http://schemas.microsoft.com/office/powerpoint/2010/main" val="1220561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11 Colou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8EAFC-9678-46C7-8F62-244E4970E183}"/>
              </a:ext>
            </a:extLst>
          </p:cNvPr>
          <p:cNvSpPr>
            <a:spLocks noGrp="1"/>
          </p:cNvSpPr>
          <p:nvPr>
            <p:ph type="title"/>
          </p:nvPr>
        </p:nvSpPr>
        <p:spPr>
          <a:xfrm>
            <a:off x="740780" y="540000"/>
            <a:ext cx="10710440" cy="480131"/>
          </a:xfrm>
        </p:spPr>
        <p:txBody>
          <a:bodyPr/>
          <a:lstStyle/>
          <a:p>
            <a:r>
              <a:rPr lang="en-US"/>
              <a:t>Click to edit Master title style</a:t>
            </a:r>
            <a:endParaRPr lang="en-AU"/>
          </a:p>
        </p:txBody>
      </p:sp>
      <p:sp>
        <p:nvSpPr>
          <p:cNvPr id="3" name="Footer Placeholder 2">
            <a:extLst>
              <a:ext uri="{FF2B5EF4-FFF2-40B4-BE49-F238E27FC236}">
                <a16:creationId xmlns:a16="http://schemas.microsoft.com/office/drawing/2014/main" id="{0A8BB65F-7358-40D7-9AEF-24E90A3D8ACA}"/>
              </a:ext>
            </a:extLst>
          </p:cNvPr>
          <p:cNvSpPr>
            <a:spLocks noGrp="1"/>
          </p:cNvSpPr>
          <p:nvPr>
            <p:ph type="ftr" sz="quarter" idx="10"/>
          </p:nvPr>
        </p:nvSpPr>
        <p:spPr/>
        <p:txBody>
          <a:bodyPr/>
          <a:lstStyle/>
          <a:p>
            <a:r>
              <a:rPr lang="en-AU" dirty="0"/>
              <a:t>©GenesisCare 2021</a:t>
            </a:r>
          </a:p>
        </p:txBody>
      </p:sp>
      <p:sp>
        <p:nvSpPr>
          <p:cNvPr id="4" name="Slide Number Placeholder 3">
            <a:extLst>
              <a:ext uri="{FF2B5EF4-FFF2-40B4-BE49-F238E27FC236}">
                <a16:creationId xmlns:a16="http://schemas.microsoft.com/office/drawing/2014/main" id="{64293A1A-03C6-4C02-9358-A6AF5033C421}"/>
              </a:ext>
            </a:extLst>
          </p:cNvPr>
          <p:cNvSpPr>
            <a:spLocks noGrp="1"/>
          </p:cNvSpPr>
          <p:nvPr>
            <p:ph type="sldNum" sz="quarter" idx="11"/>
          </p:nvPr>
        </p:nvSpPr>
        <p:spPr/>
        <p:txBody>
          <a:bodyPr/>
          <a:lstStyle/>
          <a:p>
            <a:fld id="{FAB6D39D-1210-4F97-8D6B-D4136F467DEA}" type="slidenum">
              <a:rPr lang="en-AU" smtClean="0"/>
              <a:pPr/>
              <a:t>‹#›</a:t>
            </a:fld>
            <a:endParaRPr lang="en-AU" dirty="0"/>
          </a:p>
        </p:txBody>
      </p:sp>
      <p:sp>
        <p:nvSpPr>
          <p:cNvPr id="13" name="Text Placeholder 2">
            <a:extLst>
              <a:ext uri="{FF2B5EF4-FFF2-40B4-BE49-F238E27FC236}">
                <a16:creationId xmlns:a16="http://schemas.microsoft.com/office/drawing/2014/main" id="{62E92C9C-E620-4CFE-B4B2-D7633BBAD458}"/>
              </a:ext>
            </a:extLst>
          </p:cNvPr>
          <p:cNvSpPr>
            <a:spLocks noGrp="1"/>
          </p:cNvSpPr>
          <p:nvPr>
            <p:ph type="body" idx="15" hasCustomPrompt="1"/>
          </p:nvPr>
        </p:nvSpPr>
        <p:spPr>
          <a:xfrm>
            <a:off x="900670" y="2139227"/>
            <a:ext cx="1561556" cy="586957"/>
          </a:xfrm>
          <a:prstGeom prst="rect">
            <a:avLst/>
          </a:prstGeom>
        </p:spPr>
        <p:txBody>
          <a:bodyPr wrap="square" anchor="t" anchorCtr="0">
            <a:spAutoFit/>
          </a:bodyPr>
          <a:lstStyle>
            <a:lvl1pPr marL="0" indent="0" algn="ctr">
              <a:lnSpc>
                <a:spcPct val="100000"/>
              </a:lnSpc>
              <a:buNone/>
              <a:defRPr sz="32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0000</a:t>
            </a:r>
          </a:p>
        </p:txBody>
      </p:sp>
      <p:sp>
        <p:nvSpPr>
          <p:cNvPr id="14" name="Text Placeholder 2">
            <a:extLst>
              <a:ext uri="{FF2B5EF4-FFF2-40B4-BE49-F238E27FC236}">
                <a16:creationId xmlns:a16="http://schemas.microsoft.com/office/drawing/2014/main" id="{B51F7CB8-45B0-430F-8ED6-D1F4301DE742}"/>
              </a:ext>
            </a:extLst>
          </p:cNvPr>
          <p:cNvSpPr>
            <a:spLocks noGrp="1"/>
          </p:cNvSpPr>
          <p:nvPr>
            <p:ph type="body" idx="18" hasCustomPrompt="1"/>
          </p:nvPr>
        </p:nvSpPr>
        <p:spPr>
          <a:xfrm>
            <a:off x="2698469" y="2139227"/>
            <a:ext cx="1561556" cy="586957"/>
          </a:xfrm>
          <a:prstGeom prst="rect">
            <a:avLst/>
          </a:prstGeom>
        </p:spPr>
        <p:txBody>
          <a:bodyPr wrap="square" anchor="t" anchorCtr="0">
            <a:spAutoFit/>
          </a:bodyPr>
          <a:lstStyle>
            <a:lvl1pPr marL="0" indent="0" algn="ctr">
              <a:lnSpc>
                <a:spcPct val="100000"/>
              </a:lnSpc>
              <a:buNone/>
              <a:defRPr sz="32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0000</a:t>
            </a:r>
          </a:p>
        </p:txBody>
      </p:sp>
      <p:sp>
        <p:nvSpPr>
          <p:cNvPr id="15" name="Text Placeholder 2">
            <a:extLst>
              <a:ext uri="{FF2B5EF4-FFF2-40B4-BE49-F238E27FC236}">
                <a16:creationId xmlns:a16="http://schemas.microsoft.com/office/drawing/2014/main" id="{42F583F3-2F23-4FD1-8572-48CB36AF9AB7}"/>
              </a:ext>
            </a:extLst>
          </p:cNvPr>
          <p:cNvSpPr>
            <a:spLocks noGrp="1"/>
          </p:cNvSpPr>
          <p:nvPr>
            <p:ph type="body" idx="21" hasCustomPrompt="1"/>
          </p:nvPr>
        </p:nvSpPr>
        <p:spPr>
          <a:xfrm>
            <a:off x="4496268" y="2139227"/>
            <a:ext cx="1561556" cy="586957"/>
          </a:xfrm>
          <a:prstGeom prst="rect">
            <a:avLst/>
          </a:prstGeom>
        </p:spPr>
        <p:txBody>
          <a:bodyPr wrap="square" anchor="t" anchorCtr="0">
            <a:spAutoFit/>
          </a:bodyPr>
          <a:lstStyle>
            <a:lvl1pPr marL="0" indent="0" algn="ctr">
              <a:lnSpc>
                <a:spcPct val="100000"/>
              </a:lnSpc>
              <a:buNone/>
              <a:defRPr sz="32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0000</a:t>
            </a:r>
          </a:p>
        </p:txBody>
      </p:sp>
      <p:sp>
        <p:nvSpPr>
          <p:cNvPr id="16" name="Text Placeholder 2">
            <a:extLst>
              <a:ext uri="{FF2B5EF4-FFF2-40B4-BE49-F238E27FC236}">
                <a16:creationId xmlns:a16="http://schemas.microsoft.com/office/drawing/2014/main" id="{F40DFF4B-6C5E-4FCB-B253-4FAA3F9AD98E}"/>
              </a:ext>
            </a:extLst>
          </p:cNvPr>
          <p:cNvSpPr>
            <a:spLocks noGrp="1"/>
          </p:cNvSpPr>
          <p:nvPr>
            <p:ph type="body" idx="24" hasCustomPrompt="1"/>
          </p:nvPr>
        </p:nvSpPr>
        <p:spPr>
          <a:xfrm>
            <a:off x="6294067" y="2139227"/>
            <a:ext cx="1561556" cy="586957"/>
          </a:xfrm>
          <a:prstGeom prst="rect">
            <a:avLst/>
          </a:prstGeom>
        </p:spPr>
        <p:txBody>
          <a:bodyPr wrap="square" anchor="t" anchorCtr="0">
            <a:spAutoFit/>
          </a:bodyPr>
          <a:lstStyle>
            <a:lvl1pPr marL="0" indent="0" algn="ctr">
              <a:lnSpc>
                <a:spcPct val="100000"/>
              </a:lnSpc>
              <a:buNone/>
              <a:defRPr sz="3200" b="0">
                <a:solidFill>
                  <a:schemeClr val="accent5"/>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0000</a:t>
            </a:r>
          </a:p>
        </p:txBody>
      </p:sp>
      <p:sp>
        <p:nvSpPr>
          <p:cNvPr id="17" name="Text Placeholder 2">
            <a:extLst>
              <a:ext uri="{FF2B5EF4-FFF2-40B4-BE49-F238E27FC236}">
                <a16:creationId xmlns:a16="http://schemas.microsoft.com/office/drawing/2014/main" id="{3EBAD1C7-2C61-4C64-BFC2-81349974DD99}"/>
              </a:ext>
            </a:extLst>
          </p:cNvPr>
          <p:cNvSpPr>
            <a:spLocks noGrp="1"/>
          </p:cNvSpPr>
          <p:nvPr>
            <p:ph type="body" idx="27" hasCustomPrompt="1"/>
          </p:nvPr>
        </p:nvSpPr>
        <p:spPr>
          <a:xfrm>
            <a:off x="8091866" y="2139227"/>
            <a:ext cx="1561556" cy="586957"/>
          </a:xfrm>
          <a:prstGeom prst="rect">
            <a:avLst/>
          </a:prstGeom>
        </p:spPr>
        <p:txBody>
          <a:bodyPr wrap="square" anchor="t" anchorCtr="0">
            <a:spAutoFit/>
          </a:bodyPr>
          <a:lstStyle>
            <a:lvl1pPr marL="0" indent="0" algn="ctr">
              <a:lnSpc>
                <a:spcPct val="100000"/>
              </a:lnSpc>
              <a:buNone/>
              <a:defRPr sz="32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0000</a:t>
            </a:r>
          </a:p>
        </p:txBody>
      </p:sp>
      <p:sp>
        <p:nvSpPr>
          <p:cNvPr id="18" name="Text Placeholder 2">
            <a:extLst>
              <a:ext uri="{FF2B5EF4-FFF2-40B4-BE49-F238E27FC236}">
                <a16:creationId xmlns:a16="http://schemas.microsoft.com/office/drawing/2014/main" id="{2D11E462-A201-498B-9687-A44C023A0EE5}"/>
              </a:ext>
            </a:extLst>
          </p:cNvPr>
          <p:cNvSpPr>
            <a:spLocks noGrp="1"/>
          </p:cNvSpPr>
          <p:nvPr>
            <p:ph type="body" idx="28" hasCustomPrompt="1"/>
          </p:nvPr>
        </p:nvSpPr>
        <p:spPr>
          <a:xfrm>
            <a:off x="9889664" y="2139227"/>
            <a:ext cx="1561556" cy="586957"/>
          </a:xfrm>
          <a:prstGeom prst="rect">
            <a:avLst/>
          </a:prstGeom>
        </p:spPr>
        <p:txBody>
          <a:bodyPr wrap="square" anchor="t" anchorCtr="0">
            <a:spAutoFit/>
          </a:bodyPr>
          <a:lstStyle>
            <a:lvl1pPr marL="0" indent="0" algn="ctr">
              <a:lnSpc>
                <a:spcPct val="100000"/>
              </a:lnSpc>
              <a:buNone/>
              <a:defRPr sz="3200" b="0">
                <a:solidFill>
                  <a:srgbClr val="C86BA8"/>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0000</a:t>
            </a:r>
          </a:p>
        </p:txBody>
      </p:sp>
      <p:sp>
        <p:nvSpPr>
          <p:cNvPr id="27" name="Text Placeholder 2">
            <a:extLst>
              <a:ext uri="{FF2B5EF4-FFF2-40B4-BE49-F238E27FC236}">
                <a16:creationId xmlns:a16="http://schemas.microsoft.com/office/drawing/2014/main" id="{74CCE224-9D45-4B54-A09C-10894757A4DF}"/>
              </a:ext>
            </a:extLst>
          </p:cNvPr>
          <p:cNvSpPr>
            <a:spLocks noGrp="1"/>
          </p:cNvSpPr>
          <p:nvPr>
            <p:ph type="body" sz="quarter" idx="29"/>
          </p:nvPr>
        </p:nvSpPr>
        <p:spPr>
          <a:xfrm>
            <a:off x="900670" y="3334460"/>
            <a:ext cx="1581150" cy="2312988"/>
          </a:xfrm>
        </p:spPr>
        <p:txBody>
          <a:bodyPr/>
          <a:lstStyle>
            <a:lvl1pPr marL="0" indent="0" algn="ctr">
              <a:buNone/>
              <a:defRPr>
                <a:solidFill>
                  <a:schemeClr val="tx2"/>
                </a:solidFill>
              </a:defRPr>
            </a:lvl1pPr>
            <a:lvl2pPr algn="ctr">
              <a:defRPr>
                <a:solidFill>
                  <a:schemeClr val="tx2"/>
                </a:solidFill>
              </a:defRPr>
            </a:lvl2pPr>
          </a:lstStyle>
          <a:p>
            <a:pPr lvl="0"/>
            <a:r>
              <a:rPr lang="en-US"/>
              <a:t>Click to edit Master text styles</a:t>
            </a:r>
          </a:p>
          <a:p>
            <a:pPr lvl="1"/>
            <a:r>
              <a:rPr lang="en-US"/>
              <a:t>Second level</a:t>
            </a:r>
          </a:p>
        </p:txBody>
      </p:sp>
      <p:sp>
        <p:nvSpPr>
          <p:cNvPr id="28" name="Text Placeholder 2">
            <a:extLst>
              <a:ext uri="{FF2B5EF4-FFF2-40B4-BE49-F238E27FC236}">
                <a16:creationId xmlns:a16="http://schemas.microsoft.com/office/drawing/2014/main" id="{F198C764-689A-4EDD-9CB3-1CD95B10A2F8}"/>
              </a:ext>
            </a:extLst>
          </p:cNvPr>
          <p:cNvSpPr>
            <a:spLocks noGrp="1"/>
          </p:cNvSpPr>
          <p:nvPr>
            <p:ph type="body" sz="quarter" idx="30"/>
          </p:nvPr>
        </p:nvSpPr>
        <p:spPr>
          <a:xfrm>
            <a:off x="2694550" y="3334460"/>
            <a:ext cx="1581150" cy="2312988"/>
          </a:xfrm>
        </p:spPr>
        <p:txBody>
          <a:bodyPr/>
          <a:lstStyle>
            <a:lvl1pPr marL="0" indent="0" algn="ctr">
              <a:buNone/>
              <a:defRPr>
                <a:solidFill>
                  <a:schemeClr val="tx2"/>
                </a:solidFill>
              </a:defRPr>
            </a:lvl1pPr>
          </a:lstStyle>
          <a:p>
            <a:pPr lvl="0"/>
            <a:r>
              <a:rPr lang="en-US"/>
              <a:t>Click to edit Master text styles</a:t>
            </a:r>
          </a:p>
        </p:txBody>
      </p:sp>
      <p:sp>
        <p:nvSpPr>
          <p:cNvPr id="29" name="Text Placeholder 2">
            <a:extLst>
              <a:ext uri="{FF2B5EF4-FFF2-40B4-BE49-F238E27FC236}">
                <a16:creationId xmlns:a16="http://schemas.microsoft.com/office/drawing/2014/main" id="{19103F34-B409-4C04-8D15-D6A85E5831EB}"/>
              </a:ext>
            </a:extLst>
          </p:cNvPr>
          <p:cNvSpPr>
            <a:spLocks noGrp="1"/>
          </p:cNvSpPr>
          <p:nvPr>
            <p:ph type="body" sz="quarter" idx="31"/>
          </p:nvPr>
        </p:nvSpPr>
        <p:spPr>
          <a:xfrm>
            <a:off x="4488430" y="3334460"/>
            <a:ext cx="1581150" cy="2312988"/>
          </a:xfrm>
        </p:spPr>
        <p:txBody>
          <a:bodyPr/>
          <a:lstStyle>
            <a:lvl1pPr marL="0" indent="0" algn="ctr">
              <a:buNone/>
              <a:defRPr>
                <a:solidFill>
                  <a:schemeClr val="tx2"/>
                </a:solidFill>
              </a:defRPr>
            </a:lvl1pPr>
          </a:lstStyle>
          <a:p>
            <a:pPr lvl="0"/>
            <a:r>
              <a:rPr lang="en-US"/>
              <a:t>Click to edit Master text styles</a:t>
            </a:r>
          </a:p>
        </p:txBody>
      </p:sp>
      <p:sp>
        <p:nvSpPr>
          <p:cNvPr id="30" name="Text Placeholder 2">
            <a:extLst>
              <a:ext uri="{FF2B5EF4-FFF2-40B4-BE49-F238E27FC236}">
                <a16:creationId xmlns:a16="http://schemas.microsoft.com/office/drawing/2014/main" id="{49A568E1-8795-4ADC-98FA-31FE2DF04EB9}"/>
              </a:ext>
            </a:extLst>
          </p:cNvPr>
          <p:cNvSpPr>
            <a:spLocks noGrp="1"/>
          </p:cNvSpPr>
          <p:nvPr>
            <p:ph type="body" sz="quarter" idx="32"/>
          </p:nvPr>
        </p:nvSpPr>
        <p:spPr>
          <a:xfrm>
            <a:off x="6282310" y="3334460"/>
            <a:ext cx="1581150" cy="2312988"/>
          </a:xfrm>
        </p:spPr>
        <p:txBody>
          <a:bodyPr/>
          <a:lstStyle>
            <a:lvl1pPr marL="0" indent="0" algn="ctr">
              <a:buNone/>
              <a:defRPr>
                <a:solidFill>
                  <a:schemeClr val="tx2"/>
                </a:solidFill>
              </a:defRPr>
            </a:lvl1pPr>
          </a:lstStyle>
          <a:p>
            <a:pPr lvl="0"/>
            <a:r>
              <a:rPr lang="en-US"/>
              <a:t>Click to edit Master text styles</a:t>
            </a:r>
          </a:p>
        </p:txBody>
      </p:sp>
      <p:sp>
        <p:nvSpPr>
          <p:cNvPr id="31" name="Text Placeholder 2">
            <a:extLst>
              <a:ext uri="{FF2B5EF4-FFF2-40B4-BE49-F238E27FC236}">
                <a16:creationId xmlns:a16="http://schemas.microsoft.com/office/drawing/2014/main" id="{791B2805-DAAD-4FF1-AB73-7B11AA2696D0}"/>
              </a:ext>
            </a:extLst>
          </p:cNvPr>
          <p:cNvSpPr>
            <a:spLocks noGrp="1"/>
          </p:cNvSpPr>
          <p:nvPr>
            <p:ph type="body" sz="quarter" idx="33"/>
          </p:nvPr>
        </p:nvSpPr>
        <p:spPr>
          <a:xfrm>
            <a:off x="8076190" y="3334460"/>
            <a:ext cx="1581150" cy="2312988"/>
          </a:xfrm>
        </p:spPr>
        <p:txBody>
          <a:bodyPr/>
          <a:lstStyle>
            <a:lvl1pPr marL="0" indent="0" algn="ctr">
              <a:buNone/>
              <a:defRPr>
                <a:solidFill>
                  <a:schemeClr val="tx2"/>
                </a:solidFill>
              </a:defRPr>
            </a:lvl1pPr>
            <a:lvl2pPr algn="ctr">
              <a:defRPr>
                <a:solidFill>
                  <a:schemeClr val="tx2"/>
                </a:solidFill>
              </a:defRPr>
            </a:lvl2pPr>
          </a:lstStyle>
          <a:p>
            <a:pPr lvl="0"/>
            <a:r>
              <a:rPr lang="en-US"/>
              <a:t>Click to edit Master text styles</a:t>
            </a:r>
          </a:p>
          <a:p>
            <a:pPr lvl="1"/>
            <a:r>
              <a:rPr lang="en-US"/>
              <a:t>Second level</a:t>
            </a:r>
          </a:p>
        </p:txBody>
      </p:sp>
      <p:sp>
        <p:nvSpPr>
          <p:cNvPr id="32" name="Text Placeholder 2">
            <a:extLst>
              <a:ext uri="{FF2B5EF4-FFF2-40B4-BE49-F238E27FC236}">
                <a16:creationId xmlns:a16="http://schemas.microsoft.com/office/drawing/2014/main" id="{DFB8C874-E4A3-4555-96C7-6D3648A2DB7C}"/>
              </a:ext>
            </a:extLst>
          </p:cNvPr>
          <p:cNvSpPr>
            <a:spLocks noGrp="1"/>
          </p:cNvSpPr>
          <p:nvPr>
            <p:ph type="body" sz="quarter" idx="34"/>
          </p:nvPr>
        </p:nvSpPr>
        <p:spPr>
          <a:xfrm>
            <a:off x="9870070" y="3334460"/>
            <a:ext cx="1581150" cy="2312988"/>
          </a:xfrm>
        </p:spPr>
        <p:txBody>
          <a:bodyPr/>
          <a:lstStyle>
            <a:lvl1pPr marL="0" indent="0" algn="ctr">
              <a:buNone/>
              <a:defRPr>
                <a:solidFill>
                  <a:schemeClr val="tx2"/>
                </a:solidFill>
              </a:defRPr>
            </a:lvl1pPr>
            <a:lvl2pPr algn="ctr">
              <a:defRPr>
                <a:solidFill>
                  <a:schemeClr val="tx2"/>
                </a:solidFill>
              </a:defRPr>
            </a:lvl2pPr>
          </a:lstStyle>
          <a:p>
            <a:pPr lvl="0"/>
            <a:r>
              <a:rPr lang="en-US"/>
              <a:t>Click to edit Master text styles</a:t>
            </a:r>
          </a:p>
          <a:p>
            <a:pPr lvl="1"/>
            <a:r>
              <a:rPr lang="en-US"/>
              <a:t>Second level</a:t>
            </a:r>
          </a:p>
        </p:txBody>
      </p:sp>
      <p:sp>
        <p:nvSpPr>
          <p:cNvPr id="33" name="Text Placeholder 28">
            <a:extLst>
              <a:ext uri="{FF2B5EF4-FFF2-40B4-BE49-F238E27FC236}">
                <a16:creationId xmlns:a16="http://schemas.microsoft.com/office/drawing/2014/main" id="{E7F2975E-BCFC-480E-87EE-E9219B35126B}"/>
              </a:ext>
            </a:extLst>
          </p:cNvPr>
          <p:cNvSpPr>
            <a:spLocks noGrp="1"/>
          </p:cNvSpPr>
          <p:nvPr>
            <p:ph type="body" idx="4294967295"/>
          </p:nvPr>
        </p:nvSpPr>
        <p:spPr>
          <a:xfrm>
            <a:off x="740780" y="1253332"/>
            <a:ext cx="10710440" cy="672288"/>
          </a:xfrm>
        </p:spPr>
        <p:txBody>
          <a:bodyPr/>
          <a:lstStyle/>
          <a:p>
            <a:pPr lvl="0"/>
            <a:r>
              <a:rPr lang="en-US"/>
              <a:t>Click to edit Master text styles</a:t>
            </a:r>
          </a:p>
        </p:txBody>
      </p:sp>
    </p:spTree>
    <p:extLst>
      <p:ext uri="{BB962C8B-B14F-4D97-AF65-F5344CB8AC3E}">
        <p14:creationId xmlns:p14="http://schemas.microsoft.com/office/powerpoint/2010/main" val="261068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85CE-4B6D-42CA-BC29-50B970251044}"/>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4B9DF5DA-C18B-48FE-A69B-FB8F5471BF94}"/>
              </a:ext>
            </a:extLst>
          </p:cNvPr>
          <p:cNvSpPr>
            <a:spLocks noGrp="1"/>
          </p:cNvSpPr>
          <p:nvPr>
            <p:ph type="ftr" sz="quarter" idx="11"/>
          </p:nvPr>
        </p:nvSpPr>
        <p:spPr/>
        <p:txBody>
          <a:bodyPr/>
          <a:lstStyle/>
          <a:p>
            <a:r>
              <a:rPr lang="en-AU" dirty="0"/>
              <a:t>©GenesisCare 2021</a:t>
            </a:r>
          </a:p>
        </p:txBody>
      </p:sp>
      <p:sp>
        <p:nvSpPr>
          <p:cNvPr id="5" name="Slide Number Placeholder 4">
            <a:extLst>
              <a:ext uri="{FF2B5EF4-FFF2-40B4-BE49-F238E27FC236}">
                <a16:creationId xmlns:a16="http://schemas.microsoft.com/office/drawing/2014/main" id="{F09D075D-331C-4093-B71D-D6F777CBF2B3}"/>
              </a:ext>
            </a:extLst>
          </p:cNvPr>
          <p:cNvSpPr>
            <a:spLocks noGrp="1"/>
          </p:cNvSpPr>
          <p:nvPr>
            <p:ph type="sldNum" sz="quarter" idx="12"/>
          </p:nvPr>
        </p:nvSpPr>
        <p:spPr/>
        <p:txBody>
          <a:bodyPr/>
          <a:lstStyle/>
          <a:p>
            <a:fld id="{FAB6D39D-1210-4F97-8D6B-D4136F467DEA}" type="slidenum">
              <a:rPr lang="en-AU" smtClean="0"/>
              <a:t>‹#›</a:t>
            </a:fld>
            <a:endParaRPr lang="en-AU" dirty="0"/>
          </a:p>
        </p:txBody>
      </p:sp>
    </p:spTree>
    <p:extLst>
      <p:ext uri="{BB962C8B-B14F-4D97-AF65-F5344CB8AC3E}">
        <p14:creationId xmlns:p14="http://schemas.microsoft.com/office/powerpoint/2010/main" val="250434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Value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85CE-4B6D-42CA-BC29-50B970251044}"/>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4B9DF5DA-C18B-48FE-A69B-FB8F5471BF94}"/>
              </a:ext>
            </a:extLst>
          </p:cNvPr>
          <p:cNvSpPr>
            <a:spLocks noGrp="1"/>
          </p:cNvSpPr>
          <p:nvPr>
            <p:ph type="ftr" sz="quarter" idx="11"/>
          </p:nvPr>
        </p:nvSpPr>
        <p:spPr/>
        <p:txBody>
          <a:bodyPr/>
          <a:lstStyle/>
          <a:p>
            <a:r>
              <a:rPr lang="en-AU" dirty="0"/>
              <a:t>©GenesisCare 2021</a:t>
            </a:r>
          </a:p>
        </p:txBody>
      </p:sp>
      <p:sp>
        <p:nvSpPr>
          <p:cNvPr id="5" name="Slide Number Placeholder 4">
            <a:extLst>
              <a:ext uri="{FF2B5EF4-FFF2-40B4-BE49-F238E27FC236}">
                <a16:creationId xmlns:a16="http://schemas.microsoft.com/office/drawing/2014/main" id="{F09D075D-331C-4093-B71D-D6F777CBF2B3}"/>
              </a:ext>
            </a:extLst>
          </p:cNvPr>
          <p:cNvSpPr>
            <a:spLocks noGrp="1"/>
          </p:cNvSpPr>
          <p:nvPr>
            <p:ph type="sldNum" sz="quarter" idx="12"/>
          </p:nvPr>
        </p:nvSpPr>
        <p:spPr/>
        <p:txBody>
          <a:bodyPr/>
          <a:lstStyle/>
          <a:p>
            <a:fld id="{FAB6D39D-1210-4F97-8D6B-D4136F467DEA}" type="slidenum">
              <a:rPr lang="en-AU" smtClean="0"/>
              <a:t>‹#›</a:t>
            </a:fld>
            <a:endParaRPr lang="en-AU" dirty="0"/>
          </a:p>
        </p:txBody>
      </p:sp>
      <p:sp>
        <p:nvSpPr>
          <p:cNvPr id="6" name="Title 3">
            <a:extLst>
              <a:ext uri="{FF2B5EF4-FFF2-40B4-BE49-F238E27FC236}">
                <a16:creationId xmlns:a16="http://schemas.microsoft.com/office/drawing/2014/main" id="{A1E1987E-10BA-4E24-A7AF-28FA84B25603}"/>
              </a:ext>
            </a:extLst>
          </p:cNvPr>
          <p:cNvSpPr txBox="1">
            <a:spLocks/>
          </p:cNvSpPr>
          <p:nvPr userDrawn="1"/>
        </p:nvSpPr>
        <p:spPr>
          <a:xfrm>
            <a:off x="5025000" y="2993973"/>
            <a:ext cx="2142000" cy="88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pt-BR"/>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srgbClr val="716E6A"/>
                </a:solidFill>
                <a:effectLst/>
                <a:uLnTx/>
                <a:uFillTx/>
                <a:latin typeface="GenesisCare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50" normalizeH="0" baseline="0" noProof="0" dirty="0">
                <a:ln>
                  <a:noFill/>
                </a:ln>
                <a:solidFill>
                  <a:srgbClr val="FF585D"/>
                </a:solidFill>
                <a:effectLst/>
                <a:uLnTx/>
                <a:uFillTx/>
                <a:latin typeface="GenesisCare Sans Black" panose="00000A00000000000000" pitchFamily="2" charset="0"/>
                <a:ea typeface="+mn-ea"/>
                <a:cs typeface="+mn-cs"/>
              </a:rPr>
              <a:t>Partnership </a:t>
            </a:r>
            <a:br>
              <a:rPr kumimoji="0" lang="en-GB" sz="2400" b="0" i="0" u="none" strike="noStrike" kern="1200" cap="none" spc="-50" normalizeH="0" baseline="0" noProof="0" dirty="0">
                <a:ln>
                  <a:noFill/>
                </a:ln>
                <a:solidFill>
                  <a:srgbClr val="FF585D"/>
                </a:solidFill>
                <a:effectLst/>
                <a:uLnTx/>
                <a:uFillTx/>
                <a:latin typeface="GenesisCare Sans Black" panose="00000A00000000000000" pitchFamily="2" charset="0"/>
                <a:ea typeface="+mn-ea"/>
                <a:cs typeface="+mn-cs"/>
              </a:rPr>
            </a:br>
            <a:r>
              <a:rPr kumimoji="0" lang="en-GB" sz="2400" b="0" i="0" u="none" strike="noStrike" kern="1200" cap="none" spc="-50" normalizeH="0" baseline="0" noProof="0" dirty="0">
                <a:ln>
                  <a:noFill/>
                </a:ln>
                <a:solidFill>
                  <a:srgbClr val="FF585D"/>
                </a:solidFill>
                <a:effectLst/>
                <a:uLnTx/>
                <a:uFillTx/>
                <a:latin typeface="GenesisCare Sans Black" panose="00000A00000000000000" pitchFamily="2" charset="0"/>
                <a:ea typeface="+mn-ea"/>
                <a:cs typeface="+mn-cs"/>
              </a:rPr>
              <a:t>inside and out</a:t>
            </a:r>
          </a:p>
        </p:txBody>
      </p:sp>
      <p:sp>
        <p:nvSpPr>
          <p:cNvPr id="7" name="Title 3">
            <a:extLst>
              <a:ext uri="{FF2B5EF4-FFF2-40B4-BE49-F238E27FC236}">
                <a16:creationId xmlns:a16="http://schemas.microsoft.com/office/drawing/2014/main" id="{03C2F5B0-ECE9-44B5-AD53-B5E65C7309A4}"/>
              </a:ext>
            </a:extLst>
          </p:cNvPr>
          <p:cNvSpPr txBox="1">
            <a:spLocks/>
          </p:cNvSpPr>
          <p:nvPr userDrawn="1"/>
        </p:nvSpPr>
        <p:spPr>
          <a:xfrm>
            <a:off x="7167110" y="2988003"/>
            <a:ext cx="2142000" cy="88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pt-BR"/>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srgbClr val="716E6A"/>
                </a:solidFill>
                <a:effectLst/>
                <a:uLnTx/>
                <a:uFillTx/>
                <a:latin typeface="GenesisCare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50" normalizeH="0" baseline="0" noProof="0" dirty="0">
                <a:ln>
                  <a:noFill/>
                </a:ln>
                <a:solidFill>
                  <a:srgbClr val="5949A7"/>
                </a:solidFill>
                <a:effectLst/>
                <a:uLnTx/>
                <a:uFillTx/>
                <a:latin typeface="GenesisCare Sans Black" panose="00000A00000000000000" pitchFamily="2" charset="0"/>
                <a:ea typeface="+mn-ea"/>
                <a:cs typeface="+mn-cs"/>
              </a:rPr>
              <a:t>Bravery to</a:t>
            </a:r>
            <a:br>
              <a:rPr kumimoji="0" lang="en-GB" sz="2400" b="0" i="0" u="none" strike="noStrike" kern="1200" cap="none" spc="-50" normalizeH="0" baseline="0" noProof="0" dirty="0">
                <a:ln>
                  <a:noFill/>
                </a:ln>
                <a:solidFill>
                  <a:srgbClr val="5949A7"/>
                </a:solidFill>
                <a:effectLst/>
                <a:uLnTx/>
                <a:uFillTx/>
                <a:latin typeface="GenesisCare Sans Black" panose="00000A00000000000000" pitchFamily="2" charset="0"/>
                <a:ea typeface="+mn-ea"/>
                <a:cs typeface="+mn-cs"/>
              </a:rPr>
            </a:br>
            <a:r>
              <a:rPr kumimoji="0" lang="en-GB" sz="2400" b="0" i="0" u="none" strike="noStrike" kern="1200" cap="none" spc="-50" normalizeH="0" baseline="0" noProof="0" dirty="0">
                <a:ln>
                  <a:noFill/>
                </a:ln>
                <a:solidFill>
                  <a:srgbClr val="5949A7"/>
                </a:solidFill>
                <a:effectLst/>
                <a:uLnTx/>
                <a:uFillTx/>
                <a:latin typeface="GenesisCare Sans Black" panose="00000A00000000000000" pitchFamily="2" charset="0"/>
                <a:ea typeface="+mn-ea"/>
                <a:cs typeface="+mn-cs"/>
              </a:rPr>
              <a:t>have a go</a:t>
            </a:r>
          </a:p>
        </p:txBody>
      </p:sp>
      <p:sp>
        <p:nvSpPr>
          <p:cNvPr id="8" name="Title 3">
            <a:extLst>
              <a:ext uri="{FF2B5EF4-FFF2-40B4-BE49-F238E27FC236}">
                <a16:creationId xmlns:a16="http://schemas.microsoft.com/office/drawing/2014/main" id="{AF211148-F527-41CF-8CD0-3AB474CEBC63}"/>
              </a:ext>
            </a:extLst>
          </p:cNvPr>
          <p:cNvSpPr txBox="1">
            <a:spLocks/>
          </p:cNvSpPr>
          <p:nvPr userDrawn="1"/>
        </p:nvSpPr>
        <p:spPr>
          <a:xfrm>
            <a:off x="2882890" y="3026316"/>
            <a:ext cx="2142000" cy="88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pt-BR"/>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srgbClr val="716E6A"/>
                </a:solidFill>
                <a:effectLst/>
                <a:uLnTx/>
                <a:uFillTx/>
                <a:latin typeface="GenesisCare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50" normalizeH="0" baseline="0" noProof="0" dirty="0">
                <a:ln>
                  <a:noFill/>
                </a:ln>
                <a:solidFill>
                  <a:srgbClr val="F68D2E"/>
                </a:solidFill>
                <a:effectLst/>
                <a:uLnTx/>
                <a:uFillTx/>
                <a:latin typeface="GenesisCare Sans Black" panose="00000A00000000000000" pitchFamily="2" charset="0"/>
                <a:ea typeface="+mn-ea"/>
                <a:cs typeface="+mn-cs"/>
              </a:rPr>
              <a:t>Innovation</a:t>
            </a:r>
            <a:br>
              <a:rPr kumimoji="0" lang="en-GB" sz="2400" b="0" i="0" u="none" strike="noStrike" kern="1200" cap="none" spc="-50" normalizeH="0" baseline="0" noProof="0" dirty="0">
                <a:ln>
                  <a:noFill/>
                </a:ln>
                <a:solidFill>
                  <a:srgbClr val="F68D2E"/>
                </a:solidFill>
                <a:effectLst/>
                <a:uLnTx/>
                <a:uFillTx/>
                <a:latin typeface="GenesisCare Sans Black" panose="00000A00000000000000" pitchFamily="2" charset="0"/>
                <a:ea typeface="+mn-ea"/>
                <a:cs typeface="+mn-cs"/>
              </a:rPr>
            </a:br>
            <a:r>
              <a:rPr kumimoji="0" lang="en-GB" sz="2400" b="0" i="0" u="none" strike="noStrike" kern="1200" cap="none" spc="-50" normalizeH="0" baseline="0" noProof="0" dirty="0">
                <a:ln>
                  <a:noFill/>
                </a:ln>
                <a:solidFill>
                  <a:srgbClr val="F68D2E"/>
                </a:solidFill>
                <a:effectLst/>
                <a:uLnTx/>
                <a:uFillTx/>
                <a:latin typeface="GenesisCare Sans Black" panose="00000A00000000000000" pitchFamily="2" charset="0"/>
                <a:ea typeface="+mn-ea"/>
                <a:cs typeface="+mn-cs"/>
              </a:rPr>
              <a:t>every day</a:t>
            </a:r>
          </a:p>
        </p:txBody>
      </p:sp>
      <p:sp>
        <p:nvSpPr>
          <p:cNvPr id="9" name="Title 3">
            <a:extLst>
              <a:ext uri="{FF2B5EF4-FFF2-40B4-BE49-F238E27FC236}">
                <a16:creationId xmlns:a16="http://schemas.microsoft.com/office/drawing/2014/main" id="{28B1AAE3-2009-4EBD-93EE-B0CA8375B7C4}"/>
              </a:ext>
            </a:extLst>
          </p:cNvPr>
          <p:cNvSpPr txBox="1">
            <a:spLocks/>
          </p:cNvSpPr>
          <p:nvPr userDrawn="1"/>
        </p:nvSpPr>
        <p:spPr>
          <a:xfrm>
            <a:off x="740780" y="3019481"/>
            <a:ext cx="2142000" cy="88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pt-BR"/>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srgbClr val="716E6A"/>
                </a:solidFill>
                <a:effectLst/>
                <a:uLnTx/>
                <a:uFillTx/>
                <a:latin typeface="GenesisCare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50" normalizeH="0" baseline="0" noProof="0" dirty="0">
                <a:ln>
                  <a:noFill/>
                </a:ln>
                <a:solidFill>
                  <a:srgbClr val="00A3E1"/>
                </a:solidFill>
                <a:effectLst/>
                <a:uLnTx/>
                <a:uFillTx/>
                <a:latin typeface="GenesisCare Sans Black" panose="00000A00000000000000" pitchFamily="2" charset="0"/>
                <a:ea typeface="+mn-ea"/>
                <a:cs typeface="+mn-cs"/>
              </a:rPr>
              <a:t>Empathy</a:t>
            </a:r>
            <a:br>
              <a:rPr kumimoji="0" lang="en-GB" sz="2400" b="0" i="0" u="none" strike="noStrike" kern="1200" cap="none" spc="-50" normalizeH="0" baseline="0" noProof="0" dirty="0">
                <a:ln>
                  <a:noFill/>
                </a:ln>
                <a:solidFill>
                  <a:srgbClr val="00A3E1"/>
                </a:solidFill>
                <a:effectLst/>
                <a:uLnTx/>
                <a:uFillTx/>
                <a:latin typeface="GenesisCare Sans Black" panose="00000A00000000000000" pitchFamily="2" charset="0"/>
                <a:ea typeface="+mn-ea"/>
                <a:cs typeface="+mn-cs"/>
              </a:rPr>
            </a:br>
            <a:r>
              <a:rPr kumimoji="0" lang="en-GB" sz="2400" b="0" i="0" u="none" strike="noStrike" kern="1200" cap="none" spc="-50" normalizeH="0" baseline="0" noProof="0" dirty="0">
                <a:ln>
                  <a:noFill/>
                </a:ln>
                <a:solidFill>
                  <a:srgbClr val="00A3E1"/>
                </a:solidFill>
                <a:effectLst/>
                <a:uLnTx/>
                <a:uFillTx/>
                <a:latin typeface="GenesisCare Sans Black" panose="00000A00000000000000" pitchFamily="2" charset="0"/>
                <a:ea typeface="+mn-ea"/>
                <a:cs typeface="+mn-cs"/>
              </a:rPr>
              <a:t>for all</a:t>
            </a:r>
          </a:p>
        </p:txBody>
      </p:sp>
      <p:grpSp>
        <p:nvGrpSpPr>
          <p:cNvPr id="10" name="Group 17">
            <a:extLst>
              <a:ext uri="{FF2B5EF4-FFF2-40B4-BE49-F238E27FC236}">
                <a16:creationId xmlns:a16="http://schemas.microsoft.com/office/drawing/2014/main" id="{48FDCDE9-4D6C-4E5E-995E-8F7450112777}"/>
              </a:ext>
            </a:extLst>
          </p:cNvPr>
          <p:cNvGrpSpPr>
            <a:grpSpLocks noChangeAspect="1"/>
          </p:cNvGrpSpPr>
          <p:nvPr userDrawn="1"/>
        </p:nvGrpSpPr>
        <p:grpSpPr bwMode="auto">
          <a:xfrm>
            <a:off x="1369656" y="2046417"/>
            <a:ext cx="884249" cy="881994"/>
            <a:chOff x="1830" y="1925"/>
            <a:chExt cx="392" cy="391"/>
          </a:xfrm>
        </p:grpSpPr>
        <p:sp>
          <p:nvSpPr>
            <p:cNvPr id="11" name="Freeform 18">
              <a:extLst>
                <a:ext uri="{FF2B5EF4-FFF2-40B4-BE49-F238E27FC236}">
                  <a16:creationId xmlns:a16="http://schemas.microsoft.com/office/drawing/2014/main" id="{EFF56A20-2C1C-4E77-AD11-24A264B0FFB9}"/>
                </a:ext>
              </a:extLst>
            </p:cNvPr>
            <p:cNvSpPr>
              <a:spLocks/>
            </p:cNvSpPr>
            <p:nvPr/>
          </p:nvSpPr>
          <p:spPr bwMode="auto">
            <a:xfrm>
              <a:off x="1830" y="1925"/>
              <a:ext cx="392" cy="391"/>
            </a:xfrm>
            <a:custGeom>
              <a:avLst/>
              <a:gdLst>
                <a:gd name="T0" fmla="*/ 2 w 226"/>
                <a:gd name="T1" fmla="*/ 91 h 227"/>
                <a:gd name="T2" fmla="*/ 113 w 226"/>
                <a:gd name="T3" fmla="*/ 0 h 227"/>
                <a:gd name="T4" fmla="*/ 226 w 226"/>
                <a:gd name="T5" fmla="*/ 114 h 227"/>
                <a:gd name="T6" fmla="*/ 113 w 226"/>
                <a:gd name="T7" fmla="*/ 227 h 227"/>
                <a:gd name="T8" fmla="*/ 0 w 226"/>
                <a:gd name="T9" fmla="*/ 114 h 227"/>
                <a:gd name="T10" fmla="*/ 38 w 226"/>
                <a:gd name="T11" fmla="*/ 114 h 227"/>
              </a:gdLst>
              <a:ahLst/>
              <a:cxnLst>
                <a:cxn ang="0">
                  <a:pos x="T0" y="T1"/>
                </a:cxn>
                <a:cxn ang="0">
                  <a:pos x="T2" y="T3"/>
                </a:cxn>
                <a:cxn ang="0">
                  <a:pos x="T4" y="T5"/>
                </a:cxn>
                <a:cxn ang="0">
                  <a:pos x="T6" y="T7"/>
                </a:cxn>
                <a:cxn ang="0">
                  <a:pos x="T8" y="T9"/>
                </a:cxn>
                <a:cxn ang="0">
                  <a:pos x="T10" y="T11"/>
                </a:cxn>
              </a:cxnLst>
              <a:rect l="0" t="0" r="r" b="b"/>
              <a:pathLst>
                <a:path w="226" h="227">
                  <a:moveTo>
                    <a:pt x="2" y="91"/>
                  </a:moveTo>
                  <a:cubicBezTo>
                    <a:pt x="13" y="39"/>
                    <a:pt x="58" y="0"/>
                    <a:pt x="113" y="0"/>
                  </a:cubicBezTo>
                  <a:cubicBezTo>
                    <a:pt x="176" y="0"/>
                    <a:pt x="226" y="51"/>
                    <a:pt x="226" y="114"/>
                  </a:cubicBezTo>
                  <a:cubicBezTo>
                    <a:pt x="226" y="176"/>
                    <a:pt x="176" y="227"/>
                    <a:pt x="113" y="227"/>
                  </a:cubicBezTo>
                  <a:cubicBezTo>
                    <a:pt x="50" y="227"/>
                    <a:pt x="0" y="176"/>
                    <a:pt x="0" y="114"/>
                  </a:cubicBezTo>
                  <a:cubicBezTo>
                    <a:pt x="38" y="114"/>
                    <a:pt x="38" y="114"/>
                    <a:pt x="38" y="114"/>
                  </a:cubicBezTo>
                </a:path>
              </a:pathLst>
            </a:custGeom>
            <a:noFill/>
            <a:ln w="190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12" name="Freeform 19">
              <a:extLst>
                <a:ext uri="{FF2B5EF4-FFF2-40B4-BE49-F238E27FC236}">
                  <a16:creationId xmlns:a16="http://schemas.microsoft.com/office/drawing/2014/main" id="{FA4C2F05-7715-41ED-B1BC-245B2A122B5F}"/>
                </a:ext>
              </a:extLst>
            </p:cNvPr>
            <p:cNvSpPr>
              <a:spLocks/>
            </p:cNvSpPr>
            <p:nvPr/>
          </p:nvSpPr>
          <p:spPr bwMode="auto">
            <a:xfrm>
              <a:off x="1888" y="1990"/>
              <a:ext cx="277" cy="267"/>
            </a:xfrm>
            <a:custGeom>
              <a:avLst/>
              <a:gdLst>
                <a:gd name="T0" fmla="*/ 80 w 160"/>
                <a:gd name="T1" fmla="*/ 155 h 155"/>
                <a:gd name="T2" fmla="*/ 25 w 160"/>
                <a:gd name="T3" fmla="*/ 116 h 155"/>
                <a:gd name="T4" fmla="*/ 13 w 160"/>
                <a:gd name="T5" fmla="*/ 33 h 155"/>
                <a:gd name="T6" fmla="*/ 80 w 160"/>
                <a:gd name="T7" fmla="*/ 20 h 155"/>
                <a:gd name="T8" fmla="*/ 147 w 160"/>
                <a:gd name="T9" fmla="*/ 33 h 155"/>
                <a:gd name="T10" fmla="*/ 135 w 160"/>
                <a:gd name="T11" fmla="*/ 116 h 155"/>
                <a:gd name="T12" fmla="*/ 80 w 160"/>
                <a:gd name="T13" fmla="*/ 155 h 155"/>
              </a:gdLst>
              <a:ahLst/>
              <a:cxnLst>
                <a:cxn ang="0">
                  <a:pos x="T0" y="T1"/>
                </a:cxn>
                <a:cxn ang="0">
                  <a:pos x="T2" y="T3"/>
                </a:cxn>
                <a:cxn ang="0">
                  <a:pos x="T4" y="T5"/>
                </a:cxn>
                <a:cxn ang="0">
                  <a:pos x="T6" y="T7"/>
                </a:cxn>
                <a:cxn ang="0">
                  <a:pos x="T8" y="T9"/>
                </a:cxn>
                <a:cxn ang="0">
                  <a:pos x="T10" y="T11"/>
                </a:cxn>
                <a:cxn ang="0">
                  <a:pos x="T12" y="T13"/>
                </a:cxn>
              </a:cxnLst>
              <a:rect l="0" t="0" r="r" b="b"/>
              <a:pathLst>
                <a:path w="160" h="155">
                  <a:moveTo>
                    <a:pt x="80" y="155"/>
                  </a:moveTo>
                  <a:cubicBezTo>
                    <a:pt x="60" y="149"/>
                    <a:pt x="36" y="130"/>
                    <a:pt x="25" y="116"/>
                  </a:cubicBezTo>
                  <a:cubicBezTo>
                    <a:pt x="2" y="87"/>
                    <a:pt x="0" y="55"/>
                    <a:pt x="13" y="33"/>
                  </a:cubicBezTo>
                  <a:cubicBezTo>
                    <a:pt x="26" y="12"/>
                    <a:pt x="53" y="0"/>
                    <a:pt x="80" y="20"/>
                  </a:cubicBezTo>
                  <a:cubicBezTo>
                    <a:pt x="107" y="0"/>
                    <a:pt x="135" y="12"/>
                    <a:pt x="147" y="33"/>
                  </a:cubicBezTo>
                  <a:cubicBezTo>
                    <a:pt x="160" y="55"/>
                    <a:pt x="158" y="87"/>
                    <a:pt x="135" y="116"/>
                  </a:cubicBezTo>
                  <a:cubicBezTo>
                    <a:pt x="124" y="130"/>
                    <a:pt x="100" y="149"/>
                    <a:pt x="80" y="155"/>
                  </a:cubicBezTo>
                  <a:close/>
                </a:path>
              </a:pathLst>
            </a:custGeom>
            <a:noFill/>
            <a:ln w="190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grpSp>
      <p:grpSp>
        <p:nvGrpSpPr>
          <p:cNvPr id="13" name="Group 22">
            <a:extLst>
              <a:ext uri="{FF2B5EF4-FFF2-40B4-BE49-F238E27FC236}">
                <a16:creationId xmlns:a16="http://schemas.microsoft.com/office/drawing/2014/main" id="{D18CAFCA-2F03-4126-AE54-4659CE686A98}"/>
              </a:ext>
            </a:extLst>
          </p:cNvPr>
          <p:cNvGrpSpPr>
            <a:grpSpLocks noChangeAspect="1"/>
          </p:cNvGrpSpPr>
          <p:nvPr userDrawn="1"/>
        </p:nvGrpSpPr>
        <p:grpSpPr bwMode="auto">
          <a:xfrm>
            <a:off x="3510638" y="2031405"/>
            <a:ext cx="886505" cy="881994"/>
            <a:chOff x="2818" y="1925"/>
            <a:chExt cx="393" cy="391"/>
          </a:xfrm>
        </p:grpSpPr>
        <p:sp>
          <p:nvSpPr>
            <p:cNvPr id="14" name="Freeform 23">
              <a:extLst>
                <a:ext uri="{FF2B5EF4-FFF2-40B4-BE49-F238E27FC236}">
                  <a16:creationId xmlns:a16="http://schemas.microsoft.com/office/drawing/2014/main" id="{942930C8-8E23-4943-A689-A1440956A071}"/>
                </a:ext>
              </a:extLst>
            </p:cNvPr>
            <p:cNvSpPr>
              <a:spLocks/>
            </p:cNvSpPr>
            <p:nvPr/>
          </p:nvSpPr>
          <p:spPr bwMode="auto">
            <a:xfrm>
              <a:off x="2818" y="1925"/>
              <a:ext cx="393" cy="391"/>
            </a:xfrm>
            <a:custGeom>
              <a:avLst/>
              <a:gdLst>
                <a:gd name="T0" fmla="*/ 20 w 227"/>
                <a:gd name="T1" fmla="*/ 178 h 227"/>
                <a:gd name="T2" fmla="*/ 0 w 227"/>
                <a:gd name="T3" fmla="*/ 114 h 227"/>
                <a:gd name="T4" fmla="*/ 113 w 227"/>
                <a:gd name="T5" fmla="*/ 0 h 227"/>
                <a:gd name="T6" fmla="*/ 227 w 227"/>
                <a:gd name="T7" fmla="*/ 114 h 227"/>
                <a:gd name="T8" fmla="*/ 113 w 227"/>
                <a:gd name="T9" fmla="*/ 227 h 227"/>
                <a:gd name="T10" fmla="*/ 35 w 227"/>
                <a:gd name="T11" fmla="*/ 196 h 227"/>
                <a:gd name="T12" fmla="*/ 130 w 227"/>
                <a:gd name="T13" fmla="*/ 173 h 227"/>
              </a:gdLst>
              <a:ahLst/>
              <a:cxnLst>
                <a:cxn ang="0">
                  <a:pos x="T0" y="T1"/>
                </a:cxn>
                <a:cxn ang="0">
                  <a:pos x="T2" y="T3"/>
                </a:cxn>
                <a:cxn ang="0">
                  <a:pos x="T4" y="T5"/>
                </a:cxn>
                <a:cxn ang="0">
                  <a:pos x="T6" y="T7"/>
                </a:cxn>
                <a:cxn ang="0">
                  <a:pos x="T8" y="T9"/>
                </a:cxn>
                <a:cxn ang="0">
                  <a:pos x="T10" y="T11"/>
                </a:cxn>
                <a:cxn ang="0">
                  <a:pos x="T12" y="T13"/>
                </a:cxn>
              </a:cxnLst>
              <a:rect l="0" t="0" r="r" b="b"/>
              <a:pathLst>
                <a:path w="227" h="227">
                  <a:moveTo>
                    <a:pt x="20" y="178"/>
                  </a:moveTo>
                  <a:cubicBezTo>
                    <a:pt x="7" y="160"/>
                    <a:pt x="0" y="138"/>
                    <a:pt x="0" y="114"/>
                  </a:cubicBezTo>
                  <a:cubicBezTo>
                    <a:pt x="0" y="51"/>
                    <a:pt x="51" y="0"/>
                    <a:pt x="113" y="0"/>
                  </a:cubicBezTo>
                  <a:cubicBezTo>
                    <a:pt x="176" y="0"/>
                    <a:pt x="227" y="51"/>
                    <a:pt x="227" y="114"/>
                  </a:cubicBezTo>
                  <a:cubicBezTo>
                    <a:pt x="227" y="176"/>
                    <a:pt x="176" y="227"/>
                    <a:pt x="113" y="227"/>
                  </a:cubicBezTo>
                  <a:cubicBezTo>
                    <a:pt x="83" y="227"/>
                    <a:pt x="56" y="215"/>
                    <a:pt x="35" y="196"/>
                  </a:cubicBezTo>
                  <a:cubicBezTo>
                    <a:pt x="130" y="173"/>
                    <a:pt x="130" y="173"/>
                    <a:pt x="130" y="173"/>
                  </a:cubicBezTo>
                </a:path>
              </a:pathLst>
            </a:custGeom>
            <a:noFill/>
            <a:ln w="1905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15" name="Freeform 24">
              <a:extLst>
                <a:ext uri="{FF2B5EF4-FFF2-40B4-BE49-F238E27FC236}">
                  <a16:creationId xmlns:a16="http://schemas.microsoft.com/office/drawing/2014/main" id="{A2604148-7B00-4EFF-B6D6-50952EE75F21}"/>
                </a:ext>
              </a:extLst>
            </p:cNvPr>
            <p:cNvSpPr>
              <a:spLocks/>
            </p:cNvSpPr>
            <p:nvPr/>
          </p:nvSpPr>
          <p:spPr bwMode="auto">
            <a:xfrm>
              <a:off x="2948" y="2040"/>
              <a:ext cx="133" cy="166"/>
            </a:xfrm>
            <a:custGeom>
              <a:avLst/>
              <a:gdLst>
                <a:gd name="T0" fmla="*/ 20 w 77"/>
                <a:gd name="T1" fmla="*/ 88 h 96"/>
                <a:gd name="T2" fmla="*/ 23 w 77"/>
                <a:gd name="T3" fmla="*/ 95 h 96"/>
                <a:gd name="T4" fmla="*/ 26 w 77"/>
                <a:gd name="T5" fmla="*/ 95 h 96"/>
                <a:gd name="T6" fmla="*/ 53 w 77"/>
                <a:gd name="T7" fmla="*/ 89 h 96"/>
                <a:gd name="T8" fmla="*/ 56 w 77"/>
                <a:gd name="T9" fmla="*/ 82 h 96"/>
                <a:gd name="T10" fmla="*/ 63 w 77"/>
                <a:gd name="T11" fmla="*/ 70 h 96"/>
                <a:gd name="T12" fmla="*/ 77 w 77"/>
                <a:gd name="T13" fmla="*/ 39 h 96"/>
                <a:gd name="T14" fmla="*/ 38 w 77"/>
                <a:gd name="T15" fmla="*/ 0 h 96"/>
                <a:gd name="T16" fmla="*/ 0 w 77"/>
                <a:gd name="T17" fmla="*/ 39 h 96"/>
                <a:gd name="T18" fmla="*/ 13 w 77"/>
                <a:gd name="T19" fmla="*/ 70 h 96"/>
                <a:gd name="T20" fmla="*/ 20 w 77"/>
                <a:gd name="T21" fmla="*/ 82 h 96"/>
                <a:gd name="T22" fmla="*/ 20 w 77"/>
                <a:gd name="T23"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6">
                  <a:moveTo>
                    <a:pt x="20" y="88"/>
                  </a:moveTo>
                  <a:cubicBezTo>
                    <a:pt x="20" y="92"/>
                    <a:pt x="20" y="95"/>
                    <a:pt x="23" y="95"/>
                  </a:cubicBezTo>
                  <a:cubicBezTo>
                    <a:pt x="24" y="96"/>
                    <a:pt x="25" y="95"/>
                    <a:pt x="26" y="95"/>
                  </a:cubicBezTo>
                  <a:cubicBezTo>
                    <a:pt x="53" y="89"/>
                    <a:pt x="53" y="89"/>
                    <a:pt x="53" y="89"/>
                  </a:cubicBezTo>
                  <a:cubicBezTo>
                    <a:pt x="56" y="88"/>
                    <a:pt x="56" y="85"/>
                    <a:pt x="56" y="82"/>
                  </a:cubicBezTo>
                  <a:cubicBezTo>
                    <a:pt x="56" y="78"/>
                    <a:pt x="60" y="74"/>
                    <a:pt x="63" y="70"/>
                  </a:cubicBezTo>
                  <a:cubicBezTo>
                    <a:pt x="69" y="63"/>
                    <a:pt x="77" y="54"/>
                    <a:pt x="77" y="39"/>
                  </a:cubicBezTo>
                  <a:cubicBezTo>
                    <a:pt x="77" y="17"/>
                    <a:pt x="59" y="0"/>
                    <a:pt x="38" y="0"/>
                  </a:cubicBezTo>
                  <a:cubicBezTo>
                    <a:pt x="17" y="0"/>
                    <a:pt x="0" y="17"/>
                    <a:pt x="0" y="39"/>
                  </a:cubicBezTo>
                  <a:cubicBezTo>
                    <a:pt x="0" y="54"/>
                    <a:pt x="7" y="63"/>
                    <a:pt x="13" y="70"/>
                  </a:cubicBezTo>
                  <a:cubicBezTo>
                    <a:pt x="17" y="74"/>
                    <a:pt x="20" y="77"/>
                    <a:pt x="20" y="82"/>
                  </a:cubicBezTo>
                  <a:cubicBezTo>
                    <a:pt x="20" y="88"/>
                    <a:pt x="20" y="88"/>
                    <a:pt x="20" y="88"/>
                  </a:cubicBezTo>
                </a:path>
              </a:pathLst>
            </a:custGeom>
            <a:noFill/>
            <a:ln w="1905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16" name="Line 25">
              <a:extLst>
                <a:ext uri="{FF2B5EF4-FFF2-40B4-BE49-F238E27FC236}">
                  <a16:creationId xmlns:a16="http://schemas.microsoft.com/office/drawing/2014/main" id="{C2CB736B-15A0-414A-8EBF-14413E22E582}"/>
                </a:ext>
              </a:extLst>
            </p:cNvPr>
            <p:cNvSpPr>
              <a:spLocks noChangeShapeType="1"/>
            </p:cNvSpPr>
            <p:nvPr/>
          </p:nvSpPr>
          <p:spPr bwMode="auto">
            <a:xfrm flipV="1">
              <a:off x="2986" y="2207"/>
              <a:ext cx="57" cy="14"/>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17" name="Freeform 26">
              <a:extLst>
                <a:ext uri="{FF2B5EF4-FFF2-40B4-BE49-F238E27FC236}">
                  <a16:creationId xmlns:a16="http://schemas.microsoft.com/office/drawing/2014/main" id="{ABAE6C23-B9AE-450A-B5EB-A206199B596C}"/>
                </a:ext>
              </a:extLst>
            </p:cNvPr>
            <p:cNvSpPr>
              <a:spLocks/>
            </p:cNvSpPr>
            <p:nvPr/>
          </p:nvSpPr>
          <p:spPr bwMode="auto">
            <a:xfrm>
              <a:off x="2997" y="2237"/>
              <a:ext cx="36" cy="22"/>
            </a:xfrm>
            <a:custGeom>
              <a:avLst/>
              <a:gdLst>
                <a:gd name="T0" fmla="*/ 0 w 21"/>
                <a:gd name="T1" fmla="*/ 5 h 13"/>
                <a:gd name="T2" fmla="*/ 10 w 21"/>
                <a:gd name="T3" fmla="*/ 13 h 13"/>
                <a:gd name="T4" fmla="*/ 21 w 21"/>
                <a:gd name="T5" fmla="*/ 2 h 13"/>
                <a:gd name="T6" fmla="*/ 20 w 21"/>
                <a:gd name="T7" fmla="*/ 0 h 13"/>
              </a:gdLst>
              <a:ahLst/>
              <a:cxnLst>
                <a:cxn ang="0">
                  <a:pos x="T0" y="T1"/>
                </a:cxn>
                <a:cxn ang="0">
                  <a:pos x="T2" y="T3"/>
                </a:cxn>
                <a:cxn ang="0">
                  <a:pos x="T4" y="T5"/>
                </a:cxn>
                <a:cxn ang="0">
                  <a:pos x="T6" y="T7"/>
                </a:cxn>
              </a:cxnLst>
              <a:rect l="0" t="0" r="r" b="b"/>
              <a:pathLst>
                <a:path w="21" h="13">
                  <a:moveTo>
                    <a:pt x="0" y="5"/>
                  </a:moveTo>
                  <a:cubicBezTo>
                    <a:pt x="1" y="9"/>
                    <a:pt x="5" y="13"/>
                    <a:pt x="10" y="13"/>
                  </a:cubicBezTo>
                  <a:cubicBezTo>
                    <a:pt x="16" y="13"/>
                    <a:pt x="21" y="8"/>
                    <a:pt x="21" y="2"/>
                  </a:cubicBezTo>
                  <a:cubicBezTo>
                    <a:pt x="21" y="2"/>
                    <a:pt x="21" y="1"/>
                    <a:pt x="20" y="0"/>
                  </a:cubicBezTo>
                </a:path>
              </a:pathLst>
            </a:custGeom>
            <a:noFill/>
            <a:ln w="1905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18" name="Line 27">
              <a:extLst>
                <a:ext uri="{FF2B5EF4-FFF2-40B4-BE49-F238E27FC236}">
                  <a16:creationId xmlns:a16="http://schemas.microsoft.com/office/drawing/2014/main" id="{F669D808-0694-45A9-929C-57369DFE1A94}"/>
                </a:ext>
              </a:extLst>
            </p:cNvPr>
            <p:cNvSpPr>
              <a:spLocks noChangeShapeType="1"/>
            </p:cNvSpPr>
            <p:nvPr/>
          </p:nvSpPr>
          <p:spPr bwMode="auto">
            <a:xfrm flipV="1">
              <a:off x="3014" y="1954"/>
              <a:ext cx="0" cy="5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19" name="Line 28">
              <a:extLst>
                <a:ext uri="{FF2B5EF4-FFF2-40B4-BE49-F238E27FC236}">
                  <a16:creationId xmlns:a16="http://schemas.microsoft.com/office/drawing/2014/main" id="{61A4E83F-AA12-42BF-AAD2-4AE970D7809B}"/>
                </a:ext>
              </a:extLst>
            </p:cNvPr>
            <p:cNvSpPr>
              <a:spLocks noChangeShapeType="1"/>
            </p:cNvSpPr>
            <p:nvPr/>
          </p:nvSpPr>
          <p:spPr bwMode="auto">
            <a:xfrm flipV="1">
              <a:off x="3062" y="1975"/>
              <a:ext cx="30" cy="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0" name="Line 29">
              <a:extLst>
                <a:ext uri="{FF2B5EF4-FFF2-40B4-BE49-F238E27FC236}">
                  <a16:creationId xmlns:a16="http://schemas.microsoft.com/office/drawing/2014/main" id="{792D5711-5EC2-4C8A-BFFF-6FACAFD4FA3F}"/>
                </a:ext>
              </a:extLst>
            </p:cNvPr>
            <p:cNvSpPr>
              <a:spLocks noChangeShapeType="1"/>
            </p:cNvSpPr>
            <p:nvPr/>
          </p:nvSpPr>
          <p:spPr bwMode="auto">
            <a:xfrm flipV="1">
              <a:off x="3099" y="2032"/>
              <a:ext cx="48" cy="2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1" name="Line 30">
              <a:extLst>
                <a:ext uri="{FF2B5EF4-FFF2-40B4-BE49-F238E27FC236}">
                  <a16:creationId xmlns:a16="http://schemas.microsoft.com/office/drawing/2014/main" id="{4D591215-AA73-4F68-957E-91E17E6DB09D}"/>
                </a:ext>
              </a:extLst>
            </p:cNvPr>
            <p:cNvSpPr>
              <a:spLocks noChangeShapeType="1"/>
            </p:cNvSpPr>
            <p:nvPr/>
          </p:nvSpPr>
          <p:spPr bwMode="auto">
            <a:xfrm>
              <a:off x="3111" y="2107"/>
              <a:ext cx="5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2" name="Line 31">
              <a:extLst>
                <a:ext uri="{FF2B5EF4-FFF2-40B4-BE49-F238E27FC236}">
                  <a16:creationId xmlns:a16="http://schemas.microsoft.com/office/drawing/2014/main" id="{0DBA76D1-DA11-4CE4-8FE3-84C70414EB85}"/>
                </a:ext>
              </a:extLst>
            </p:cNvPr>
            <p:cNvSpPr>
              <a:spLocks noChangeShapeType="1"/>
            </p:cNvSpPr>
            <p:nvPr/>
          </p:nvSpPr>
          <p:spPr bwMode="auto">
            <a:xfrm>
              <a:off x="3099" y="2156"/>
              <a:ext cx="48" cy="29"/>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3" name="Line 32">
              <a:extLst>
                <a:ext uri="{FF2B5EF4-FFF2-40B4-BE49-F238E27FC236}">
                  <a16:creationId xmlns:a16="http://schemas.microsoft.com/office/drawing/2014/main" id="{D21B5299-D342-442C-9FA4-1D14AA1D7E4D}"/>
                </a:ext>
              </a:extLst>
            </p:cNvPr>
            <p:cNvSpPr>
              <a:spLocks noChangeShapeType="1"/>
            </p:cNvSpPr>
            <p:nvPr/>
          </p:nvSpPr>
          <p:spPr bwMode="auto">
            <a:xfrm flipH="1" flipV="1">
              <a:off x="2938" y="1975"/>
              <a:ext cx="27" cy="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4" name="Line 33">
              <a:extLst>
                <a:ext uri="{FF2B5EF4-FFF2-40B4-BE49-F238E27FC236}">
                  <a16:creationId xmlns:a16="http://schemas.microsoft.com/office/drawing/2014/main" id="{2B83BA56-D836-433E-B300-7D28CAAF55E0}"/>
                </a:ext>
              </a:extLst>
            </p:cNvPr>
            <p:cNvSpPr>
              <a:spLocks noChangeShapeType="1"/>
            </p:cNvSpPr>
            <p:nvPr/>
          </p:nvSpPr>
          <p:spPr bwMode="auto">
            <a:xfrm flipH="1" flipV="1">
              <a:off x="2880" y="2032"/>
              <a:ext cx="51" cy="2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5" name="Line 34">
              <a:extLst>
                <a:ext uri="{FF2B5EF4-FFF2-40B4-BE49-F238E27FC236}">
                  <a16:creationId xmlns:a16="http://schemas.microsoft.com/office/drawing/2014/main" id="{1817D8CB-1011-49F3-B25D-58B830838DF3}"/>
                </a:ext>
              </a:extLst>
            </p:cNvPr>
            <p:cNvSpPr>
              <a:spLocks noChangeShapeType="1"/>
            </p:cNvSpPr>
            <p:nvPr/>
          </p:nvSpPr>
          <p:spPr bwMode="auto">
            <a:xfrm flipH="1">
              <a:off x="2860" y="2107"/>
              <a:ext cx="5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6" name="Line 35">
              <a:extLst>
                <a:ext uri="{FF2B5EF4-FFF2-40B4-BE49-F238E27FC236}">
                  <a16:creationId xmlns:a16="http://schemas.microsoft.com/office/drawing/2014/main" id="{DCDD99D3-7AD6-4DC0-A48D-2B6223F3A96E}"/>
                </a:ext>
              </a:extLst>
            </p:cNvPr>
            <p:cNvSpPr>
              <a:spLocks noChangeShapeType="1"/>
            </p:cNvSpPr>
            <p:nvPr/>
          </p:nvSpPr>
          <p:spPr bwMode="auto">
            <a:xfrm flipH="1">
              <a:off x="2880" y="2156"/>
              <a:ext cx="51" cy="29"/>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grpSp>
      <p:grpSp>
        <p:nvGrpSpPr>
          <p:cNvPr id="27" name="Group 38">
            <a:extLst>
              <a:ext uri="{FF2B5EF4-FFF2-40B4-BE49-F238E27FC236}">
                <a16:creationId xmlns:a16="http://schemas.microsoft.com/office/drawing/2014/main" id="{D5A8A366-3090-49D1-A248-4F84B4FE6068}"/>
              </a:ext>
            </a:extLst>
          </p:cNvPr>
          <p:cNvGrpSpPr>
            <a:grpSpLocks noChangeAspect="1"/>
          </p:cNvGrpSpPr>
          <p:nvPr userDrawn="1"/>
        </p:nvGrpSpPr>
        <p:grpSpPr bwMode="auto">
          <a:xfrm>
            <a:off x="5652748" y="2031405"/>
            <a:ext cx="886505" cy="881994"/>
            <a:chOff x="5572" y="1925"/>
            <a:chExt cx="393" cy="391"/>
          </a:xfrm>
        </p:grpSpPr>
        <p:sp>
          <p:nvSpPr>
            <p:cNvPr id="28" name="Freeform 39">
              <a:extLst>
                <a:ext uri="{FF2B5EF4-FFF2-40B4-BE49-F238E27FC236}">
                  <a16:creationId xmlns:a16="http://schemas.microsoft.com/office/drawing/2014/main" id="{10430CEF-091F-4AA2-8810-45F49967E970}"/>
                </a:ext>
              </a:extLst>
            </p:cNvPr>
            <p:cNvSpPr>
              <a:spLocks/>
            </p:cNvSpPr>
            <p:nvPr/>
          </p:nvSpPr>
          <p:spPr bwMode="auto">
            <a:xfrm>
              <a:off x="5842" y="2044"/>
              <a:ext cx="85" cy="108"/>
            </a:xfrm>
            <a:custGeom>
              <a:avLst/>
              <a:gdLst>
                <a:gd name="T0" fmla="*/ 50 w 85"/>
                <a:gd name="T1" fmla="*/ 108 h 108"/>
                <a:gd name="T2" fmla="*/ 85 w 85"/>
                <a:gd name="T3" fmla="*/ 91 h 108"/>
                <a:gd name="T4" fmla="*/ 34 w 85"/>
                <a:gd name="T5" fmla="*/ 0 h 108"/>
                <a:gd name="T6" fmla="*/ 0 w 85"/>
                <a:gd name="T7" fmla="*/ 17 h 108"/>
                <a:gd name="T8" fmla="*/ 50 w 85"/>
                <a:gd name="T9" fmla="*/ 108 h 108"/>
              </a:gdLst>
              <a:ahLst/>
              <a:cxnLst>
                <a:cxn ang="0">
                  <a:pos x="T0" y="T1"/>
                </a:cxn>
                <a:cxn ang="0">
                  <a:pos x="T2" y="T3"/>
                </a:cxn>
                <a:cxn ang="0">
                  <a:pos x="T4" y="T5"/>
                </a:cxn>
                <a:cxn ang="0">
                  <a:pos x="T6" y="T7"/>
                </a:cxn>
                <a:cxn ang="0">
                  <a:pos x="T8" y="T9"/>
                </a:cxn>
              </a:cxnLst>
              <a:rect l="0" t="0" r="r" b="b"/>
              <a:pathLst>
                <a:path w="85" h="108">
                  <a:moveTo>
                    <a:pt x="50" y="108"/>
                  </a:moveTo>
                  <a:lnTo>
                    <a:pt x="85" y="91"/>
                  </a:lnTo>
                  <a:lnTo>
                    <a:pt x="34" y="0"/>
                  </a:lnTo>
                  <a:lnTo>
                    <a:pt x="0" y="17"/>
                  </a:lnTo>
                  <a:lnTo>
                    <a:pt x="50" y="108"/>
                  </a:lnTo>
                  <a:close/>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9" name="Freeform 40">
              <a:extLst>
                <a:ext uri="{FF2B5EF4-FFF2-40B4-BE49-F238E27FC236}">
                  <a16:creationId xmlns:a16="http://schemas.microsoft.com/office/drawing/2014/main" id="{4D402203-31C7-4983-9657-0F70AFC7ADD8}"/>
                </a:ext>
              </a:extLst>
            </p:cNvPr>
            <p:cNvSpPr>
              <a:spLocks/>
            </p:cNvSpPr>
            <p:nvPr/>
          </p:nvSpPr>
          <p:spPr bwMode="auto">
            <a:xfrm>
              <a:off x="5572" y="1925"/>
              <a:ext cx="393" cy="391"/>
            </a:xfrm>
            <a:custGeom>
              <a:avLst/>
              <a:gdLst>
                <a:gd name="T0" fmla="*/ 185 w 227"/>
                <a:gd name="T1" fmla="*/ 132 h 227"/>
                <a:gd name="T2" fmla="*/ 227 w 227"/>
                <a:gd name="T3" fmla="*/ 110 h 227"/>
                <a:gd name="T4" fmla="*/ 114 w 227"/>
                <a:gd name="T5" fmla="*/ 0 h 227"/>
                <a:gd name="T6" fmla="*/ 0 w 227"/>
                <a:gd name="T7" fmla="*/ 114 h 227"/>
                <a:gd name="T8" fmla="*/ 114 w 227"/>
                <a:gd name="T9" fmla="*/ 227 h 227"/>
                <a:gd name="T10" fmla="*/ 225 w 227"/>
                <a:gd name="T11" fmla="*/ 132 h 227"/>
              </a:gdLst>
              <a:ahLst/>
              <a:cxnLst>
                <a:cxn ang="0">
                  <a:pos x="T0" y="T1"/>
                </a:cxn>
                <a:cxn ang="0">
                  <a:pos x="T2" y="T3"/>
                </a:cxn>
                <a:cxn ang="0">
                  <a:pos x="T4" y="T5"/>
                </a:cxn>
                <a:cxn ang="0">
                  <a:pos x="T6" y="T7"/>
                </a:cxn>
                <a:cxn ang="0">
                  <a:pos x="T8" y="T9"/>
                </a:cxn>
                <a:cxn ang="0">
                  <a:pos x="T10" y="T11"/>
                </a:cxn>
              </a:cxnLst>
              <a:rect l="0" t="0" r="r" b="b"/>
              <a:pathLst>
                <a:path w="227" h="227">
                  <a:moveTo>
                    <a:pt x="185" y="132"/>
                  </a:moveTo>
                  <a:cubicBezTo>
                    <a:pt x="227" y="110"/>
                    <a:pt x="227" y="110"/>
                    <a:pt x="227" y="110"/>
                  </a:cubicBezTo>
                  <a:cubicBezTo>
                    <a:pt x="225" y="49"/>
                    <a:pt x="175" y="0"/>
                    <a:pt x="114" y="0"/>
                  </a:cubicBezTo>
                  <a:cubicBezTo>
                    <a:pt x="51" y="0"/>
                    <a:pt x="0" y="51"/>
                    <a:pt x="0" y="114"/>
                  </a:cubicBezTo>
                  <a:cubicBezTo>
                    <a:pt x="0" y="176"/>
                    <a:pt x="51" y="227"/>
                    <a:pt x="114" y="227"/>
                  </a:cubicBezTo>
                  <a:cubicBezTo>
                    <a:pt x="170" y="227"/>
                    <a:pt x="216" y="186"/>
                    <a:pt x="225" y="132"/>
                  </a:cubicBez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0" name="Freeform 41">
              <a:extLst>
                <a:ext uri="{FF2B5EF4-FFF2-40B4-BE49-F238E27FC236}">
                  <a16:creationId xmlns:a16="http://schemas.microsoft.com/office/drawing/2014/main" id="{41371F51-5FC0-465B-AA49-FF55023E81D2}"/>
                </a:ext>
              </a:extLst>
            </p:cNvPr>
            <p:cNvSpPr>
              <a:spLocks/>
            </p:cNvSpPr>
            <p:nvPr/>
          </p:nvSpPr>
          <p:spPr bwMode="auto">
            <a:xfrm>
              <a:off x="5612" y="2049"/>
              <a:ext cx="62" cy="110"/>
            </a:xfrm>
            <a:custGeom>
              <a:avLst/>
              <a:gdLst>
                <a:gd name="T0" fmla="*/ 36 w 62"/>
                <a:gd name="T1" fmla="*/ 110 h 110"/>
                <a:gd name="T2" fmla="*/ 0 w 62"/>
                <a:gd name="T3" fmla="*/ 100 h 110"/>
                <a:gd name="T4" fmla="*/ 24 w 62"/>
                <a:gd name="T5" fmla="*/ 0 h 110"/>
                <a:gd name="T6" fmla="*/ 62 w 62"/>
                <a:gd name="T7" fmla="*/ 8 h 110"/>
                <a:gd name="T8" fmla="*/ 36 w 62"/>
                <a:gd name="T9" fmla="*/ 110 h 110"/>
              </a:gdLst>
              <a:ahLst/>
              <a:cxnLst>
                <a:cxn ang="0">
                  <a:pos x="T0" y="T1"/>
                </a:cxn>
                <a:cxn ang="0">
                  <a:pos x="T2" y="T3"/>
                </a:cxn>
                <a:cxn ang="0">
                  <a:pos x="T4" y="T5"/>
                </a:cxn>
                <a:cxn ang="0">
                  <a:pos x="T6" y="T7"/>
                </a:cxn>
                <a:cxn ang="0">
                  <a:pos x="T8" y="T9"/>
                </a:cxn>
              </a:cxnLst>
              <a:rect l="0" t="0" r="r" b="b"/>
              <a:pathLst>
                <a:path w="62" h="110">
                  <a:moveTo>
                    <a:pt x="36" y="110"/>
                  </a:moveTo>
                  <a:lnTo>
                    <a:pt x="0" y="100"/>
                  </a:lnTo>
                  <a:lnTo>
                    <a:pt x="24" y="0"/>
                  </a:lnTo>
                  <a:lnTo>
                    <a:pt x="62" y="8"/>
                  </a:lnTo>
                  <a:lnTo>
                    <a:pt x="36" y="110"/>
                  </a:lnTo>
                  <a:close/>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1" name="Freeform 42">
              <a:extLst>
                <a:ext uri="{FF2B5EF4-FFF2-40B4-BE49-F238E27FC236}">
                  <a16:creationId xmlns:a16="http://schemas.microsoft.com/office/drawing/2014/main" id="{061E1F97-2CFB-4885-B554-61339115AB83}"/>
                </a:ext>
              </a:extLst>
            </p:cNvPr>
            <p:cNvSpPr>
              <a:spLocks/>
            </p:cNvSpPr>
            <p:nvPr/>
          </p:nvSpPr>
          <p:spPr bwMode="auto">
            <a:xfrm>
              <a:off x="5688" y="2061"/>
              <a:ext cx="204" cy="183"/>
            </a:xfrm>
            <a:custGeom>
              <a:avLst/>
              <a:gdLst>
                <a:gd name="T0" fmla="*/ 50 w 118"/>
                <a:gd name="T1" fmla="*/ 28 h 106"/>
                <a:gd name="T2" fmla="*/ 7 w 118"/>
                <a:gd name="T3" fmla="*/ 51 h 106"/>
                <a:gd name="T4" fmla="*/ 4 w 118"/>
                <a:gd name="T5" fmla="*/ 62 h 106"/>
                <a:gd name="T6" fmla="*/ 4 w 118"/>
                <a:gd name="T7" fmla="*/ 62 h 106"/>
                <a:gd name="T8" fmla="*/ 15 w 118"/>
                <a:gd name="T9" fmla="*/ 66 h 106"/>
                <a:gd name="T10" fmla="*/ 42 w 118"/>
                <a:gd name="T11" fmla="*/ 51 h 106"/>
                <a:gd name="T12" fmla="*/ 6 w 118"/>
                <a:gd name="T13" fmla="*/ 71 h 106"/>
                <a:gd name="T14" fmla="*/ 2 w 118"/>
                <a:gd name="T15" fmla="*/ 82 h 106"/>
                <a:gd name="T16" fmla="*/ 2 w 118"/>
                <a:gd name="T17" fmla="*/ 82 h 106"/>
                <a:gd name="T18" fmla="*/ 14 w 118"/>
                <a:gd name="T19" fmla="*/ 85 h 106"/>
                <a:gd name="T20" fmla="*/ 50 w 118"/>
                <a:gd name="T21" fmla="*/ 66 h 106"/>
                <a:gd name="T22" fmla="*/ 23 w 118"/>
                <a:gd name="T23" fmla="*/ 80 h 106"/>
                <a:gd name="T24" fmla="*/ 20 w 118"/>
                <a:gd name="T25" fmla="*/ 91 h 106"/>
                <a:gd name="T26" fmla="*/ 20 w 118"/>
                <a:gd name="T27" fmla="*/ 91 h 106"/>
                <a:gd name="T28" fmla="*/ 31 w 118"/>
                <a:gd name="T29" fmla="*/ 95 h 106"/>
                <a:gd name="T30" fmla="*/ 58 w 118"/>
                <a:gd name="T31" fmla="*/ 80 h 106"/>
                <a:gd name="T32" fmla="*/ 41 w 118"/>
                <a:gd name="T33" fmla="*/ 89 h 106"/>
                <a:gd name="T34" fmla="*/ 37 w 118"/>
                <a:gd name="T35" fmla="*/ 101 h 106"/>
                <a:gd name="T36" fmla="*/ 37 w 118"/>
                <a:gd name="T37" fmla="*/ 101 h 106"/>
                <a:gd name="T38" fmla="*/ 49 w 118"/>
                <a:gd name="T39" fmla="*/ 104 h 106"/>
                <a:gd name="T40" fmla="*/ 97 w 118"/>
                <a:gd name="T41" fmla="*/ 77 h 106"/>
                <a:gd name="T42" fmla="*/ 109 w 118"/>
                <a:gd name="T43" fmla="*/ 67 h 106"/>
                <a:gd name="T44" fmla="*/ 118 w 118"/>
                <a:gd name="T45" fmla="*/ 53 h 106"/>
                <a:gd name="T46" fmla="*/ 89 w 118"/>
                <a:gd name="T4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 h="106">
                  <a:moveTo>
                    <a:pt x="50" y="28"/>
                  </a:moveTo>
                  <a:cubicBezTo>
                    <a:pt x="7" y="51"/>
                    <a:pt x="7" y="51"/>
                    <a:pt x="7" y="51"/>
                  </a:cubicBezTo>
                  <a:cubicBezTo>
                    <a:pt x="3" y="53"/>
                    <a:pt x="2" y="58"/>
                    <a:pt x="4" y="62"/>
                  </a:cubicBezTo>
                  <a:cubicBezTo>
                    <a:pt x="4" y="62"/>
                    <a:pt x="4" y="62"/>
                    <a:pt x="4" y="62"/>
                  </a:cubicBezTo>
                  <a:cubicBezTo>
                    <a:pt x="6" y="66"/>
                    <a:pt x="11" y="68"/>
                    <a:pt x="15" y="66"/>
                  </a:cubicBezTo>
                  <a:cubicBezTo>
                    <a:pt x="42" y="51"/>
                    <a:pt x="42" y="51"/>
                    <a:pt x="42" y="51"/>
                  </a:cubicBezTo>
                  <a:cubicBezTo>
                    <a:pt x="6" y="71"/>
                    <a:pt x="6" y="71"/>
                    <a:pt x="6" y="71"/>
                  </a:cubicBezTo>
                  <a:cubicBezTo>
                    <a:pt x="2" y="73"/>
                    <a:pt x="0" y="78"/>
                    <a:pt x="2" y="82"/>
                  </a:cubicBezTo>
                  <a:cubicBezTo>
                    <a:pt x="2" y="82"/>
                    <a:pt x="2" y="82"/>
                    <a:pt x="2" y="82"/>
                  </a:cubicBezTo>
                  <a:cubicBezTo>
                    <a:pt x="5" y="86"/>
                    <a:pt x="10" y="88"/>
                    <a:pt x="14" y="85"/>
                  </a:cubicBezTo>
                  <a:cubicBezTo>
                    <a:pt x="50" y="66"/>
                    <a:pt x="50" y="66"/>
                    <a:pt x="50" y="66"/>
                  </a:cubicBezTo>
                  <a:cubicBezTo>
                    <a:pt x="23" y="80"/>
                    <a:pt x="23" y="80"/>
                    <a:pt x="23" y="80"/>
                  </a:cubicBezTo>
                  <a:cubicBezTo>
                    <a:pt x="19" y="82"/>
                    <a:pt x="18" y="87"/>
                    <a:pt x="20" y="91"/>
                  </a:cubicBezTo>
                  <a:cubicBezTo>
                    <a:pt x="20" y="91"/>
                    <a:pt x="20" y="91"/>
                    <a:pt x="20" y="91"/>
                  </a:cubicBezTo>
                  <a:cubicBezTo>
                    <a:pt x="22" y="95"/>
                    <a:pt x="27" y="97"/>
                    <a:pt x="31" y="95"/>
                  </a:cubicBezTo>
                  <a:cubicBezTo>
                    <a:pt x="58" y="80"/>
                    <a:pt x="58" y="80"/>
                    <a:pt x="58" y="80"/>
                  </a:cubicBezTo>
                  <a:cubicBezTo>
                    <a:pt x="41" y="89"/>
                    <a:pt x="41" y="89"/>
                    <a:pt x="41" y="89"/>
                  </a:cubicBezTo>
                  <a:cubicBezTo>
                    <a:pt x="37" y="91"/>
                    <a:pt x="35" y="96"/>
                    <a:pt x="37" y="101"/>
                  </a:cubicBezTo>
                  <a:cubicBezTo>
                    <a:pt x="37" y="101"/>
                    <a:pt x="37" y="101"/>
                    <a:pt x="37" y="101"/>
                  </a:cubicBezTo>
                  <a:cubicBezTo>
                    <a:pt x="40" y="105"/>
                    <a:pt x="45" y="106"/>
                    <a:pt x="49" y="104"/>
                  </a:cubicBezTo>
                  <a:cubicBezTo>
                    <a:pt x="97" y="77"/>
                    <a:pt x="97" y="77"/>
                    <a:pt x="97" y="77"/>
                  </a:cubicBezTo>
                  <a:cubicBezTo>
                    <a:pt x="102" y="75"/>
                    <a:pt x="106" y="71"/>
                    <a:pt x="109" y="67"/>
                  </a:cubicBezTo>
                  <a:cubicBezTo>
                    <a:pt x="118" y="53"/>
                    <a:pt x="118" y="53"/>
                    <a:pt x="118" y="53"/>
                  </a:cubicBezTo>
                  <a:cubicBezTo>
                    <a:pt x="89" y="0"/>
                    <a:pt x="89" y="0"/>
                    <a:pt x="89" y="0"/>
                  </a:cubicBez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2" name="Freeform 43">
              <a:extLst>
                <a:ext uri="{FF2B5EF4-FFF2-40B4-BE49-F238E27FC236}">
                  <a16:creationId xmlns:a16="http://schemas.microsoft.com/office/drawing/2014/main" id="{F93FFAFE-7954-4F1F-A14D-E008E418D8B3}"/>
                </a:ext>
              </a:extLst>
            </p:cNvPr>
            <p:cNvSpPr>
              <a:spLocks/>
            </p:cNvSpPr>
            <p:nvPr/>
          </p:nvSpPr>
          <p:spPr bwMode="auto">
            <a:xfrm>
              <a:off x="5681" y="2180"/>
              <a:ext cx="10" cy="7"/>
            </a:xfrm>
            <a:custGeom>
              <a:avLst/>
              <a:gdLst>
                <a:gd name="T0" fmla="*/ 6 w 6"/>
                <a:gd name="T1" fmla="*/ 4 h 4"/>
                <a:gd name="T2" fmla="*/ 0 w 6"/>
                <a:gd name="T3" fmla="*/ 0 h 4"/>
              </a:gdLst>
              <a:ahLst/>
              <a:cxnLst>
                <a:cxn ang="0">
                  <a:pos x="T0" y="T1"/>
                </a:cxn>
                <a:cxn ang="0">
                  <a:pos x="T2" y="T3"/>
                </a:cxn>
              </a:cxnLst>
              <a:rect l="0" t="0" r="r" b="b"/>
              <a:pathLst>
                <a:path w="6" h="4">
                  <a:moveTo>
                    <a:pt x="6" y="4"/>
                  </a:moveTo>
                  <a:cubicBezTo>
                    <a:pt x="4" y="3"/>
                    <a:pt x="2" y="2"/>
                    <a:pt x="0" y="0"/>
                  </a:cubicBez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3" name="Freeform 44">
              <a:extLst>
                <a:ext uri="{FF2B5EF4-FFF2-40B4-BE49-F238E27FC236}">
                  <a16:creationId xmlns:a16="http://schemas.microsoft.com/office/drawing/2014/main" id="{CB5F2691-39DB-4FB5-A6E0-8B78368F0117}"/>
                </a:ext>
              </a:extLst>
            </p:cNvPr>
            <p:cNvSpPr>
              <a:spLocks/>
            </p:cNvSpPr>
            <p:nvPr/>
          </p:nvSpPr>
          <p:spPr bwMode="auto">
            <a:xfrm>
              <a:off x="5691" y="2187"/>
              <a:ext cx="2" cy="0"/>
            </a:xfrm>
            <a:custGeom>
              <a:avLst/>
              <a:gdLst>
                <a:gd name="T0" fmla="*/ 1 w 1"/>
                <a:gd name="T1" fmla="*/ 0 w 1"/>
              </a:gdLst>
              <a:ahLst/>
              <a:cxnLst>
                <a:cxn ang="0">
                  <a:pos x="T0" y="0"/>
                </a:cxn>
                <a:cxn ang="0">
                  <a:pos x="T1" y="0"/>
                </a:cxn>
              </a:cxnLst>
              <a:rect l="0" t="0" r="r" b="b"/>
              <a:pathLst>
                <a:path w="1">
                  <a:moveTo>
                    <a:pt x="1" y="0"/>
                  </a:moveTo>
                  <a:cubicBezTo>
                    <a:pt x="1" y="0"/>
                    <a:pt x="0" y="0"/>
                    <a:pt x="0" y="0"/>
                  </a:cubicBez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4" name="Freeform 45">
              <a:extLst>
                <a:ext uri="{FF2B5EF4-FFF2-40B4-BE49-F238E27FC236}">
                  <a16:creationId xmlns:a16="http://schemas.microsoft.com/office/drawing/2014/main" id="{EBC673A6-4E46-4A5E-8872-7C2E01B51549}"/>
                </a:ext>
              </a:extLst>
            </p:cNvPr>
            <p:cNvSpPr>
              <a:spLocks/>
            </p:cNvSpPr>
            <p:nvPr/>
          </p:nvSpPr>
          <p:spPr bwMode="auto">
            <a:xfrm>
              <a:off x="5793" y="2061"/>
              <a:ext cx="49" cy="7"/>
            </a:xfrm>
            <a:custGeom>
              <a:avLst/>
              <a:gdLst>
                <a:gd name="T0" fmla="*/ 28 w 28"/>
                <a:gd name="T1" fmla="*/ 0 h 4"/>
                <a:gd name="T2" fmla="*/ 12 w 28"/>
                <a:gd name="T3" fmla="*/ 1 h 4"/>
                <a:gd name="T4" fmla="*/ 0 w 28"/>
                <a:gd name="T5" fmla="*/ 4 h 4"/>
              </a:gdLst>
              <a:ahLst/>
              <a:cxnLst>
                <a:cxn ang="0">
                  <a:pos x="T0" y="T1"/>
                </a:cxn>
                <a:cxn ang="0">
                  <a:pos x="T2" y="T3"/>
                </a:cxn>
                <a:cxn ang="0">
                  <a:pos x="T4" y="T5"/>
                </a:cxn>
              </a:cxnLst>
              <a:rect l="0" t="0" r="r" b="b"/>
              <a:pathLst>
                <a:path w="28" h="4">
                  <a:moveTo>
                    <a:pt x="28" y="0"/>
                  </a:moveTo>
                  <a:cubicBezTo>
                    <a:pt x="12" y="1"/>
                    <a:pt x="12" y="1"/>
                    <a:pt x="12" y="1"/>
                  </a:cubicBezTo>
                  <a:cubicBezTo>
                    <a:pt x="8" y="1"/>
                    <a:pt x="4" y="2"/>
                    <a:pt x="0" y="4"/>
                  </a:cubicBez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5" name="Freeform 46">
              <a:extLst>
                <a:ext uri="{FF2B5EF4-FFF2-40B4-BE49-F238E27FC236}">
                  <a16:creationId xmlns:a16="http://schemas.microsoft.com/office/drawing/2014/main" id="{4BB05F78-AD97-4BD0-8070-2C48D6EDFE09}"/>
                </a:ext>
              </a:extLst>
            </p:cNvPr>
            <p:cNvSpPr>
              <a:spLocks/>
            </p:cNvSpPr>
            <p:nvPr/>
          </p:nvSpPr>
          <p:spPr bwMode="auto">
            <a:xfrm>
              <a:off x="5648" y="2052"/>
              <a:ext cx="177" cy="128"/>
            </a:xfrm>
            <a:custGeom>
              <a:avLst/>
              <a:gdLst>
                <a:gd name="T0" fmla="*/ 34 w 102"/>
                <a:gd name="T1" fmla="*/ 37 h 74"/>
                <a:gd name="T2" fmla="*/ 67 w 102"/>
                <a:gd name="T3" fmla="*/ 23 h 74"/>
                <a:gd name="T4" fmla="*/ 67 w 102"/>
                <a:gd name="T5" fmla="*/ 23 h 74"/>
                <a:gd name="T6" fmla="*/ 91 w 102"/>
                <a:gd name="T7" fmla="*/ 29 h 74"/>
                <a:gd name="T8" fmla="*/ 101 w 102"/>
                <a:gd name="T9" fmla="*/ 23 h 74"/>
                <a:gd name="T10" fmla="*/ 101 w 102"/>
                <a:gd name="T11" fmla="*/ 23 h 74"/>
                <a:gd name="T12" fmla="*/ 95 w 102"/>
                <a:gd name="T13" fmla="*/ 13 h 74"/>
                <a:gd name="T14" fmla="*/ 52 w 102"/>
                <a:gd name="T15" fmla="*/ 2 h 74"/>
                <a:gd name="T16" fmla="*/ 37 w 102"/>
                <a:gd name="T17" fmla="*/ 1 h 74"/>
                <a:gd name="T18" fmla="*/ 15 w 102"/>
                <a:gd name="T19" fmla="*/ 3 h 74"/>
                <a:gd name="T20" fmla="*/ 0 w 102"/>
                <a:gd name="T21" fmla="*/ 62 h 74"/>
                <a:gd name="T22" fmla="*/ 19 w 102"/>
                <a:gd name="T2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74">
                  <a:moveTo>
                    <a:pt x="34" y="37"/>
                  </a:moveTo>
                  <a:cubicBezTo>
                    <a:pt x="47" y="37"/>
                    <a:pt x="58" y="34"/>
                    <a:pt x="67" y="23"/>
                  </a:cubicBezTo>
                  <a:cubicBezTo>
                    <a:pt x="67" y="23"/>
                    <a:pt x="67" y="23"/>
                    <a:pt x="67" y="23"/>
                  </a:cubicBezTo>
                  <a:cubicBezTo>
                    <a:pt x="91" y="29"/>
                    <a:pt x="91" y="29"/>
                    <a:pt x="91" y="29"/>
                  </a:cubicBezTo>
                  <a:cubicBezTo>
                    <a:pt x="96" y="30"/>
                    <a:pt x="100" y="27"/>
                    <a:pt x="101" y="23"/>
                  </a:cubicBezTo>
                  <a:cubicBezTo>
                    <a:pt x="101" y="23"/>
                    <a:pt x="101" y="23"/>
                    <a:pt x="101" y="23"/>
                  </a:cubicBezTo>
                  <a:cubicBezTo>
                    <a:pt x="102" y="18"/>
                    <a:pt x="100" y="14"/>
                    <a:pt x="95" y="13"/>
                  </a:cubicBezTo>
                  <a:cubicBezTo>
                    <a:pt x="52" y="2"/>
                    <a:pt x="52" y="2"/>
                    <a:pt x="52" y="2"/>
                  </a:cubicBezTo>
                  <a:cubicBezTo>
                    <a:pt x="47" y="1"/>
                    <a:pt x="42" y="0"/>
                    <a:pt x="37" y="1"/>
                  </a:cubicBezTo>
                  <a:cubicBezTo>
                    <a:pt x="15" y="3"/>
                    <a:pt x="15" y="3"/>
                    <a:pt x="15" y="3"/>
                  </a:cubicBezTo>
                  <a:cubicBezTo>
                    <a:pt x="0" y="62"/>
                    <a:pt x="0" y="62"/>
                    <a:pt x="0" y="62"/>
                  </a:cubicBezTo>
                  <a:cubicBezTo>
                    <a:pt x="19" y="74"/>
                    <a:pt x="19" y="74"/>
                    <a:pt x="19" y="74"/>
                  </a:cubicBez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grpSp>
      <p:grpSp>
        <p:nvGrpSpPr>
          <p:cNvPr id="36" name="Group 49">
            <a:extLst>
              <a:ext uri="{FF2B5EF4-FFF2-40B4-BE49-F238E27FC236}">
                <a16:creationId xmlns:a16="http://schemas.microsoft.com/office/drawing/2014/main" id="{8AEA8F73-8AD7-4E0A-BF47-9385BD385D6D}"/>
              </a:ext>
            </a:extLst>
          </p:cNvPr>
          <p:cNvGrpSpPr>
            <a:grpSpLocks noChangeAspect="1"/>
          </p:cNvGrpSpPr>
          <p:nvPr userDrawn="1"/>
        </p:nvGrpSpPr>
        <p:grpSpPr bwMode="auto">
          <a:xfrm>
            <a:off x="7794858" y="2017589"/>
            <a:ext cx="886505" cy="881994"/>
            <a:chOff x="6691" y="1925"/>
            <a:chExt cx="393" cy="391"/>
          </a:xfrm>
        </p:grpSpPr>
        <p:sp>
          <p:nvSpPr>
            <p:cNvPr id="37" name="Freeform 50">
              <a:extLst>
                <a:ext uri="{FF2B5EF4-FFF2-40B4-BE49-F238E27FC236}">
                  <a16:creationId xmlns:a16="http://schemas.microsoft.com/office/drawing/2014/main" id="{3AE13995-F3C4-45A9-A442-DA73B68AA8D2}"/>
                </a:ext>
              </a:extLst>
            </p:cNvPr>
            <p:cNvSpPr>
              <a:spLocks/>
            </p:cNvSpPr>
            <p:nvPr/>
          </p:nvSpPr>
          <p:spPr bwMode="auto">
            <a:xfrm>
              <a:off x="6691" y="1925"/>
              <a:ext cx="393" cy="391"/>
            </a:xfrm>
            <a:custGeom>
              <a:avLst/>
              <a:gdLst>
                <a:gd name="T0" fmla="*/ 147 w 227"/>
                <a:gd name="T1" fmla="*/ 34 h 227"/>
                <a:gd name="T2" fmla="*/ 127 w 227"/>
                <a:gd name="T3" fmla="*/ 34 h 227"/>
                <a:gd name="T4" fmla="*/ 114 w 227"/>
                <a:gd name="T5" fmla="*/ 58 h 227"/>
                <a:gd name="T6" fmla="*/ 100 w 227"/>
                <a:gd name="T7" fmla="*/ 34 h 227"/>
                <a:gd name="T8" fmla="*/ 68 w 227"/>
                <a:gd name="T9" fmla="*/ 34 h 227"/>
                <a:gd name="T10" fmla="*/ 97 w 227"/>
                <a:gd name="T11" fmla="*/ 84 h 227"/>
                <a:gd name="T12" fmla="*/ 131 w 227"/>
                <a:gd name="T13" fmla="*/ 84 h 227"/>
                <a:gd name="T14" fmla="*/ 170 w 227"/>
                <a:gd name="T15" fmla="*/ 15 h 227"/>
                <a:gd name="T16" fmla="*/ 170 w 227"/>
                <a:gd name="T17" fmla="*/ 15 h 227"/>
                <a:gd name="T18" fmla="*/ 227 w 227"/>
                <a:gd name="T19" fmla="*/ 114 h 227"/>
                <a:gd name="T20" fmla="*/ 114 w 227"/>
                <a:gd name="T21" fmla="*/ 227 h 227"/>
                <a:gd name="T22" fmla="*/ 0 w 227"/>
                <a:gd name="T23" fmla="*/ 114 h 227"/>
                <a:gd name="T24" fmla="*/ 114 w 227"/>
                <a:gd name="T25" fmla="*/ 0 h 227"/>
                <a:gd name="T26" fmla="*/ 149 w 227"/>
                <a:gd name="T27" fmla="*/ 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227">
                  <a:moveTo>
                    <a:pt x="147" y="34"/>
                  </a:moveTo>
                  <a:cubicBezTo>
                    <a:pt x="127" y="34"/>
                    <a:pt x="127" y="34"/>
                    <a:pt x="127" y="34"/>
                  </a:cubicBezTo>
                  <a:cubicBezTo>
                    <a:pt x="114" y="58"/>
                    <a:pt x="114" y="58"/>
                    <a:pt x="114" y="58"/>
                  </a:cubicBezTo>
                  <a:cubicBezTo>
                    <a:pt x="100" y="34"/>
                    <a:pt x="100" y="34"/>
                    <a:pt x="100" y="34"/>
                  </a:cubicBezTo>
                  <a:cubicBezTo>
                    <a:pt x="68" y="34"/>
                    <a:pt x="68" y="34"/>
                    <a:pt x="68" y="34"/>
                  </a:cubicBezTo>
                  <a:cubicBezTo>
                    <a:pt x="97" y="84"/>
                    <a:pt x="97" y="84"/>
                    <a:pt x="97" y="84"/>
                  </a:cubicBezTo>
                  <a:cubicBezTo>
                    <a:pt x="131" y="84"/>
                    <a:pt x="131" y="84"/>
                    <a:pt x="131" y="84"/>
                  </a:cubicBezTo>
                  <a:cubicBezTo>
                    <a:pt x="170" y="15"/>
                    <a:pt x="170" y="15"/>
                    <a:pt x="170" y="15"/>
                  </a:cubicBezTo>
                  <a:cubicBezTo>
                    <a:pt x="170" y="15"/>
                    <a:pt x="170" y="15"/>
                    <a:pt x="170" y="15"/>
                  </a:cubicBezTo>
                  <a:cubicBezTo>
                    <a:pt x="204" y="35"/>
                    <a:pt x="227" y="72"/>
                    <a:pt x="227" y="114"/>
                  </a:cubicBezTo>
                  <a:cubicBezTo>
                    <a:pt x="227" y="176"/>
                    <a:pt x="176" y="227"/>
                    <a:pt x="114" y="227"/>
                  </a:cubicBezTo>
                  <a:cubicBezTo>
                    <a:pt x="51" y="227"/>
                    <a:pt x="0" y="176"/>
                    <a:pt x="0" y="114"/>
                  </a:cubicBezTo>
                  <a:cubicBezTo>
                    <a:pt x="0" y="51"/>
                    <a:pt x="51" y="0"/>
                    <a:pt x="114" y="0"/>
                  </a:cubicBezTo>
                  <a:cubicBezTo>
                    <a:pt x="126" y="0"/>
                    <a:pt x="138" y="2"/>
                    <a:pt x="149" y="6"/>
                  </a:cubicBezTo>
                </a:path>
              </a:pathLst>
            </a:custGeom>
            <a:noFill/>
            <a:ln w="19050" cap="flat">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8" name="Oval 51">
              <a:extLst>
                <a:ext uri="{FF2B5EF4-FFF2-40B4-BE49-F238E27FC236}">
                  <a16:creationId xmlns:a16="http://schemas.microsoft.com/office/drawing/2014/main" id="{88411C0D-DB32-4110-8177-394835BB33A6}"/>
                </a:ext>
              </a:extLst>
            </p:cNvPr>
            <p:cNvSpPr>
              <a:spLocks noChangeArrowheads="1"/>
            </p:cNvSpPr>
            <p:nvPr/>
          </p:nvSpPr>
          <p:spPr bwMode="auto">
            <a:xfrm>
              <a:off x="6809" y="2101"/>
              <a:ext cx="158" cy="156"/>
            </a:xfrm>
            <a:prstGeom prst="ellipse">
              <a:avLst/>
            </a:prstGeom>
            <a:noFill/>
            <a:ln w="19050" cap="sq">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39" name="Oval 52">
              <a:extLst>
                <a:ext uri="{FF2B5EF4-FFF2-40B4-BE49-F238E27FC236}">
                  <a16:creationId xmlns:a16="http://schemas.microsoft.com/office/drawing/2014/main" id="{9A2E9E04-D291-4238-8B39-333FC889BBAA}"/>
                </a:ext>
              </a:extLst>
            </p:cNvPr>
            <p:cNvSpPr>
              <a:spLocks noChangeArrowheads="1"/>
            </p:cNvSpPr>
            <p:nvPr/>
          </p:nvSpPr>
          <p:spPr bwMode="auto">
            <a:xfrm>
              <a:off x="6830" y="2121"/>
              <a:ext cx="118" cy="117"/>
            </a:xfrm>
            <a:prstGeom prst="ellipse">
              <a:avLst/>
            </a:prstGeom>
            <a:noFill/>
            <a:ln w="19050" cap="sq">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40" name="Rectangle 53">
              <a:extLst>
                <a:ext uri="{FF2B5EF4-FFF2-40B4-BE49-F238E27FC236}">
                  <a16:creationId xmlns:a16="http://schemas.microsoft.com/office/drawing/2014/main" id="{ED8F69F3-5204-4439-9A2F-E9EDA8B8831E}"/>
                </a:ext>
              </a:extLst>
            </p:cNvPr>
            <p:cNvSpPr>
              <a:spLocks noChangeArrowheads="1"/>
            </p:cNvSpPr>
            <p:nvPr/>
          </p:nvSpPr>
          <p:spPr bwMode="auto">
            <a:xfrm>
              <a:off x="6849" y="2069"/>
              <a:ext cx="78" cy="19"/>
            </a:xfrm>
            <a:prstGeom prst="rect">
              <a:avLst/>
            </a:prstGeom>
            <a:noFill/>
            <a:ln w="19050" cap="sq">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grpSp>
      <p:cxnSp>
        <p:nvCxnSpPr>
          <p:cNvPr id="41" name="Conector reto 146">
            <a:extLst>
              <a:ext uri="{FF2B5EF4-FFF2-40B4-BE49-F238E27FC236}">
                <a16:creationId xmlns:a16="http://schemas.microsoft.com/office/drawing/2014/main" id="{2312EB07-A6C6-4375-8416-F25E42B53E0F}"/>
              </a:ext>
            </a:extLst>
          </p:cNvPr>
          <p:cNvCxnSpPr>
            <a:cxnSpLocks/>
          </p:cNvCxnSpPr>
          <p:nvPr userDrawn="1"/>
        </p:nvCxnSpPr>
        <p:spPr>
          <a:xfrm>
            <a:off x="1656165" y="3969453"/>
            <a:ext cx="31123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2" name="Conector reto 146">
            <a:extLst>
              <a:ext uri="{FF2B5EF4-FFF2-40B4-BE49-F238E27FC236}">
                <a16:creationId xmlns:a16="http://schemas.microsoft.com/office/drawing/2014/main" id="{500252C2-E50A-44D8-812F-775BF6142AC4}"/>
              </a:ext>
            </a:extLst>
          </p:cNvPr>
          <p:cNvCxnSpPr>
            <a:cxnSpLocks/>
          </p:cNvCxnSpPr>
          <p:nvPr userDrawn="1"/>
        </p:nvCxnSpPr>
        <p:spPr>
          <a:xfrm>
            <a:off x="3798275" y="3969453"/>
            <a:ext cx="31123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Conector reto 146">
            <a:extLst>
              <a:ext uri="{FF2B5EF4-FFF2-40B4-BE49-F238E27FC236}">
                <a16:creationId xmlns:a16="http://schemas.microsoft.com/office/drawing/2014/main" id="{90F6F8A6-8987-467D-A026-56167A93E570}"/>
              </a:ext>
            </a:extLst>
          </p:cNvPr>
          <p:cNvCxnSpPr>
            <a:cxnSpLocks/>
          </p:cNvCxnSpPr>
          <p:nvPr userDrawn="1"/>
        </p:nvCxnSpPr>
        <p:spPr>
          <a:xfrm>
            <a:off x="5940385" y="3994744"/>
            <a:ext cx="31123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 name="Conector reto 146">
            <a:extLst>
              <a:ext uri="{FF2B5EF4-FFF2-40B4-BE49-F238E27FC236}">
                <a16:creationId xmlns:a16="http://schemas.microsoft.com/office/drawing/2014/main" id="{31300619-151E-47B5-91B1-BD24C8A99D57}"/>
              </a:ext>
            </a:extLst>
          </p:cNvPr>
          <p:cNvCxnSpPr/>
          <p:nvPr userDrawn="1"/>
        </p:nvCxnSpPr>
        <p:spPr>
          <a:xfrm>
            <a:off x="8082495" y="3952734"/>
            <a:ext cx="31123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Title 3">
            <a:extLst>
              <a:ext uri="{FF2B5EF4-FFF2-40B4-BE49-F238E27FC236}">
                <a16:creationId xmlns:a16="http://schemas.microsoft.com/office/drawing/2014/main" id="{C5F371DE-F2AF-4BAC-8289-FE43D5C307F9}"/>
              </a:ext>
            </a:extLst>
          </p:cNvPr>
          <p:cNvSpPr txBox="1">
            <a:spLocks/>
          </p:cNvSpPr>
          <p:nvPr userDrawn="1"/>
        </p:nvSpPr>
        <p:spPr>
          <a:xfrm>
            <a:off x="9309220" y="2988003"/>
            <a:ext cx="2142000" cy="88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pt-BR"/>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srgbClr val="716E6A"/>
                </a:solidFill>
                <a:effectLst/>
                <a:uLnTx/>
                <a:uFillTx/>
                <a:latin typeface="GenesisCare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50" normalizeH="0" baseline="0" noProof="0" dirty="0">
                <a:ln>
                  <a:noFill/>
                </a:ln>
                <a:solidFill>
                  <a:srgbClr val="00BF6F"/>
                </a:solidFill>
                <a:effectLst/>
                <a:uLnTx/>
                <a:uFillTx/>
                <a:latin typeface="GenesisCare Sans Black" panose="00000A00000000000000" pitchFamily="2" charset="0"/>
                <a:ea typeface="+mn-ea"/>
                <a:cs typeface="+mn-cs"/>
              </a:rPr>
              <a:t>Integrity always</a:t>
            </a:r>
          </a:p>
        </p:txBody>
      </p:sp>
      <p:cxnSp>
        <p:nvCxnSpPr>
          <p:cNvPr id="46" name="Conector reto 146">
            <a:extLst>
              <a:ext uri="{FF2B5EF4-FFF2-40B4-BE49-F238E27FC236}">
                <a16:creationId xmlns:a16="http://schemas.microsoft.com/office/drawing/2014/main" id="{D3959307-49C6-4868-9FD3-7089CA7876A6}"/>
              </a:ext>
            </a:extLst>
          </p:cNvPr>
          <p:cNvCxnSpPr>
            <a:cxnSpLocks/>
          </p:cNvCxnSpPr>
          <p:nvPr userDrawn="1"/>
        </p:nvCxnSpPr>
        <p:spPr>
          <a:xfrm>
            <a:off x="10224605" y="3952734"/>
            <a:ext cx="3112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47" name="Table 46">
            <a:extLst>
              <a:ext uri="{FF2B5EF4-FFF2-40B4-BE49-F238E27FC236}">
                <a16:creationId xmlns:a16="http://schemas.microsoft.com/office/drawing/2014/main" id="{37695017-77BA-4F27-8E1D-DF230C516D9C}"/>
              </a:ext>
            </a:extLst>
          </p:cNvPr>
          <p:cNvGraphicFramePr>
            <a:graphicFrameLocks noGrp="1"/>
          </p:cNvGraphicFramePr>
          <p:nvPr userDrawn="1">
            <p:extLst>
              <p:ext uri="{D42A27DB-BD31-4B8C-83A1-F6EECF244321}">
                <p14:modId xmlns:p14="http://schemas.microsoft.com/office/powerpoint/2010/main" val="2352685068"/>
              </p:ext>
            </p:extLst>
          </p:nvPr>
        </p:nvGraphicFramePr>
        <p:xfrm>
          <a:off x="738193" y="4130480"/>
          <a:ext cx="10910470" cy="1269841"/>
        </p:xfrm>
        <a:graphic>
          <a:graphicData uri="http://schemas.openxmlformats.org/drawingml/2006/table">
            <a:tbl>
              <a:tblPr firstRow="1" bandRow="1">
                <a:tableStyleId>{2D5ABB26-0587-4C30-8999-92F81FD0307C}</a:tableStyleId>
              </a:tblPr>
              <a:tblGrid>
                <a:gridCol w="2182094">
                  <a:extLst>
                    <a:ext uri="{9D8B030D-6E8A-4147-A177-3AD203B41FA5}">
                      <a16:colId xmlns:a16="http://schemas.microsoft.com/office/drawing/2014/main" val="2892469275"/>
                    </a:ext>
                  </a:extLst>
                </a:gridCol>
                <a:gridCol w="2182094">
                  <a:extLst>
                    <a:ext uri="{9D8B030D-6E8A-4147-A177-3AD203B41FA5}">
                      <a16:colId xmlns:a16="http://schemas.microsoft.com/office/drawing/2014/main" val="3582689837"/>
                    </a:ext>
                  </a:extLst>
                </a:gridCol>
                <a:gridCol w="2182094">
                  <a:extLst>
                    <a:ext uri="{9D8B030D-6E8A-4147-A177-3AD203B41FA5}">
                      <a16:colId xmlns:a16="http://schemas.microsoft.com/office/drawing/2014/main" val="965648921"/>
                    </a:ext>
                  </a:extLst>
                </a:gridCol>
                <a:gridCol w="2182094">
                  <a:extLst>
                    <a:ext uri="{9D8B030D-6E8A-4147-A177-3AD203B41FA5}">
                      <a16:colId xmlns:a16="http://schemas.microsoft.com/office/drawing/2014/main" val="3510932217"/>
                    </a:ext>
                  </a:extLst>
                </a:gridCol>
                <a:gridCol w="2182094">
                  <a:extLst>
                    <a:ext uri="{9D8B030D-6E8A-4147-A177-3AD203B41FA5}">
                      <a16:colId xmlns:a16="http://schemas.microsoft.com/office/drawing/2014/main" val="1743139525"/>
                    </a:ext>
                  </a:extLst>
                </a:gridCol>
              </a:tblGrid>
              <a:tr h="1269841">
                <a:tc>
                  <a:txBody>
                    <a:bodyPr/>
                    <a:lstStyle/>
                    <a:p>
                      <a:pPr marL="0" marR="0" lvl="0" indent="0" algn="ctr" defTabSz="711200" rtl="0" eaLnBrk="1" fontAlgn="auto" latinLnBrk="0" hangingPunct="1">
                        <a:lnSpc>
                          <a:spcPct val="100000"/>
                        </a:lnSpc>
                        <a:spcBef>
                          <a:spcPts val="1200"/>
                        </a:spcBef>
                        <a:spcAft>
                          <a:spcPts val="0"/>
                        </a:spcAft>
                        <a:buClrTx/>
                        <a:buSzTx/>
                        <a:buFontTx/>
                        <a:buNone/>
                        <a:tabLst/>
                        <a:defRPr/>
                      </a:pPr>
                      <a:endParaRPr lang="en-US" sz="1400" b="0" dirty="0">
                        <a:solidFill>
                          <a:schemeClr val="accent5"/>
                        </a:solidFill>
                      </a:endParaRPr>
                    </a:p>
                  </a:txBody>
                  <a:tcPr marL="180000" marR="180000"/>
                </a:tc>
                <a:tc>
                  <a:txBody>
                    <a:bodyPr/>
                    <a:lstStyle/>
                    <a:p>
                      <a:pPr marL="0" marR="0" lvl="0" indent="0" algn="ctr" defTabSz="711200" rtl="0" eaLnBrk="1" fontAlgn="auto" latinLnBrk="0" hangingPunct="1">
                        <a:lnSpc>
                          <a:spcPct val="100000"/>
                        </a:lnSpc>
                        <a:spcBef>
                          <a:spcPts val="1200"/>
                        </a:spcBef>
                        <a:spcAft>
                          <a:spcPts val="0"/>
                        </a:spcAft>
                        <a:buClrTx/>
                        <a:buSzTx/>
                        <a:buFontTx/>
                        <a:buNone/>
                        <a:tabLst/>
                        <a:defRPr/>
                      </a:pPr>
                      <a:r>
                        <a:rPr lang="en-US" sz="1400" b="0" dirty="0">
                          <a:solidFill>
                            <a:schemeClr val="accent3"/>
                          </a:solidFill>
                        </a:rPr>
                        <a:t>We all contribute insightful, innovative ideas, both big</a:t>
                      </a:r>
                      <a:br>
                        <a:rPr lang="en-US" sz="1400" b="0" dirty="0">
                          <a:solidFill>
                            <a:schemeClr val="accent3"/>
                          </a:solidFill>
                        </a:rPr>
                      </a:br>
                      <a:r>
                        <a:rPr lang="en-US" sz="1400" b="0" dirty="0">
                          <a:solidFill>
                            <a:schemeClr val="accent3"/>
                          </a:solidFill>
                        </a:rPr>
                        <a:t>and small.</a:t>
                      </a:r>
                    </a:p>
                  </a:txBody>
                  <a:tcPr marL="180000" marR="180000"/>
                </a:tc>
                <a:tc>
                  <a:txBody>
                    <a:bodyPr/>
                    <a:lstStyle/>
                    <a:p>
                      <a:pPr marL="0" marR="0" lvl="0" indent="0" algn="ctr" defTabSz="711200" rtl="0" eaLnBrk="1" fontAlgn="auto" latinLnBrk="0" hangingPunct="1">
                        <a:lnSpc>
                          <a:spcPct val="100000"/>
                        </a:lnSpc>
                        <a:spcBef>
                          <a:spcPts val="1200"/>
                        </a:spcBef>
                        <a:spcAft>
                          <a:spcPts val="0"/>
                        </a:spcAft>
                        <a:buClrTx/>
                        <a:buSzTx/>
                        <a:buFontTx/>
                        <a:buNone/>
                        <a:tabLst/>
                        <a:defRPr/>
                      </a:pPr>
                      <a:r>
                        <a:rPr lang="en-US" sz="1400" b="0" dirty="0">
                          <a:solidFill>
                            <a:schemeClr val="accent4"/>
                          </a:solidFill>
                        </a:rPr>
                        <a:t>We work as one to achieve more, both inside and outside</a:t>
                      </a:r>
                      <a:br>
                        <a:rPr lang="en-US" sz="1400" b="0" dirty="0">
                          <a:solidFill>
                            <a:schemeClr val="accent4"/>
                          </a:solidFill>
                        </a:rPr>
                      </a:br>
                      <a:r>
                        <a:rPr lang="en-US" sz="1400" b="0" dirty="0">
                          <a:solidFill>
                            <a:schemeClr val="accent4"/>
                          </a:solidFill>
                        </a:rPr>
                        <a:t>of GenesisCare. </a:t>
                      </a:r>
                    </a:p>
                  </a:txBody>
                  <a:tcPr marL="180000" marR="180000"/>
                </a:tc>
                <a:tc>
                  <a:txBody>
                    <a:bodyPr/>
                    <a:lstStyle/>
                    <a:p>
                      <a:pPr marL="0" marR="0" lvl="0" indent="0" algn="ctr" defTabSz="711200" rtl="0" eaLnBrk="1" fontAlgn="auto" latinLnBrk="0" hangingPunct="1">
                        <a:lnSpc>
                          <a:spcPct val="100000"/>
                        </a:lnSpc>
                        <a:spcBef>
                          <a:spcPts val="1200"/>
                        </a:spcBef>
                        <a:spcAft>
                          <a:spcPts val="0"/>
                        </a:spcAft>
                        <a:buClrTx/>
                        <a:buSzTx/>
                        <a:buFontTx/>
                        <a:buNone/>
                        <a:tabLst/>
                        <a:defRPr/>
                      </a:pPr>
                      <a:r>
                        <a:rPr lang="en-US" sz="1400" b="0" dirty="0">
                          <a:solidFill>
                            <a:schemeClr val="accent6"/>
                          </a:solidFill>
                        </a:rPr>
                        <a:t>We dare to make ideas happen, to make the impossible</a:t>
                      </a:r>
                      <a:br>
                        <a:rPr lang="en-US" sz="1400" b="0" dirty="0">
                          <a:solidFill>
                            <a:schemeClr val="accent6"/>
                          </a:solidFill>
                        </a:rPr>
                      </a:br>
                      <a:r>
                        <a:rPr lang="en-US" sz="1400" b="0" dirty="0">
                          <a:solidFill>
                            <a:schemeClr val="accent6"/>
                          </a:solidFill>
                        </a:rPr>
                        <a:t>a reality.</a:t>
                      </a:r>
                    </a:p>
                  </a:txBody>
                  <a:tcPr marL="180000" marR="180000"/>
                </a:tc>
                <a:tc>
                  <a:txBody>
                    <a:bodyPr/>
                    <a:lstStyle/>
                    <a:p>
                      <a:pPr marL="0" marR="0" lvl="0" indent="0" algn="ctr" defTabSz="711200" rtl="0" eaLnBrk="1" fontAlgn="auto" latinLnBrk="0" hangingPunct="1">
                        <a:lnSpc>
                          <a:spcPct val="100000"/>
                        </a:lnSpc>
                        <a:spcBef>
                          <a:spcPts val="1200"/>
                        </a:spcBef>
                        <a:spcAft>
                          <a:spcPts val="0"/>
                        </a:spcAft>
                        <a:buClrTx/>
                        <a:buSzTx/>
                        <a:buFontTx/>
                        <a:buNone/>
                        <a:tabLst/>
                        <a:defRPr/>
                      </a:pPr>
                      <a:r>
                        <a:rPr lang="en-US" sz="1400" b="0" dirty="0">
                          <a:solidFill>
                            <a:schemeClr val="accent1"/>
                          </a:solidFill>
                        </a:rPr>
                        <a:t>We do the right thing for our patients,</a:t>
                      </a:r>
                      <a:br>
                        <a:rPr lang="en-US" sz="1400" b="0" dirty="0">
                          <a:solidFill>
                            <a:schemeClr val="accent1"/>
                          </a:solidFill>
                        </a:rPr>
                      </a:br>
                      <a:r>
                        <a:rPr lang="en-US" sz="1400" b="0" dirty="0">
                          <a:solidFill>
                            <a:schemeClr val="accent1"/>
                          </a:solidFill>
                        </a:rPr>
                        <a:t>our partners and</a:t>
                      </a:r>
                      <a:br>
                        <a:rPr lang="en-US" sz="1400" b="0" dirty="0">
                          <a:solidFill>
                            <a:schemeClr val="accent1"/>
                          </a:solidFill>
                        </a:rPr>
                      </a:br>
                      <a:r>
                        <a:rPr lang="en-US" sz="1400" b="0" dirty="0">
                          <a:solidFill>
                            <a:schemeClr val="accent1"/>
                          </a:solidFill>
                        </a:rPr>
                        <a:t>each other.</a:t>
                      </a:r>
                    </a:p>
                  </a:txBody>
                  <a:tcPr marL="180000" marR="180000"/>
                </a:tc>
                <a:extLst>
                  <a:ext uri="{0D108BD9-81ED-4DB2-BD59-A6C34878D82A}">
                    <a16:rowId xmlns:a16="http://schemas.microsoft.com/office/drawing/2014/main" val="1409813735"/>
                  </a:ext>
                </a:extLst>
              </a:tr>
            </a:tbl>
          </a:graphicData>
        </a:graphic>
      </p:graphicFrame>
      <p:pic>
        <p:nvPicPr>
          <p:cNvPr id="48" name="Picture 47">
            <a:extLst>
              <a:ext uri="{FF2B5EF4-FFF2-40B4-BE49-F238E27FC236}">
                <a16:creationId xmlns:a16="http://schemas.microsoft.com/office/drawing/2014/main" id="{EBC207F7-A2F6-46B7-97A3-55638F041793}"/>
              </a:ext>
            </a:extLst>
          </p:cNvPr>
          <p:cNvPicPr>
            <a:picLocks noChangeAspect="1"/>
          </p:cNvPicPr>
          <p:nvPr userDrawn="1"/>
        </p:nvPicPr>
        <p:blipFill>
          <a:blip r:embed="rId2"/>
          <a:stretch>
            <a:fillRect/>
          </a:stretch>
        </p:blipFill>
        <p:spPr>
          <a:xfrm>
            <a:off x="9929089" y="2018822"/>
            <a:ext cx="902263" cy="902263"/>
          </a:xfrm>
          <a:prstGeom prst="rect">
            <a:avLst/>
          </a:prstGeom>
        </p:spPr>
      </p:pic>
      <p:sp>
        <p:nvSpPr>
          <p:cNvPr id="49" name="TextBox 48">
            <a:extLst>
              <a:ext uri="{FF2B5EF4-FFF2-40B4-BE49-F238E27FC236}">
                <a16:creationId xmlns:a16="http://schemas.microsoft.com/office/drawing/2014/main" id="{7A00566A-09C6-41F8-9AAF-678844B35378}"/>
              </a:ext>
            </a:extLst>
          </p:cNvPr>
          <p:cNvSpPr txBox="1"/>
          <p:nvPr userDrawn="1"/>
        </p:nvSpPr>
        <p:spPr>
          <a:xfrm>
            <a:off x="723074" y="4129565"/>
            <a:ext cx="2189091" cy="954107"/>
          </a:xfrm>
          <a:prstGeom prst="rect">
            <a:avLst/>
          </a:prstGeom>
          <a:noFill/>
        </p:spPr>
        <p:txBody>
          <a:bodyPr wrap="square">
            <a:spAutoFit/>
          </a:bodyPr>
          <a:lstStyle/>
          <a:p>
            <a:pPr marL="0" marR="0" lvl="0" indent="0" algn="ctr" defTabSz="711200" rtl="0" eaLnBrk="1" fontAlgn="auto" latinLnBrk="0" hangingPunct="1">
              <a:lnSpc>
                <a:spcPct val="100000"/>
              </a:lnSpc>
              <a:spcBef>
                <a:spcPts val="1200"/>
              </a:spcBef>
              <a:spcAft>
                <a:spcPts val="0"/>
              </a:spcAft>
              <a:buClrTx/>
              <a:buSzTx/>
              <a:buFontTx/>
              <a:buNone/>
              <a:tabLst/>
              <a:defRPr/>
            </a:pPr>
            <a:r>
              <a:rPr lang="en-US" sz="1400" b="0" dirty="0">
                <a:solidFill>
                  <a:schemeClr val="accent5"/>
                </a:solidFill>
              </a:rPr>
              <a:t>We understand the needs, emotions and ambitions of our patients and each other.</a:t>
            </a:r>
          </a:p>
        </p:txBody>
      </p:sp>
    </p:spTree>
    <p:extLst>
      <p:ext uri="{BB962C8B-B14F-4D97-AF65-F5344CB8AC3E}">
        <p14:creationId xmlns:p14="http://schemas.microsoft.com/office/powerpoint/2010/main" val="241608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01CD-4A7C-43CA-B03B-F598A43C429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6626350-1F47-4CCD-8D6F-3745716E11E3}"/>
              </a:ext>
            </a:extLst>
          </p:cNvPr>
          <p:cNvSpPr>
            <a:spLocks noGrp="1"/>
          </p:cNvSpPr>
          <p:nvPr>
            <p:ph idx="1"/>
          </p:nvPr>
        </p:nvSpPr>
        <p:spPr>
          <a:xfrm>
            <a:off x="740780" y="1253330"/>
            <a:ext cx="10710440" cy="4582319"/>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7" name="Footer Placeholder 3">
            <a:extLst>
              <a:ext uri="{FF2B5EF4-FFF2-40B4-BE49-F238E27FC236}">
                <a16:creationId xmlns:a16="http://schemas.microsoft.com/office/drawing/2014/main" id="{E7BB903F-D0F7-4DC3-B9E4-2E00CC500E66}"/>
              </a:ext>
            </a:extLst>
          </p:cNvPr>
          <p:cNvSpPr>
            <a:spLocks noGrp="1"/>
          </p:cNvSpPr>
          <p:nvPr>
            <p:ph type="ftr" sz="quarter" idx="11"/>
          </p:nvPr>
        </p:nvSpPr>
        <p:spPr>
          <a:xfrm>
            <a:off x="738193" y="6318221"/>
            <a:ext cx="1124064" cy="215444"/>
          </a:xfrm>
        </p:spPr>
        <p:txBody>
          <a:bodyPr/>
          <a:lstStyle/>
          <a:p>
            <a:r>
              <a:rPr lang="en-AU" dirty="0"/>
              <a:t>©GenesisCare 2021</a:t>
            </a:r>
          </a:p>
        </p:txBody>
      </p:sp>
      <p:sp>
        <p:nvSpPr>
          <p:cNvPr id="8" name="Slide Number Placeholder 4">
            <a:extLst>
              <a:ext uri="{FF2B5EF4-FFF2-40B4-BE49-F238E27FC236}">
                <a16:creationId xmlns:a16="http://schemas.microsoft.com/office/drawing/2014/main" id="{313FE9E6-4FDA-4D61-8A07-536A57C9DD78}"/>
              </a:ext>
            </a:extLst>
          </p:cNvPr>
          <p:cNvSpPr>
            <a:spLocks noGrp="1"/>
          </p:cNvSpPr>
          <p:nvPr>
            <p:ph type="sldNum" sz="quarter" idx="12"/>
          </p:nvPr>
        </p:nvSpPr>
        <p:spPr>
          <a:xfrm>
            <a:off x="1939496" y="6318221"/>
            <a:ext cx="312830" cy="215444"/>
          </a:xfrm>
        </p:spPr>
        <p:txBody>
          <a:bodyPr/>
          <a:lstStyle/>
          <a:p>
            <a:fld id="{FAB6D39D-1210-4F97-8D6B-D4136F467DEA}" type="slidenum">
              <a:rPr lang="en-AU" smtClean="0"/>
              <a:t>‹#›</a:t>
            </a:fld>
            <a:endParaRPr lang="en-AU" dirty="0"/>
          </a:p>
        </p:txBody>
      </p:sp>
    </p:spTree>
    <p:extLst>
      <p:ext uri="{BB962C8B-B14F-4D97-AF65-F5344CB8AC3E}">
        <p14:creationId xmlns:p14="http://schemas.microsoft.com/office/powerpoint/2010/main" val="130004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_WHITE BULLE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01CD-4A7C-43CA-B03B-F598A43C429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16626350-1F47-4CCD-8D6F-3745716E11E3}"/>
              </a:ext>
            </a:extLst>
          </p:cNvPr>
          <p:cNvSpPr>
            <a:spLocks noGrp="1"/>
          </p:cNvSpPr>
          <p:nvPr>
            <p:ph idx="1"/>
          </p:nvPr>
        </p:nvSpPr>
        <p:spPr>
          <a:xfrm>
            <a:off x="740780" y="1253330"/>
            <a:ext cx="10710440" cy="4582319"/>
          </a:xfrm>
          <a:prstGeom prst="rect">
            <a:avLst/>
          </a:prstGeom>
        </p:spPr>
        <p:txBody>
          <a:bodyPr/>
          <a:lstStyle>
            <a:lvl1pPr marL="269875" indent="-269875">
              <a:buFontTx/>
              <a:buBlip>
                <a:blip r:embed="rId2"/>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lvl4pPr>
          </a:lstStyle>
          <a:p>
            <a:pPr lvl="0"/>
            <a:r>
              <a:rPr lang="en-US"/>
              <a:t>Click to edit Master text styles</a:t>
            </a:r>
          </a:p>
          <a:p>
            <a:pPr lvl="1"/>
            <a:r>
              <a:rPr lang="en-US"/>
              <a:t>Second level</a:t>
            </a:r>
          </a:p>
          <a:p>
            <a:pPr lvl="2"/>
            <a:r>
              <a:rPr lang="en-US"/>
              <a:t>Third level</a:t>
            </a:r>
          </a:p>
        </p:txBody>
      </p:sp>
      <p:sp>
        <p:nvSpPr>
          <p:cNvPr id="7" name="Footer Placeholder 3">
            <a:extLst>
              <a:ext uri="{FF2B5EF4-FFF2-40B4-BE49-F238E27FC236}">
                <a16:creationId xmlns:a16="http://schemas.microsoft.com/office/drawing/2014/main" id="{E7BB903F-D0F7-4DC3-B9E4-2E00CC500E66}"/>
              </a:ext>
            </a:extLst>
          </p:cNvPr>
          <p:cNvSpPr>
            <a:spLocks noGrp="1"/>
          </p:cNvSpPr>
          <p:nvPr>
            <p:ph type="ftr" sz="quarter" idx="11"/>
          </p:nvPr>
        </p:nvSpPr>
        <p:spPr>
          <a:xfrm>
            <a:off x="738193" y="6318221"/>
            <a:ext cx="1124064" cy="215444"/>
          </a:xfrm>
          <a:noFill/>
        </p:spPr>
        <p:txBody>
          <a:bodyPr/>
          <a:lstStyle>
            <a:lvl1pPr>
              <a:defRPr>
                <a:solidFill>
                  <a:schemeClr val="bg1"/>
                </a:solidFill>
              </a:defRPr>
            </a:lvl1pPr>
          </a:lstStyle>
          <a:p>
            <a:r>
              <a:rPr lang="en-AU"/>
              <a:t>©GenesisCare 2021</a:t>
            </a:r>
            <a:endParaRPr lang="en-AU" dirty="0"/>
          </a:p>
        </p:txBody>
      </p:sp>
      <p:sp>
        <p:nvSpPr>
          <p:cNvPr id="8" name="Slide Number Placeholder 4">
            <a:extLst>
              <a:ext uri="{FF2B5EF4-FFF2-40B4-BE49-F238E27FC236}">
                <a16:creationId xmlns:a16="http://schemas.microsoft.com/office/drawing/2014/main" id="{313FE9E6-4FDA-4D61-8A07-536A57C9DD78}"/>
              </a:ext>
            </a:extLst>
          </p:cNvPr>
          <p:cNvSpPr>
            <a:spLocks noGrp="1"/>
          </p:cNvSpPr>
          <p:nvPr>
            <p:ph type="sldNum" sz="quarter" idx="12"/>
          </p:nvPr>
        </p:nvSpPr>
        <p:spPr>
          <a:xfrm>
            <a:off x="1939496" y="6318221"/>
            <a:ext cx="312830" cy="215444"/>
          </a:xfrm>
          <a:noFill/>
        </p:spPr>
        <p:txBody>
          <a:bodyPr/>
          <a:lstStyle>
            <a:lvl1pPr>
              <a:defRPr>
                <a:solidFill>
                  <a:schemeClr val="bg1"/>
                </a:solidFill>
              </a:defRPr>
            </a:lvl1pPr>
          </a:lstStyle>
          <a:p>
            <a:fld id="{FAB6D39D-1210-4F97-8D6B-D4136F467DEA}" type="slidenum">
              <a:rPr lang="en-AU" smtClean="0"/>
              <a:pPr/>
              <a:t>‹#›</a:t>
            </a:fld>
            <a:endParaRPr lang="en-AU" dirty="0"/>
          </a:p>
        </p:txBody>
      </p:sp>
      <p:grpSp>
        <p:nvGrpSpPr>
          <p:cNvPr id="6" name="Graphic 8">
            <a:extLst>
              <a:ext uri="{FF2B5EF4-FFF2-40B4-BE49-F238E27FC236}">
                <a16:creationId xmlns:a16="http://schemas.microsoft.com/office/drawing/2014/main" id="{317EFAEB-5980-4003-8323-FFF585758AB3}"/>
              </a:ext>
            </a:extLst>
          </p:cNvPr>
          <p:cNvGrpSpPr/>
          <p:nvPr userDrawn="1"/>
        </p:nvGrpSpPr>
        <p:grpSpPr>
          <a:xfrm>
            <a:off x="10564599" y="6103433"/>
            <a:ext cx="1188338" cy="365001"/>
            <a:chOff x="4714875" y="3005137"/>
            <a:chExt cx="2759011" cy="847438"/>
          </a:xfrm>
          <a:solidFill>
            <a:schemeClr val="bg1"/>
          </a:solidFill>
        </p:grpSpPr>
        <p:sp>
          <p:nvSpPr>
            <p:cNvPr id="9" name="Freeform: Shape 8">
              <a:extLst>
                <a:ext uri="{FF2B5EF4-FFF2-40B4-BE49-F238E27FC236}">
                  <a16:creationId xmlns:a16="http://schemas.microsoft.com/office/drawing/2014/main" id="{2220AFAE-D108-478B-A67B-B0C4FE081369}"/>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10" name="Graphic 8">
              <a:extLst>
                <a:ext uri="{FF2B5EF4-FFF2-40B4-BE49-F238E27FC236}">
                  <a16:creationId xmlns:a16="http://schemas.microsoft.com/office/drawing/2014/main" id="{346044C9-6A26-41EF-A9F9-C769BB4A7EF1}"/>
                </a:ext>
              </a:extLst>
            </p:cNvPr>
            <p:cNvGrpSpPr/>
            <p:nvPr/>
          </p:nvGrpSpPr>
          <p:grpSpPr>
            <a:xfrm>
              <a:off x="5276564" y="3551872"/>
              <a:ext cx="2197322" cy="300703"/>
              <a:chOff x="5276564" y="3551872"/>
              <a:chExt cx="2197322" cy="300703"/>
            </a:xfrm>
            <a:grpFill/>
          </p:grpSpPr>
          <p:sp>
            <p:nvSpPr>
              <p:cNvPr id="11" name="Freeform: Shape 10">
                <a:extLst>
                  <a:ext uri="{FF2B5EF4-FFF2-40B4-BE49-F238E27FC236}">
                    <a16:creationId xmlns:a16="http://schemas.microsoft.com/office/drawing/2014/main" id="{74452D6F-91D2-4B57-A8F4-3C00A421D3B4}"/>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12" name="Freeform: Shape 11">
                <a:extLst>
                  <a:ext uri="{FF2B5EF4-FFF2-40B4-BE49-F238E27FC236}">
                    <a16:creationId xmlns:a16="http://schemas.microsoft.com/office/drawing/2014/main" id="{24BD0036-209A-41C3-867B-05C627CB8D0F}"/>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13" name="Freeform: Shape 12">
                <a:extLst>
                  <a:ext uri="{FF2B5EF4-FFF2-40B4-BE49-F238E27FC236}">
                    <a16:creationId xmlns:a16="http://schemas.microsoft.com/office/drawing/2014/main" id="{003E3703-1518-4D09-82BB-E61684E7063B}"/>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14" name="Freeform: Shape 13">
                <a:extLst>
                  <a:ext uri="{FF2B5EF4-FFF2-40B4-BE49-F238E27FC236}">
                    <a16:creationId xmlns:a16="http://schemas.microsoft.com/office/drawing/2014/main" id="{DD2F6B40-C67E-4226-BAD9-8B02622B83F4}"/>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15" name="Freeform: Shape 14">
                <a:extLst>
                  <a:ext uri="{FF2B5EF4-FFF2-40B4-BE49-F238E27FC236}">
                    <a16:creationId xmlns:a16="http://schemas.microsoft.com/office/drawing/2014/main" id="{9242AC45-8E7C-42C3-B3F1-69160F310629}"/>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16" name="Freeform: Shape 15">
                <a:extLst>
                  <a:ext uri="{FF2B5EF4-FFF2-40B4-BE49-F238E27FC236}">
                    <a16:creationId xmlns:a16="http://schemas.microsoft.com/office/drawing/2014/main" id="{9C03F94C-50EE-4889-BFAE-2CCE902BADDB}"/>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17" name="Freeform: Shape 16">
                <a:extLst>
                  <a:ext uri="{FF2B5EF4-FFF2-40B4-BE49-F238E27FC236}">
                    <a16:creationId xmlns:a16="http://schemas.microsoft.com/office/drawing/2014/main" id="{2D61F21B-86C4-44D9-B773-D906BA45C533}"/>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18" name="Freeform: Shape 17">
                <a:extLst>
                  <a:ext uri="{FF2B5EF4-FFF2-40B4-BE49-F238E27FC236}">
                    <a16:creationId xmlns:a16="http://schemas.microsoft.com/office/drawing/2014/main" id="{0433AEFC-CA57-4C55-A6F8-3EE47ED9DBEC}"/>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19" name="Freeform: Shape 18">
                <a:extLst>
                  <a:ext uri="{FF2B5EF4-FFF2-40B4-BE49-F238E27FC236}">
                    <a16:creationId xmlns:a16="http://schemas.microsoft.com/office/drawing/2014/main" id="{D30E2ACF-B69D-479F-BD6B-B4D45C2F7B2D}"/>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20" name="Freeform: Shape 19">
                <a:extLst>
                  <a:ext uri="{FF2B5EF4-FFF2-40B4-BE49-F238E27FC236}">
                    <a16:creationId xmlns:a16="http://schemas.microsoft.com/office/drawing/2014/main" id="{2511EACF-C360-420F-89CD-54DDDD245615}"/>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21" name="Freeform: Shape 20">
                <a:extLst>
                  <a:ext uri="{FF2B5EF4-FFF2-40B4-BE49-F238E27FC236}">
                    <a16:creationId xmlns:a16="http://schemas.microsoft.com/office/drawing/2014/main" id="{D1FE2A81-5F87-4535-BE0A-33DA95BAA0FE}"/>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22" name="Freeform: Shape 21">
                <a:extLst>
                  <a:ext uri="{FF2B5EF4-FFF2-40B4-BE49-F238E27FC236}">
                    <a16:creationId xmlns:a16="http://schemas.microsoft.com/office/drawing/2014/main" id="{D44284ED-303C-4BC2-AF62-B7BCC00942B2}"/>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Tree>
    <p:extLst>
      <p:ext uri="{BB962C8B-B14F-4D97-AF65-F5344CB8AC3E}">
        <p14:creationId xmlns:p14="http://schemas.microsoft.com/office/powerpoint/2010/main" val="60622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_WHITE BULLET">
    <p:bg>
      <p:bgPr>
        <a:solidFill>
          <a:schemeClr val="accent1"/>
        </a:solid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68846DD7-719B-4A2B-973D-921923C90973}"/>
              </a:ext>
            </a:extLst>
          </p:cNvPr>
          <p:cNvSpPr>
            <a:spLocks noGrp="1"/>
          </p:cNvSpPr>
          <p:nvPr>
            <p:ph idx="1"/>
          </p:nvPr>
        </p:nvSpPr>
        <p:spPr>
          <a:xfrm>
            <a:off x="740780" y="1857358"/>
            <a:ext cx="5174187" cy="3978291"/>
          </a:xfrm>
          <a:prstGeom prst="rect">
            <a:avLst/>
          </a:prstGeom>
        </p:spPr>
        <p:txBody>
          <a:bodyPr vert="horz" lIns="90000" tIns="46800" rIns="90000" bIns="46800" rtlCol="0">
            <a:noAutofit/>
          </a:bodyPr>
          <a:lstStyle>
            <a:lvl1pPr marL="269875" indent="-269875">
              <a:buFontTx/>
              <a:buBlip>
                <a:blip r:embed="rId2"/>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noProof="0"/>
              <a:t>Click to edit Master text styles</a:t>
            </a:r>
          </a:p>
          <a:p>
            <a:pPr lvl="1"/>
            <a:r>
              <a:rPr lang="en-US" noProof="0"/>
              <a:t>Second level</a:t>
            </a:r>
          </a:p>
          <a:p>
            <a:pPr lvl="2"/>
            <a:r>
              <a:rPr lang="en-US" noProof="0"/>
              <a:t>Third level</a:t>
            </a:r>
          </a:p>
        </p:txBody>
      </p:sp>
      <p:sp>
        <p:nvSpPr>
          <p:cNvPr id="12" name="Text Placeholder 2">
            <a:extLst>
              <a:ext uri="{FF2B5EF4-FFF2-40B4-BE49-F238E27FC236}">
                <a16:creationId xmlns:a16="http://schemas.microsoft.com/office/drawing/2014/main" id="{78485DD4-D27E-4D12-A5FB-254DE8654E7E}"/>
              </a:ext>
            </a:extLst>
          </p:cNvPr>
          <p:cNvSpPr>
            <a:spLocks noGrp="1"/>
          </p:cNvSpPr>
          <p:nvPr>
            <p:ph type="body" idx="16"/>
          </p:nvPr>
        </p:nvSpPr>
        <p:spPr>
          <a:xfrm>
            <a:off x="740780" y="1252868"/>
            <a:ext cx="5174189" cy="343813"/>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bg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Text Placeholder 2">
            <a:extLst>
              <a:ext uri="{FF2B5EF4-FFF2-40B4-BE49-F238E27FC236}">
                <a16:creationId xmlns:a16="http://schemas.microsoft.com/office/drawing/2014/main" id="{FC43C148-6B9C-48E0-A84B-965512F63725}"/>
              </a:ext>
            </a:extLst>
          </p:cNvPr>
          <p:cNvSpPr>
            <a:spLocks noGrp="1"/>
          </p:cNvSpPr>
          <p:nvPr>
            <p:ph type="body" idx="18"/>
          </p:nvPr>
        </p:nvSpPr>
        <p:spPr>
          <a:xfrm>
            <a:off x="6277031" y="1252868"/>
            <a:ext cx="5174189" cy="343813"/>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bg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4" name="Title 1">
            <a:extLst>
              <a:ext uri="{FF2B5EF4-FFF2-40B4-BE49-F238E27FC236}">
                <a16:creationId xmlns:a16="http://schemas.microsoft.com/office/drawing/2014/main" id="{3F2FA4B8-DDBF-4009-9050-D823FF9B9B7F}"/>
              </a:ext>
            </a:extLst>
          </p:cNvPr>
          <p:cNvSpPr>
            <a:spLocks noGrp="1"/>
          </p:cNvSpPr>
          <p:nvPr>
            <p:ph type="title"/>
          </p:nvPr>
        </p:nvSpPr>
        <p:spPr>
          <a:xfrm>
            <a:off x="740780" y="540000"/>
            <a:ext cx="10710440" cy="480131"/>
          </a:xfrm>
        </p:spPr>
        <p:txBody>
          <a:bodyPr/>
          <a:lstStyle>
            <a:lvl1pPr>
              <a:defRPr>
                <a:solidFill>
                  <a:schemeClr val="bg1"/>
                </a:solidFill>
              </a:defRPr>
            </a:lvl1pPr>
          </a:lstStyle>
          <a:p>
            <a:r>
              <a:rPr lang="en-US"/>
              <a:t>Click to edit Master title style</a:t>
            </a:r>
            <a:endParaRPr lang="en-AU" dirty="0"/>
          </a:p>
        </p:txBody>
      </p:sp>
      <p:sp>
        <p:nvSpPr>
          <p:cNvPr id="15" name="Footer Placeholder 3">
            <a:extLst>
              <a:ext uri="{FF2B5EF4-FFF2-40B4-BE49-F238E27FC236}">
                <a16:creationId xmlns:a16="http://schemas.microsoft.com/office/drawing/2014/main" id="{612CF221-79A3-451C-97B5-49D051BA44BD}"/>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a:t>©GenesisCare 2021</a:t>
            </a:r>
            <a:endParaRPr lang="en-AU" dirty="0"/>
          </a:p>
        </p:txBody>
      </p:sp>
      <p:sp>
        <p:nvSpPr>
          <p:cNvPr id="16" name="Slide Number Placeholder 4">
            <a:extLst>
              <a:ext uri="{FF2B5EF4-FFF2-40B4-BE49-F238E27FC236}">
                <a16:creationId xmlns:a16="http://schemas.microsoft.com/office/drawing/2014/main" id="{F6773DFE-F854-47F5-A294-3BA53108BF08}"/>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
        <p:nvSpPr>
          <p:cNvPr id="9" name="Text Placeholder 3">
            <a:extLst>
              <a:ext uri="{FF2B5EF4-FFF2-40B4-BE49-F238E27FC236}">
                <a16:creationId xmlns:a16="http://schemas.microsoft.com/office/drawing/2014/main" id="{350FED2F-6042-4B61-9DCD-49A9B53AAF00}"/>
              </a:ext>
            </a:extLst>
          </p:cNvPr>
          <p:cNvSpPr>
            <a:spLocks noGrp="1"/>
          </p:cNvSpPr>
          <p:nvPr>
            <p:ph idx="19"/>
          </p:nvPr>
        </p:nvSpPr>
        <p:spPr>
          <a:xfrm>
            <a:off x="6277033" y="1857358"/>
            <a:ext cx="5174187" cy="3978291"/>
          </a:xfrm>
          <a:prstGeom prst="rect">
            <a:avLst/>
          </a:prstGeom>
        </p:spPr>
        <p:txBody>
          <a:bodyPr vert="horz" lIns="90000" tIns="46800" rIns="90000" bIns="46800" rtlCol="0">
            <a:noAutofit/>
          </a:bodyPr>
          <a:lstStyle>
            <a:lvl1pPr marL="269875" indent="-269875">
              <a:buFontTx/>
              <a:buBlip>
                <a:blip r:embed="rId2"/>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noProof="0"/>
              <a:t>Click to edit Master text styles</a:t>
            </a:r>
          </a:p>
          <a:p>
            <a:pPr lvl="1"/>
            <a:r>
              <a:rPr lang="en-US" noProof="0"/>
              <a:t>Second level</a:t>
            </a:r>
          </a:p>
          <a:p>
            <a:pPr lvl="2"/>
            <a:r>
              <a:rPr lang="en-US" noProof="0"/>
              <a:t>Third level</a:t>
            </a:r>
          </a:p>
        </p:txBody>
      </p:sp>
      <p:grpSp>
        <p:nvGrpSpPr>
          <p:cNvPr id="11" name="Graphic 8">
            <a:extLst>
              <a:ext uri="{FF2B5EF4-FFF2-40B4-BE49-F238E27FC236}">
                <a16:creationId xmlns:a16="http://schemas.microsoft.com/office/drawing/2014/main" id="{CE4171F9-4A26-4E5A-8B6B-AA50D4BAC59E}"/>
              </a:ext>
            </a:extLst>
          </p:cNvPr>
          <p:cNvGrpSpPr/>
          <p:nvPr userDrawn="1"/>
        </p:nvGrpSpPr>
        <p:grpSpPr>
          <a:xfrm>
            <a:off x="10564599" y="6103433"/>
            <a:ext cx="1188338" cy="365001"/>
            <a:chOff x="4714875" y="3005137"/>
            <a:chExt cx="2759011" cy="847438"/>
          </a:xfrm>
          <a:solidFill>
            <a:schemeClr val="bg1"/>
          </a:solidFill>
        </p:grpSpPr>
        <p:sp>
          <p:nvSpPr>
            <p:cNvPr id="13" name="Freeform: Shape 12">
              <a:extLst>
                <a:ext uri="{FF2B5EF4-FFF2-40B4-BE49-F238E27FC236}">
                  <a16:creationId xmlns:a16="http://schemas.microsoft.com/office/drawing/2014/main" id="{D90EED9D-EF4F-45C6-84E3-A037248FC87A}"/>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17" name="Graphic 8">
              <a:extLst>
                <a:ext uri="{FF2B5EF4-FFF2-40B4-BE49-F238E27FC236}">
                  <a16:creationId xmlns:a16="http://schemas.microsoft.com/office/drawing/2014/main" id="{25DD563C-1614-4FEE-A8FB-CA78E061CC21}"/>
                </a:ext>
              </a:extLst>
            </p:cNvPr>
            <p:cNvGrpSpPr/>
            <p:nvPr/>
          </p:nvGrpSpPr>
          <p:grpSpPr>
            <a:xfrm>
              <a:off x="5276564" y="3551872"/>
              <a:ext cx="2197322" cy="300703"/>
              <a:chOff x="5276564" y="3551872"/>
              <a:chExt cx="2197322" cy="300703"/>
            </a:xfrm>
            <a:grpFill/>
          </p:grpSpPr>
          <p:sp>
            <p:nvSpPr>
              <p:cNvPr id="18" name="Freeform: Shape 17">
                <a:extLst>
                  <a:ext uri="{FF2B5EF4-FFF2-40B4-BE49-F238E27FC236}">
                    <a16:creationId xmlns:a16="http://schemas.microsoft.com/office/drawing/2014/main" id="{DABCD618-10F7-47AF-8AA5-3B63D216520E}"/>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19" name="Freeform: Shape 18">
                <a:extLst>
                  <a:ext uri="{FF2B5EF4-FFF2-40B4-BE49-F238E27FC236}">
                    <a16:creationId xmlns:a16="http://schemas.microsoft.com/office/drawing/2014/main" id="{5D7B2C33-FEAD-4770-A54C-8B022184BB20}"/>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20" name="Freeform: Shape 19">
                <a:extLst>
                  <a:ext uri="{FF2B5EF4-FFF2-40B4-BE49-F238E27FC236}">
                    <a16:creationId xmlns:a16="http://schemas.microsoft.com/office/drawing/2014/main" id="{3E15EBB4-84A1-4B12-AFF5-1A8F28950149}"/>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21" name="Freeform: Shape 20">
                <a:extLst>
                  <a:ext uri="{FF2B5EF4-FFF2-40B4-BE49-F238E27FC236}">
                    <a16:creationId xmlns:a16="http://schemas.microsoft.com/office/drawing/2014/main" id="{9A4A2375-FAE2-44A5-A9DF-ACC63B1A41B1}"/>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22" name="Freeform: Shape 21">
                <a:extLst>
                  <a:ext uri="{FF2B5EF4-FFF2-40B4-BE49-F238E27FC236}">
                    <a16:creationId xmlns:a16="http://schemas.microsoft.com/office/drawing/2014/main" id="{6F35FC4C-8FC9-4104-BCE0-D79121C7455A}"/>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25" name="Freeform: Shape 24">
                <a:extLst>
                  <a:ext uri="{FF2B5EF4-FFF2-40B4-BE49-F238E27FC236}">
                    <a16:creationId xmlns:a16="http://schemas.microsoft.com/office/drawing/2014/main" id="{9A52EB82-8597-4C0E-B05F-F609FD9972D6}"/>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26" name="Freeform: Shape 25">
                <a:extLst>
                  <a:ext uri="{FF2B5EF4-FFF2-40B4-BE49-F238E27FC236}">
                    <a16:creationId xmlns:a16="http://schemas.microsoft.com/office/drawing/2014/main" id="{9CE60417-A521-4DC8-B545-8FC0CCDBFD30}"/>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27" name="Freeform: Shape 26">
                <a:extLst>
                  <a:ext uri="{FF2B5EF4-FFF2-40B4-BE49-F238E27FC236}">
                    <a16:creationId xmlns:a16="http://schemas.microsoft.com/office/drawing/2014/main" id="{703DEB3B-44A8-43C2-9B2B-C1F210A2F5C0}"/>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28" name="Freeform: Shape 27">
                <a:extLst>
                  <a:ext uri="{FF2B5EF4-FFF2-40B4-BE49-F238E27FC236}">
                    <a16:creationId xmlns:a16="http://schemas.microsoft.com/office/drawing/2014/main" id="{AF92CE9B-17E0-4D16-8BA1-FB584D39AC53}"/>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29" name="Freeform: Shape 28">
                <a:extLst>
                  <a:ext uri="{FF2B5EF4-FFF2-40B4-BE49-F238E27FC236}">
                    <a16:creationId xmlns:a16="http://schemas.microsoft.com/office/drawing/2014/main" id="{15FE207E-6E48-44CF-A484-A4463EB07FE3}"/>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30" name="Freeform: Shape 29">
                <a:extLst>
                  <a:ext uri="{FF2B5EF4-FFF2-40B4-BE49-F238E27FC236}">
                    <a16:creationId xmlns:a16="http://schemas.microsoft.com/office/drawing/2014/main" id="{4A95A821-2E92-48C6-AC27-7A2F5621131B}"/>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31" name="Freeform: Shape 30">
                <a:extLst>
                  <a:ext uri="{FF2B5EF4-FFF2-40B4-BE49-F238E27FC236}">
                    <a16:creationId xmlns:a16="http://schemas.microsoft.com/office/drawing/2014/main" id="{3112D969-CD1D-4452-91F8-FA6EDA34A55E}"/>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Tree>
    <p:extLst>
      <p:ext uri="{BB962C8B-B14F-4D97-AF65-F5344CB8AC3E}">
        <p14:creationId xmlns:p14="http://schemas.microsoft.com/office/powerpoint/2010/main" val="164603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15" name="Footer Placeholder 3">
            <a:extLst>
              <a:ext uri="{FF2B5EF4-FFF2-40B4-BE49-F238E27FC236}">
                <a16:creationId xmlns:a16="http://schemas.microsoft.com/office/drawing/2014/main" id="{DF96BA9F-69DC-49E2-A2D9-21A75D085E40}"/>
              </a:ext>
            </a:extLst>
          </p:cNvPr>
          <p:cNvSpPr>
            <a:spLocks noGrp="1"/>
          </p:cNvSpPr>
          <p:nvPr>
            <p:ph type="ftr" sz="quarter" idx="11"/>
          </p:nvPr>
        </p:nvSpPr>
        <p:spPr>
          <a:xfrm>
            <a:off x="738193" y="6318221"/>
            <a:ext cx="1124064" cy="215444"/>
          </a:xfrm>
        </p:spPr>
        <p:txBody>
          <a:bodyPr/>
          <a:lstStyle/>
          <a:p>
            <a:r>
              <a:rPr lang="en-AU" dirty="0"/>
              <a:t>©GenesisCare 2021</a:t>
            </a:r>
          </a:p>
        </p:txBody>
      </p:sp>
      <p:sp>
        <p:nvSpPr>
          <p:cNvPr id="16" name="Slide Number Placeholder 4">
            <a:extLst>
              <a:ext uri="{FF2B5EF4-FFF2-40B4-BE49-F238E27FC236}">
                <a16:creationId xmlns:a16="http://schemas.microsoft.com/office/drawing/2014/main" id="{B09BE755-0BEC-42D2-961E-D1B2373CE717}"/>
              </a:ext>
            </a:extLst>
          </p:cNvPr>
          <p:cNvSpPr>
            <a:spLocks noGrp="1"/>
          </p:cNvSpPr>
          <p:nvPr>
            <p:ph type="sldNum" sz="quarter" idx="12"/>
          </p:nvPr>
        </p:nvSpPr>
        <p:spPr>
          <a:xfrm>
            <a:off x="1939496" y="6318221"/>
            <a:ext cx="312830" cy="215444"/>
          </a:xfrm>
        </p:spPr>
        <p:txBody>
          <a:bodyPr/>
          <a:lstStyle/>
          <a:p>
            <a:fld id="{FAB6D39D-1210-4F97-8D6B-D4136F467DEA}" type="slidenum">
              <a:rPr lang="en-AU" smtClean="0"/>
              <a:t>‹#›</a:t>
            </a:fld>
            <a:endParaRPr lang="en-AU" dirty="0"/>
          </a:p>
        </p:txBody>
      </p:sp>
      <p:sp>
        <p:nvSpPr>
          <p:cNvPr id="23" name="Title 1">
            <a:extLst>
              <a:ext uri="{FF2B5EF4-FFF2-40B4-BE49-F238E27FC236}">
                <a16:creationId xmlns:a16="http://schemas.microsoft.com/office/drawing/2014/main" id="{93BCE069-FE6A-42EE-9952-226A725DF2E7}"/>
              </a:ext>
            </a:extLst>
          </p:cNvPr>
          <p:cNvSpPr>
            <a:spLocks noGrp="1"/>
          </p:cNvSpPr>
          <p:nvPr>
            <p:ph type="title"/>
          </p:nvPr>
        </p:nvSpPr>
        <p:spPr>
          <a:xfrm>
            <a:off x="740780" y="540000"/>
            <a:ext cx="10710440" cy="480131"/>
          </a:xfrm>
        </p:spPr>
        <p:txBody>
          <a:bodyPr/>
          <a:lstStyle/>
          <a:p>
            <a:r>
              <a:rPr lang="en-US"/>
              <a:t>Click to edit Master title style</a:t>
            </a:r>
            <a:endParaRPr lang="en-AU" dirty="0"/>
          </a:p>
        </p:txBody>
      </p:sp>
      <p:sp>
        <p:nvSpPr>
          <p:cNvPr id="25" name="Text Placeholder 3">
            <a:extLst>
              <a:ext uri="{FF2B5EF4-FFF2-40B4-BE49-F238E27FC236}">
                <a16:creationId xmlns:a16="http://schemas.microsoft.com/office/drawing/2014/main" id="{4A8426DE-85CA-41B3-B38D-6B513399F27E}"/>
              </a:ext>
            </a:extLst>
          </p:cNvPr>
          <p:cNvSpPr>
            <a:spLocks noGrp="1"/>
          </p:cNvSpPr>
          <p:nvPr>
            <p:ph idx="1"/>
          </p:nvPr>
        </p:nvSpPr>
        <p:spPr>
          <a:xfrm>
            <a:off x="740780" y="1857358"/>
            <a:ext cx="3393261" cy="3978291"/>
          </a:xfrm>
          <a:prstGeom prst="rect">
            <a:avLst/>
          </a:prstGeom>
        </p:spPr>
        <p:txBody>
          <a:bodyPr vert="horz" lIns="90000" tIns="46800" rIns="90000" bIns="46800" rtlCol="0">
            <a:noAutofit/>
          </a:bodyPr>
          <a:lstStyle/>
          <a:p>
            <a:pPr lvl="0"/>
            <a:r>
              <a:rPr lang="en-US" noProof="0"/>
              <a:t>Click to edit Master text styles</a:t>
            </a:r>
          </a:p>
          <a:p>
            <a:pPr lvl="1"/>
            <a:r>
              <a:rPr lang="en-US" noProof="0"/>
              <a:t>Second level</a:t>
            </a:r>
          </a:p>
          <a:p>
            <a:pPr lvl="2"/>
            <a:r>
              <a:rPr lang="en-US" noProof="0"/>
              <a:t>Third level</a:t>
            </a:r>
          </a:p>
        </p:txBody>
      </p:sp>
      <p:sp>
        <p:nvSpPr>
          <p:cNvPr id="26" name="Text Placeholder 2">
            <a:extLst>
              <a:ext uri="{FF2B5EF4-FFF2-40B4-BE49-F238E27FC236}">
                <a16:creationId xmlns:a16="http://schemas.microsoft.com/office/drawing/2014/main" id="{30DB64C5-8EFB-4091-83AE-D57EAC19881D}"/>
              </a:ext>
            </a:extLst>
          </p:cNvPr>
          <p:cNvSpPr>
            <a:spLocks noGrp="1"/>
          </p:cNvSpPr>
          <p:nvPr>
            <p:ph type="body" idx="16" hasCustomPrompt="1"/>
          </p:nvPr>
        </p:nvSpPr>
        <p:spPr>
          <a:xfrm>
            <a:off x="740781" y="1252868"/>
            <a:ext cx="3393262" cy="341632"/>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accent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to edit styles</a:t>
            </a:r>
          </a:p>
        </p:txBody>
      </p:sp>
      <p:sp>
        <p:nvSpPr>
          <p:cNvPr id="30" name="Text Placeholder 3">
            <a:extLst>
              <a:ext uri="{FF2B5EF4-FFF2-40B4-BE49-F238E27FC236}">
                <a16:creationId xmlns:a16="http://schemas.microsoft.com/office/drawing/2014/main" id="{9B52FADB-83B5-4B9C-A926-B10FE9F23638}"/>
              </a:ext>
            </a:extLst>
          </p:cNvPr>
          <p:cNvSpPr>
            <a:spLocks noGrp="1"/>
          </p:cNvSpPr>
          <p:nvPr>
            <p:ph idx="17"/>
          </p:nvPr>
        </p:nvSpPr>
        <p:spPr>
          <a:xfrm>
            <a:off x="4399369" y="1857358"/>
            <a:ext cx="3393261" cy="3978291"/>
          </a:xfrm>
          <a:prstGeom prst="rect">
            <a:avLst/>
          </a:prstGeom>
        </p:spPr>
        <p:txBody>
          <a:bodyPr vert="horz" lIns="90000" tIns="46800" rIns="90000" bIns="46800" rtlCol="0">
            <a:noAutofit/>
          </a:bodyPr>
          <a:lstStyle/>
          <a:p>
            <a:pPr lvl="0"/>
            <a:r>
              <a:rPr lang="en-US" noProof="0"/>
              <a:t>Click to edit Master text styles</a:t>
            </a:r>
          </a:p>
          <a:p>
            <a:pPr lvl="1"/>
            <a:r>
              <a:rPr lang="en-US" noProof="0"/>
              <a:t>Second level</a:t>
            </a:r>
          </a:p>
          <a:p>
            <a:pPr lvl="2"/>
            <a:r>
              <a:rPr lang="en-US" noProof="0"/>
              <a:t>Third level</a:t>
            </a:r>
          </a:p>
        </p:txBody>
      </p:sp>
      <p:sp>
        <p:nvSpPr>
          <p:cNvPr id="31" name="Text Placeholder 2">
            <a:extLst>
              <a:ext uri="{FF2B5EF4-FFF2-40B4-BE49-F238E27FC236}">
                <a16:creationId xmlns:a16="http://schemas.microsoft.com/office/drawing/2014/main" id="{5D39D516-5E2C-4744-A7F4-BC7FEE8136E5}"/>
              </a:ext>
            </a:extLst>
          </p:cNvPr>
          <p:cNvSpPr>
            <a:spLocks noGrp="1"/>
          </p:cNvSpPr>
          <p:nvPr>
            <p:ph type="body" idx="18"/>
          </p:nvPr>
        </p:nvSpPr>
        <p:spPr>
          <a:xfrm>
            <a:off x="4399369" y="1252868"/>
            <a:ext cx="3393262" cy="341632"/>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accent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2" name="Text Placeholder 3">
            <a:extLst>
              <a:ext uri="{FF2B5EF4-FFF2-40B4-BE49-F238E27FC236}">
                <a16:creationId xmlns:a16="http://schemas.microsoft.com/office/drawing/2014/main" id="{2F833E91-D2DB-4D3B-A89A-8B25C306748B}"/>
              </a:ext>
            </a:extLst>
          </p:cNvPr>
          <p:cNvSpPr>
            <a:spLocks noGrp="1"/>
          </p:cNvSpPr>
          <p:nvPr>
            <p:ph idx="19"/>
          </p:nvPr>
        </p:nvSpPr>
        <p:spPr>
          <a:xfrm>
            <a:off x="8057959" y="1857358"/>
            <a:ext cx="3393261" cy="3978291"/>
          </a:xfrm>
          <a:prstGeom prst="rect">
            <a:avLst/>
          </a:prstGeom>
        </p:spPr>
        <p:txBody>
          <a:bodyPr vert="horz" lIns="90000" tIns="46800" rIns="90000" bIns="46800" rtlCol="0">
            <a:noAutofit/>
          </a:bodyPr>
          <a:lstStyle/>
          <a:p>
            <a:pPr lvl="0"/>
            <a:r>
              <a:rPr lang="en-US" noProof="0"/>
              <a:t>Click to edit Master text styles</a:t>
            </a:r>
          </a:p>
          <a:p>
            <a:pPr lvl="1"/>
            <a:r>
              <a:rPr lang="en-US" noProof="0"/>
              <a:t>Second level</a:t>
            </a:r>
          </a:p>
          <a:p>
            <a:pPr lvl="2"/>
            <a:r>
              <a:rPr lang="en-US" noProof="0"/>
              <a:t>Third level</a:t>
            </a:r>
          </a:p>
        </p:txBody>
      </p:sp>
      <p:sp>
        <p:nvSpPr>
          <p:cNvPr id="34" name="Text Placeholder 2">
            <a:extLst>
              <a:ext uri="{FF2B5EF4-FFF2-40B4-BE49-F238E27FC236}">
                <a16:creationId xmlns:a16="http://schemas.microsoft.com/office/drawing/2014/main" id="{BC04791A-7EDD-469E-B892-88EB28089148}"/>
              </a:ext>
            </a:extLst>
          </p:cNvPr>
          <p:cNvSpPr>
            <a:spLocks noGrp="1"/>
          </p:cNvSpPr>
          <p:nvPr>
            <p:ph type="body" idx="20"/>
          </p:nvPr>
        </p:nvSpPr>
        <p:spPr>
          <a:xfrm>
            <a:off x="8057958" y="1252868"/>
            <a:ext cx="3393262" cy="341632"/>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accent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198586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ntent_WHITE BULLET">
    <p:bg>
      <p:bgPr>
        <a:solidFill>
          <a:schemeClr val="accent1"/>
        </a:solidFill>
        <a:effectLst/>
      </p:bgPr>
    </p:bg>
    <p:spTree>
      <p:nvGrpSpPr>
        <p:cNvPr id="1" name=""/>
        <p:cNvGrpSpPr/>
        <p:nvPr/>
      </p:nvGrpSpPr>
      <p:grpSpPr>
        <a:xfrm>
          <a:off x="0" y="0"/>
          <a:ext cx="0" cy="0"/>
          <a:chOff x="0" y="0"/>
          <a:chExt cx="0" cy="0"/>
        </a:xfrm>
      </p:grpSpPr>
      <p:sp>
        <p:nvSpPr>
          <p:cNvPr id="15" name="Footer Placeholder 3">
            <a:extLst>
              <a:ext uri="{FF2B5EF4-FFF2-40B4-BE49-F238E27FC236}">
                <a16:creationId xmlns:a16="http://schemas.microsoft.com/office/drawing/2014/main" id="{DF96BA9F-69DC-49E2-A2D9-21A75D085E40}"/>
              </a:ext>
            </a:extLst>
          </p:cNvPr>
          <p:cNvSpPr>
            <a:spLocks noGrp="1"/>
          </p:cNvSpPr>
          <p:nvPr>
            <p:ph type="ftr" sz="quarter" idx="11"/>
          </p:nvPr>
        </p:nvSpPr>
        <p:spPr>
          <a:xfrm>
            <a:off x="738193" y="6318221"/>
            <a:ext cx="1124064" cy="215444"/>
          </a:xfrm>
        </p:spPr>
        <p:txBody>
          <a:bodyPr/>
          <a:lstStyle>
            <a:lvl1pPr>
              <a:defRPr>
                <a:solidFill>
                  <a:schemeClr val="bg1"/>
                </a:solidFill>
              </a:defRPr>
            </a:lvl1pPr>
          </a:lstStyle>
          <a:p>
            <a:r>
              <a:rPr lang="en-AU"/>
              <a:t>©GenesisCare 2021</a:t>
            </a:r>
            <a:endParaRPr lang="en-AU" dirty="0"/>
          </a:p>
        </p:txBody>
      </p:sp>
      <p:sp>
        <p:nvSpPr>
          <p:cNvPr id="16" name="Slide Number Placeholder 4">
            <a:extLst>
              <a:ext uri="{FF2B5EF4-FFF2-40B4-BE49-F238E27FC236}">
                <a16:creationId xmlns:a16="http://schemas.microsoft.com/office/drawing/2014/main" id="{B09BE755-0BEC-42D2-961E-D1B2373CE717}"/>
              </a:ext>
            </a:extLst>
          </p:cNvPr>
          <p:cNvSpPr>
            <a:spLocks noGrp="1"/>
          </p:cNvSpPr>
          <p:nvPr>
            <p:ph type="sldNum" sz="quarter" idx="12"/>
          </p:nvPr>
        </p:nvSpPr>
        <p:spPr>
          <a:xfrm>
            <a:off x="1939496" y="6318221"/>
            <a:ext cx="312830" cy="215444"/>
          </a:xfrm>
        </p:spPr>
        <p:txBody>
          <a:bodyPr/>
          <a:lstStyle>
            <a:lvl1pPr>
              <a:defRPr>
                <a:solidFill>
                  <a:schemeClr val="bg1"/>
                </a:solidFill>
              </a:defRPr>
            </a:lvl1pPr>
          </a:lstStyle>
          <a:p>
            <a:fld id="{FAB6D39D-1210-4F97-8D6B-D4136F467DEA}" type="slidenum">
              <a:rPr lang="en-AU" smtClean="0"/>
              <a:pPr/>
              <a:t>‹#›</a:t>
            </a:fld>
            <a:endParaRPr lang="en-AU" dirty="0"/>
          </a:p>
        </p:txBody>
      </p:sp>
      <p:sp>
        <p:nvSpPr>
          <p:cNvPr id="23" name="Title 1">
            <a:extLst>
              <a:ext uri="{FF2B5EF4-FFF2-40B4-BE49-F238E27FC236}">
                <a16:creationId xmlns:a16="http://schemas.microsoft.com/office/drawing/2014/main" id="{93BCE069-FE6A-42EE-9952-226A725DF2E7}"/>
              </a:ext>
            </a:extLst>
          </p:cNvPr>
          <p:cNvSpPr>
            <a:spLocks noGrp="1"/>
          </p:cNvSpPr>
          <p:nvPr>
            <p:ph type="title"/>
          </p:nvPr>
        </p:nvSpPr>
        <p:spPr>
          <a:xfrm>
            <a:off x="740780" y="540000"/>
            <a:ext cx="10710440" cy="480131"/>
          </a:xfrm>
        </p:spPr>
        <p:txBody>
          <a:bodyPr/>
          <a:lstStyle>
            <a:lvl1pPr>
              <a:defRPr>
                <a:solidFill>
                  <a:schemeClr val="bg1"/>
                </a:solidFill>
              </a:defRPr>
            </a:lvl1pPr>
          </a:lstStyle>
          <a:p>
            <a:r>
              <a:rPr lang="en-US"/>
              <a:t>Click to edit Master title style</a:t>
            </a:r>
            <a:endParaRPr lang="en-AU" dirty="0"/>
          </a:p>
        </p:txBody>
      </p:sp>
      <p:sp>
        <p:nvSpPr>
          <p:cNvPr id="25" name="Text Placeholder 3">
            <a:extLst>
              <a:ext uri="{FF2B5EF4-FFF2-40B4-BE49-F238E27FC236}">
                <a16:creationId xmlns:a16="http://schemas.microsoft.com/office/drawing/2014/main" id="{4A8426DE-85CA-41B3-B38D-6B513399F27E}"/>
              </a:ext>
            </a:extLst>
          </p:cNvPr>
          <p:cNvSpPr>
            <a:spLocks noGrp="1"/>
          </p:cNvSpPr>
          <p:nvPr>
            <p:ph idx="1"/>
          </p:nvPr>
        </p:nvSpPr>
        <p:spPr>
          <a:xfrm>
            <a:off x="740780" y="1857358"/>
            <a:ext cx="3393261" cy="3978291"/>
          </a:xfrm>
          <a:prstGeom prst="rect">
            <a:avLst/>
          </a:prstGeom>
        </p:spPr>
        <p:txBody>
          <a:bodyPr vert="horz" lIns="90000" tIns="46800" rIns="90000" bIns="46800" rtlCol="0">
            <a:noAutofit/>
          </a:bodyPr>
          <a:lstStyle>
            <a:lvl1pPr marL="269875" indent="-269875">
              <a:buFontTx/>
              <a:buBlip>
                <a:blip r:embed="rId2"/>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noProof="0"/>
              <a:t>Click to edit Master text styles</a:t>
            </a:r>
          </a:p>
          <a:p>
            <a:pPr lvl="1"/>
            <a:r>
              <a:rPr lang="en-US" noProof="0"/>
              <a:t>Second level</a:t>
            </a:r>
          </a:p>
          <a:p>
            <a:pPr lvl="2"/>
            <a:r>
              <a:rPr lang="en-US" noProof="0"/>
              <a:t>Third level</a:t>
            </a:r>
          </a:p>
        </p:txBody>
      </p:sp>
      <p:sp>
        <p:nvSpPr>
          <p:cNvPr id="26" name="Text Placeholder 2">
            <a:extLst>
              <a:ext uri="{FF2B5EF4-FFF2-40B4-BE49-F238E27FC236}">
                <a16:creationId xmlns:a16="http://schemas.microsoft.com/office/drawing/2014/main" id="{30DB64C5-8EFB-4091-83AE-D57EAC19881D}"/>
              </a:ext>
            </a:extLst>
          </p:cNvPr>
          <p:cNvSpPr>
            <a:spLocks noGrp="1"/>
          </p:cNvSpPr>
          <p:nvPr>
            <p:ph type="body" idx="16" hasCustomPrompt="1"/>
          </p:nvPr>
        </p:nvSpPr>
        <p:spPr>
          <a:xfrm>
            <a:off x="740781" y="1252868"/>
            <a:ext cx="3393262" cy="341632"/>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bg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to edit styles</a:t>
            </a:r>
          </a:p>
        </p:txBody>
      </p:sp>
      <p:sp>
        <p:nvSpPr>
          <p:cNvPr id="31" name="Text Placeholder 2">
            <a:extLst>
              <a:ext uri="{FF2B5EF4-FFF2-40B4-BE49-F238E27FC236}">
                <a16:creationId xmlns:a16="http://schemas.microsoft.com/office/drawing/2014/main" id="{5D39D516-5E2C-4744-A7F4-BC7FEE8136E5}"/>
              </a:ext>
            </a:extLst>
          </p:cNvPr>
          <p:cNvSpPr>
            <a:spLocks noGrp="1"/>
          </p:cNvSpPr>
          <p:nvPr>
            <p:ph type="body" idx="18"/>
          </p:nvPr>
        </p:nvSpPr>
        <p:spPr>
          <a:xfrm>
            <a:off x="4399369" y="1252868"/>
            <a:ext cx="3393262" cy="341632"/>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bg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4" name="Text Placeholder 2">
            <a:extLst>
              <a:ext uri="{FF2B5EF4-FFF2-40B4-BE49-F238E27FC236}">
                <a16:creationId xmlns:a16="http://schemas.microsoft.com/office/drawing/2014/main" id="{BC04791A-7EDD-469E-B892-88EB28089148}"/>
              </a:ext>
            </a:extLst>
          </p:cNvPr>
          <p:cNvSpPr>
            <a:spLocks noGrp="1"/>
          </p:cNvSpPr>
          <p:nvPr>
            <p:ph type="body" idx="20"/>
          </p:nvPr>
        </p:nvSpPr>
        <p:spPr>
          <a:xfrm>
            <a:off x="8057958" y="1252868"/>
            <a:ext cx="3393262" cy="341632"/>
          </a:xfrm>
          <a:prstGeom prst="rect">
            <a:avLst/>
          </a:prstGeom>
        </p:spPr>
        <p:txBody>
          <a:bodyPr wrap="square" anchor="t">
            <a:spAutoFit/>
          </a:bodyPr>
          <a:lstStyle>
            <a:lvl1pPr marL="0" indent="0" algn="l" defTabSz="914400" rtl="0" eaLnBrk="1" latinLnBrk="0" hangingPunct="1">
              <a:lnSpc>
                <a:spcPct val="90000"/>
              </a:lnSpc>
              <a:buNone/>
              <a:defRPr lang="en-US" sz="1800" kern="1200" dirty="0">
                <a:solidFill>
                  <a:schemeClr val="bg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grpSp>
        <p:nvGrpSpPr>
          <p:cNvPr id="11" name="Graphic 8">
            <a:extLst>
              <a:ext uri="{FF2B5EF4-FFF2-40B4-BE49-F238E27FC236}">
                <a16:creationId xmlns:a16="http://schemas.microsoft.com/office/drawing/2014/main" id="{110E5F78-ADE7-4A7A-8411-0037FBBB50E7}"/>
              </a:ext>
            </a:extLst>
          </p:cNvPr>
          <p:cNvGrpSpPr/>
          <p:nvPr userDrawn="1"/>
        </p:nvGrpSpPr>
        <p:grpSpPr>
          <a:xfrm>
            <a:off x="10564599" y="6103433"/>
            <a:ext cx="1188338" cy="365001"/>
            <a:chOff x="4714875" y="3005137"/>
            <a:chExt cx="2759011" cy="847438"/>
          </a:xfrm>
          <a:solidFill>
            <a:schemeClr val="bg1"/>
          </a:solidFill>
        </p:grpSpPr>
        <p:sp>
          <p:nvSpPr>
            <p:cNvPr id="12" name="Freeform: Shape 11">
              <a:extLst>
                <a:ext uri="{FF2B5EF4-FFF2-40B4-BE49-F238E27FC236}">
                  <a16:creationId xmlns:a16="http://schemas.microsoft.com/office/drawing/2014/main" id="{EB4AE839-DDB9-42A6-A8C1-20AA57909E4E}"/>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13" name="Graphic 8">
              <a:extLst>
                <a:ext uri="{FF2B5EF4-FFF2-40B4-BE49-F238E27FC236}">
                  <a16:creationId xmlns:a16="http://schemas.microsoft.com/office/drawing/2014/main" id="{BB7E98FE-8240-4CB1-8FAC-B92D38EF223B}"/>
                </a:ext>
              </a:extLst>
            </p:cNvPr>
            <p:cNvGrpSpPr/>
            <p:nvPr/>
          </p:nvGrpSpPr>
          <p:grpSpPr>
            <a:xfrm>
              <a:off x="5276564" y="3551872"/>
              <a:ext cx="2197322" cy="300703"/>
              <a:chOff x="5276564" y="3551872"/>
              <a:chExt cx="2197322" cy="300703"/>
            </a:xfrm>
            <a:grpFill/>
          </p:grpSpPr>
          <p:sp>
            <p:nvSpPr>
              <p:cNvPr id="14" name="Freeform: Shape 13">
                <a:extLst>
                  <a:ext uri="{FF2B5EF4-FFF2-40B4-BE49-F238E27FC236}">
                    <a16:creationId xmlns:a16="http://schemas.microsoft.com/office/drawing/2014/main" id="{1EFA43AD-C02D-49FF-B3EE-48D942E7938F}"/>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17" name="Freeform: Shape 16">
                <a:extLst>
                  <a:ext uri="{FF2B5EF4-FFF2-40B4-BE49-F238E27FC236}">
                    <a16:creationId xmlns:a16="http://schemas.microsoft.com/office/drawing/2014/main" id="{EF01F0F4-FB9C-4A8B-9932-967A8DC3063B}"/>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18" name="Freeform: Shape 17">
                <a:extLst>
                  <a:ext uri="{FF2B5EF4-FFF2-40B4-BE49-F238E27FC236}">
                    <a16:creationId xmlns:a16="http://schemas.microsoft.com/office/drawing/2014/main" id="{5FE16442-CBB8-4272-BE23-F058092FA2C5}"/>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19" name="Freeform: Shape 18">
                <a:extLst>
                  <a:ext uri="{FF2B5EF4-FFF2-40B4-BE49-F238E27FC236}">
                    <a16:creationId xmlns:a16="http://schemas.microsoft.com/office/drawing/2014/main" id="{B12F2532-4C90-442E-ABAF-2A40C48038A9}"/>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20" name="Freeform: Shape 19">
                <a:extLst>
                  <a:ext uri="{FF2B5EF4-FFF2-40B4-BE49-F238E27FC236}">
                    <a16:creationId xmlns:a16="http://schemas.microsoft.com/office/drawing/2014/main" id="{666447C5-DD5D-48C1-B78A-CD126B868EB8}"/>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21" name="Freeform: Shape 20">
                <a:extLst>
                  <a:ext uri="{FF2B5EF4-FFF2-40B4-BE49-F238E27FC236}">
                    <a16:creationId xmlns:a16="http://schemas.microsoft.com/office/drawing/2014/main" id="{B8EAAA2F-A8F2-43D9-991F-1E5631890ACB}"/>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22" name="Freeform: Shape 21">
                <a:extLst>
                  <a:ext uri="{FF2B5EF4-FFF2-40B4-BE49-F238E27FC236}">
                    <a16:creationId xmlns:a16="http://schemas.microsoft.com/office/drawing/2014/main" id="{2797734B-5947-4DD1-866C-D396FB00A3EB}"/>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24" name="Freeform: Shape 23">
                <a:extLst>
                  <a:ext uri="{FF2B5EF4-FFF2-40B4-BE49-F238E27FC236}">
                    <a16:creationId xmlns:a16="http://schemas.microsoft.com/office/drawing/2014/main" id="{8558257E-4143-46C0-AEB3-D947DB9F502A}"/>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27" name="Freeform: Shape 26">
                <a:extLst>
                  <a:ext uri="{FF2B5EF4-FFF2-40B4-BE49-F238E27FC236}">
                    <a16:creationId xmlns:a16="http://schemas.microsoft.com/office/drawing/2014/main" id="{B5640738-1988-463B-BB16-36968463462C}"/>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28" name="Freeform: Shape 27">
                <a:extLst>
                  <a:ext uri="{FF2B5EF4-FFF2-40B4-BE49-F238E27FC236}">
                    <a16:creationId xmlns:a16="http://schemas.microsoft.com/office/drawing/2014/main" id="{EB0BAADB-8787-4B12-B0A2-8ECBB000D9E9}"/>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29" name="Freeform: Shape 28">
                <a:extLst>
                  <a:ext uri="{FF2B5EF4-FFF2-40B4-BE49-F238E27FC236}">
                    <a16:creationId xmlns:a16="http://schemas.microsoft.com/office/drawing/2014/main" id="{2D6F9C67-8661-4037-85D0-D0431AB2C78D}"/>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33" name="Freeform: Shape 32">
                <a:extLst>
                  <a:ext uri="{FF2B5EF4-FFF2-40B4-BE49-F238E27FC236}">
                    <a16:creationId xmlns:a16="http://schemas.microsoft.com/office/drawing/2014/main" id="{E8253E23-F828-4FF3-AFB4-31BAE910FBC6}"/>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
        <p:nvSpPr>
          <p:cNvPr id="35" name="Text Placeholder 3">
            <a:extLst>
              <a:ext uri="{FF2B5EF4-FFF2-40B4-BE49-F238E27FC236}">
                <a16:creationId xmlns:a16="http://schemas.microsoft.com/office/drawing/2014/main" id="{ECADFA89-6F45-4215-B04F-5108B1F2E6CC}"/>
              </a:ext>
            </a:extLst>
          </p:cNvPr>
          <p:cNvSpPr>
            <a:spLocks noGrp="1"/>
          </p:cNvSpPr>
          <p:nvPr>
            <p:ph idx="21"/>
          </p:nvPr>
        </p:nvSpPr>
        <p:spPr>
          <a:xfrm>
            <a:off x="4399369" y="1857358"/>
            <a:ext cx="3393261" cy="3978291"/>
          </a:xfrm>
          <a:prstGeom prst="rect">
            <a:avLst/>
          </a:prstGeom>
        </p:spPr>
        <p:txBody>
          <a:bodyPr vert="horz" lIns="90000" tIns="46800" rIns="90000" bIns="46800" rtlCol="0">
            <a:noAutofit/>
          </a:bodyPr>
          <a:lstStyle>
            <a:lvl1pPr marL="269875" indent="-269875">
              <a:buFontTx/>
              <a:buBlip>
                <a:blip r:embed="rId2"/>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noProof="0"/>
              <a:t>Click to edit Master text styles</a:t>
            </a:r>
          </a:p>
          <a:p>
            <a:pPr lvl="1"/>
            <a:r>
              <a:rPr lang="en-US" noProof="0"/>
              <a:t>Second level</a:t>
            </a:r>
          </a:p>
          <a:p>
            <a:pPr lvl="2"/>
            <a:r>
              <a:rPr lang="en-US" noProof="0"/>
              <a:t>Third level</a:t>
            </a:r>
          </a:p>
        </p:txBody>
      </p:sp>
      <p:sp>
        <p:nvSpPr>
          <p:cNvPr id="36" name="Text Placeholder 3">
            <a:extLst>
              <a:ext uri="{FF2B5EF4-FFF2-40B4-BE49-F238E27FC236}">
                <a16:creationId xmlns:a16="http://schemas.microsoft.com/office/drawing/2014/main" id="{4219E757-F7D2-49CE-8BAB-E72EB888EAA6}"/>
              </a:ext>
            </a:extLst>
          </p:cNvPr>
          <p:cNvSpPr>
            <a:spLocks noGrp="1"/>
          </p:cNvSpPr>
          <p:nvPr>
            <p:ph idx="22"/>
          </p:nvPr>
        </p:nvSpPr>
        <p:spPr>
          <a:xfrm>
            <a:off x="8057959" y="1857358"/>
            <a:ext cx="3393261" cy="3978291"/>
          </a:xfrm>
          <a:prstGeom prst="rect">
            <a:avLst/>
          </a:prstGeom>
        </p:spPr>
        <p:txBody>
          <a:bodyPr vert="horz" lIns="90000" tIns="46800" rIns="90000" bIns="46800" rtlCol="0">
            <a:noAutofit/>
          </a:bodyPr>
          <a:lstStyle>
            <a:lvl1pPr marL="269875" indent="-269875">
              <a:buFontTx/>
              <a:buBlip>
                <a:blip r:embed="rId2"/>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110094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amp;A White Logo">
    <p:bg>
      <p:bgPr>
        <a:solidFill>
          <a:schemeClr val="bg1"/>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6B80D302-D495-4B6B-8ABB-61118545C9E5}"/>
              </a:ext>
            </a:extLst>
          </p:cNvPr>
          <p:cNvSpPr>
            <a:spLocks noGrp="1"/>
          </p:cNvSpPr>
          <p:nvPr>
            <p:ph type="pic" sz="quarter" idx="13"/>
          </p:nvPr>
        </p:nvSpPr>
        <p:spPr>
          <a:xfrm>
            <a:off x="124543" y="124543"/>
            <a:ext cx="11942916" cy="6608917"/>
          </a:xfrm>
          <a:custGeom>
            <a:avLst/>
            <a:gdLst>
              <a:gd name="connsiteX0" fmla="*/ 11431350 w 11942916"/>
              <a:gd name="connsiteY0" fmla="*/ 6272509 h 6608917"/>
              <a:gd name="connsiteX1" fmla="*/ 11455472 w 11942916"/>
              <a:gd name="connsiteY1" fmla="*/ 6298724 h 6608917"/>
              <a:gd name="connsiteX2" fmla="*/ 11431350 w 11942916"/>
              <a:gd name="connsiteY2" fmla="*/ 6324939 h 6608917"/>
              <a:gd name="connsiteX3" fmla="*/ 11406980 w 11942916"/>
              <a:gd name="connsiteY3" fmla="*/ 6298724 h 6608917"/>
              <a:gd name="connsiteX4" fmla="*/ 11431350 w 11942916"/>
              <a:gd name="connsiteY4" fmla="*/ 6272509 h 6608917"/>
              <a:gd name="connsiteX5" fmla="*/ 11588066 w 11942916"/>
              <a:gd name="connsiteY5" fmla="*/ 6270991 h 6608917"/>
              <a:gd name="connsiteX6" fmla="*/ 11608251 w 11942916"/>
              <a:gd name="connsiteY6" fmla="*/ 6290109 h 6608917"/>
              <a:gd name="connsiteX7" fmla="*/ 11565256 w 11942916"/>
              <a:gd name="connsiteY7" fmla="*/ 6290109 h 6608917"/>
              <a:gd name="connsiteX8" fmla="*/ 11588066 w 11942916"/>
              <a:gd name="connsiteY8" fmla="*/ 6270991 h 6608917"/>
              <a:gd name="connsiteX9" fmla="*/ 11035989 w 11942916"/>
              <a:gd name="connsiteY9" fmla="*/ 6270991 h 6608917"/>
              <a:gd name="connsiteX10" fmla="*/ 11056173 w 11942916"/>
              <a:gd name="connsiteY10" fmla="*/ 6290109 h 6608917"/>
              <a:gd name="connsiteX11" fmla="*/ 11013179 w 11942916"/>
              <a:gd name="connsiteY11" fmla="*/ 6290109 h 6608917"/>
              <a:gd name="connsiteX12" fmla="*/ 11035989 w 11942916"/>
              <a:gd name="connsiteY12" fmla="*/ 6270991 h 6608917"/>
              <a:gd name="connsiteX13" fmla="*/ 10852319 w 11942916"/>
              <a:gd name="connsiteY13" fmla="*/ 6270991 h 6608917"/>
              <a:gd name="connsiteX14" fmla="*/ 10872504 w 11942916"/>
              <a:gd name="connsiteY14" fmla="*/ 6290109 h 6608917"/>
              <a:gd name="connsiteX15" fmla="*/ 10829509 w 11942916"/>
              <a:gd name="connsiteY15" fmla="*/ 6290109 h 6608917"/>
              <a:gd name="connsiteX16" fmla="*/ 10852319 w 11942916"/>
              <a:gd name="connsiteY16" fmla="*/ 6270991 h 6608917"/>
              <a:gd name="connsiteX17" fmla="*/ 11160419 w 11942916"/>
              <a:gd name="connsiteY17" fmla="*/ 6255524 h 6608917"/>
              <a:gd name="connsiteX18" fmla="*/ 11160419 w 11942916"/>
              <a:gd name="connsiteY18" fmla="*/ 6341718 h 6608917"/>
              <a:gd name="connsiteX19" fmla="*/ 11181383 w 11942916"/>
              <a:gd name="connsiteY19" fmla="*/ 6341718 h 6608917"/>
              <a:gd name="connsiteX20" fmla="*/ 11181383 w 11942916"/>
              <a:gd name="connsiteY20" fmla="*/ 6255524 h 6608917"/>
              <a:gd name="connsiteX21" fmla="*/ 11535143 w 11942916"/>
              <a:gd name="connsiteY21" fmla="*/ 6254458 h 6608917"/>
              <a:gd name="connsiteX22" fmla="*/ 11511021 w 11942916"/>
              <a:gd name="connsiteY22" fmla="*/ 6266520 h 6608917"/>
              <a:gd name="connsiteX23" fmla="*/ 11511021 w 11942916"/>
              <a:gd name="connsiteY23" fmla="*/ 6255525 h 6608917"/>
              <a:gd name="connsiteX24" fmla="*/ 11491616 w 11942916"/>
              <a:gd name="connsiteY24" fmla="*/ 6255525 h 6608917"/>
              <a:gd name="connsiteX25" fmla="*/ 11491616 w 11942916"/>
              <a:gd name="connsiteY25" fmla="*/ 6341719 h 6608917"/>
              <a:gd name="connsiteX26" fmla="*/ 11512580 w 11942916"/>
              <a:gd name="connsiteY26" fmla="*/ 6341719 h 6608917"/>
              <a:gd name="connsiteX27" fmla="*/ 11512580 w 11942916"/>
              <a:gd name="connsiteY27" fmla="*/ 6298765 h 6608917"/>
              <a:gd name="connsiteX28" fmla="*/ 11542733 w 11942916"/>
              <a:gd name="connsiteY28" fmla="*/ 6275176 h 6608917"/>
              <a:gd name="connsiteX29" fmla="*/ 11542733 w 11942916"/>
              <a:gd name="connsiteY29" fmla="*/ 6255525 h 6608917"/>
              <a:gd name="connsiteX30" fmla="*/ 11535143 w 11942916"/>
              <a:gd name="connsiteY30" fmla="*/ 6254458 h 6608917"/>
              <a:gd name="connsiteX31" fmla="*/ 11588559 w 11942916"/>
              <a:gd name="connsiteY31" fmla="*/ 6253719 h 6608917"/>
              <a:gd name="connsiteX32" fmla="*/ 11544005 w 11942916"/>
              <a:gd name="connsiteY32" fmla="*/ 6298806 h 6608917"/>
              <a:gd name="connsiteX33" fmla="*/ 11590651 w 11942916"/>
              <a:gd name="connsiteY33" fmla="*/ 6343893 h 6608917"/>
              <a:gd name="connsiteX34" fmla="*/ 11625235 w 11942916"/>
              <a:gd name="connsiteY34" fmla="*/ 6330518 h 6608917"/>
              <a:gd name="connsiteX35" fmla="*/ 11615553 w 11942916"/>
              <a:gd name="connsiteY35" fmla="*/ 6316365 h 6608917"/>
              <a:gd name="connsiteX36" fmla="*/ 11591430 w 11942916"/>
              <a:gd name="connsiteY36" fmla="*/ 6325554 h 6608917"/>
              <a:gd name="connsiteX37" fmla="*/ 11564723 w 11942916"/>
              <a:gd name="connsiteY37" fmla="*/ 6305657 h 6608917"/>
              <a:gd name="connsiteX38" fmla="*/ 11626835 w 11942916"/>
              <a:gd name="connsiteY38" fmla="*/ 6305657 h 6608917"/>
              <a:gd name="connsiteX39" fmla="*/ 11628394 w 11942916"/>
              <a:gd name="connsiteY39" fmla="*/ 6293267 h 6608917"/>
              <a:gd name="connsiteX40" fmla="*/ 11588559 w 11942916"/>
              <a:gd name="connsiteY40" fmla="*/ 6253719 h 6608917"/>
              <a:gd name="connsiteX41" fmla="*/ 11427657 w 11942916"/>
              <a:gd name="connsiteY41" fmla="*/ 6253719 h 6608917"/>
              <a:gd name="connsiteX42" fmla="*/ 11385483 w 11942916"/>
              <a:gd name="connsiteY42" fmla="*/ 6298806 h 6608917"/>
              <a:gd name="connsiteX43" fmla="*/ 11427411 w 11942916"/>
              <a:gd name="connsiteY43" fmla="*/ 6343893 h 6608917"/>
              <a:gd name="connsiteX44" fmla="*/ 11456744 w 11942916"/>
              <a:gd name="connsiteY44" fmla="*/ 6330272 h 6608917"/>
              <a:gd name="connsiteX45" fmla="*/ 11456744 w 11942916"/>
              <a:gd name="connsiteY45" fmla="*/ 6341800 h 6608917"/>
              <a:gd name="connsiteX46" fmla="*/ 11476149 w 11942916"/>
              <a:gd name="connsiteY46" fmla="*/ 6341800 h 6608917"/>
              <a:gd name="connsiteX47" fmla="*/ 11476149 w 11942916"/>
              <a:gd name="connsiteY47" fmla="*/ 6255524 h 6608917"/>
              <a:gd name="connsiteX48" fmla="*/ 11454652 w 11942916"/>
              <a:gd name="connsiteY48" fmla="*/ 6255524 h 6608917"/>
              <a:gd name="connsiteX49" fmla="*/ 11454652 w 11942916"/>
              <a:gd name="connsiteY49" fmla="*/ 6264181 h 6608917"/>
              <a:gd name="connsiteX50" fmla="*/ 11427657 w 11942916"/>
              <a:gd name="connsiteY50" fmla="*/ 6253719 h 6608917"/>
              <a:gd name="connsiteX51" fmla="*/ 11228932 w 11942916"/>
              <a:gd name="connsiteY51" fmla="*/ 6253678 h 6608917"/>
              <a:gd name="connsiteX52" fmla="*/ 11197752 w 11942916"/>
              <a:gd name="connsiteY52" fmla="*/ 6279114 h 6608917"/>
              <a:gd name="connsiteX53" fmla="*/ 11215968 w 11942916"/>
              <a:gd name="connsiteY53" fmla="*/ 6302949 h 6608917"/>
              <a:gd name="connsiteX54" fmla="*/ 11229998 w 11942916"/>
              <a:gd name="connsiteY54" fmla="*/ 6308734 h 6608917"/>
              <a:gd name="connsiteX55" fmla="*/ 11239967 w 11942916"/>
              <a:gd name="connsiteY55" fmla="*/ 6318416 h 6608917"/>
              <a:gd name="connsiteX56" fmla="*/ 11228193 w 11942916"/>
              <a:gd name="connsiteY56" fmla="*/ 6326292 h 6608917"/>
              <a:gd name="connsiteX57" fmla="*/ 11203578 w 11942916"/>
              <a:gd name="connsiteY57" fmla="*/ 6314231 h 6608917"/>
              <a:gd name="connsiteX58" fmla="*/ 11192296 w 11942916"/>
              <a:gd name="connsiteY58" fmla="*/ 6327072 h 6608917"/>
              <a:gd name="connsiteX59" fmla="*/ 11227414 w 11942916"/>
              <a:gd name="connsiteY59" fmla="*/ 6343851 h 6608917"/>
              <a:gd name="connsiteX60" fmla="*/ 11260439 w 11942916"/>
              <a:gd name="connsiteY60" fmla="*/ 6316857 h 6608917"/>
              <a:gd name="connsiteX61" fmla="*/ 11240542 w 11942916"/>
              <a:gd name="connsiteY61" fmla="*/ 6292816 h 6608917"/>
              <a:gd name="connsiteX62" fmla="*/ 11227906 w 11942916"/>
              <a:gd name="connsiteY62" fmla="*/ 6287606 h 6608917"/>
              <a:gd name="connsiteX63" fmla="*/ 11217691 w 11942916"/>
              <a:gd name="connsiteY63" fmla="*/ 6278581 h 6608917"/>
              <a:gd name="connsiteX64" fmla="*/ 11227906 w 11942916"/>
              <a:gd name="connsiteY64" fmla="*/ 6271237 h 6608917"/>
              <a:gd name="connsiteX65" fmla="*/ 11248337 w 11942916"/>
              <a:gd name="connsiteY65" fmla="*/ 6279606 h 6608917"/>
              <a:gd name="connsiteX66" fmla="*/ 11259085 w 11942916"/>
              <a:gd name="connsiteY66" fmla="*/ 6266765 h 6608917"/>
              <a:gd name="connsiteX67" fmla="*/ 11228932 w 11942916"/>
              <a:gd name="connsiteY67" fmla="*/ 6253678 h 6608917"/>
              <a:gd name="connsiteX68" fmla="*/ 11118491 w 11942916"/>
              <a:gd name="connsiteY68" fmla="*/ 6253678 h 6608917"/>
              <a:gd name="connsiteX69" fmla="*/ 11087311 w 11942916"/>
              <a:gd name="connsiteY69" fmla="*/ 6279114 h 6608917"/>
              <a:gd name="connsiteX70" fmla="*/ 11105527 w 11942916"/>
              <a:gd name="connsiteY70" fmla="*/ 6302949 h 6608917"/>
              <a:gd name="connsiteX71" fmla="*/ 11119557 w 11942916"/>
              <a:gd name="connsiteY71" fmla="*/ 6308734 h 6608917"/>
              <a:gd name="connsiteX72" fmla="*/ 11129526 w 11942916"/>
              <a:gd name="connsiteY72" fmla="*/ 6318416 h 6608917"/>
              <a:gd name="connsiteX73" fmla="*/ 11117752 w 11942916"/>
              <a:gd name="connsiteY73" fmla="*/ 6326292 h 6608917"/>
              <a:gd name="connsiteX74" fmla="*/ 11093137 w 11942916"/>
              <a:gd name="connsiteY74" fmla="*/ 6314231 h 6608917"/>
              <a:gd name="connsiteX75" fmla="*/ 11081855 w 11942916"/>
              <a:gd name="connsiteY75" fmla="*/ 6327072 h 6608917"/>
              <a:gd name="connsiteX76" fmla="*/ 11116973 w 11942916"/>
              <a:gd name="connsiteY76" fmla="*/ 6343851 h 6608917"/>
              <a:gd name="connsiteX77" fmla="*/ 11149998 w 11942916"/>
              <a:gd name="connsiteY77" fmla="*/ 6316857 h 6608917"/>
              <a:gd name="connsiteX78" fmla="*/ 11130101 w 11942916"/>
              <a:gd name="connsiteY78" fmla="*/ 6292816 h 6608917"/>
              <a:gd name="connsiteX79" fmla="*/ 11117465 w 11942916"/>
              <a:gd name="connsiteY79" fmla="*/ 6287606 h 6608917"/>
              <a:gd name="connsiteX80" fmla="*/ 11107250 w 11942916"/>
              <a:gd name="connsiteY80" fmla="*/ 6278581 h 6608917"/>
              <a:gd name="connsiteX81" fmla="*/ 11117465 w 11942916"/>
              <a:gd name="connsiteY81" fmla="*/ 6271237 h 6608917"/>
              <a:gd name="connsiteX82" fmla="*/ 11137896 w 11942916"/>
              <a:gd name="connsiteY82" fmla="*/ 6279606 h 6608917"/>
              <a:gd name="connsiteX83" fmla="*/ 11148644 w 11942916"/>
              <a:gd name="connsiteY83" fmla="*/ 6266765 h 6608917"/>
              <a:gd name="connsiteX84" fmla="*/ 11118491 w 11942916"/>
              <a:gd name="connsiteY84" fmla="*/ 6253678 h 6608917"/>
              <a:gd name="connsiteX85" fmla="*/ 11036482 w 11942916"/>
              <a:gd name="connsiteY85" fmla="*/ 6253678 h 6608917"/>
              <a:gd name="connsiteX86" fmla="*/ 10991928 w 11942916"/>
              <a:gd name="connsiteY86" fmla="*/ 6298765 h 6608917"/>
              <a:gd name="connsiteX87" fmla="*/ 11038574 w 11942916"/>
              <a:gd name="connsiteY87" fmla="*/ 6343851 h 6608917"/>
              <a:gd name="connsiteX88" fmla="*/ 11073158 w 11942916"/>
              <a:gd name="connsiteY88" fmla="*/ 6330477 h 6608917"/>
              <a:gd name="connsiteX89" fmla="*/ 11063476 w 11942916"/>
              <a:gd name="connsiteY89" fmla="*/ 6316324 h 6608917"/>
              <a:gd name="connsiteX90" fmla="*/ 11039353 w 11942916"/>
              <a:gd name="connsiteY90" fmla="*/ 6325513 h 6608917"/>
              <a:gd name="connsiteX91" fmla="*/ 11012646 w 11942916"/>
              <a:gd name="connsiteY91" fmla="*/ 6305616 h 6608917"/>
              <a:gd name="connsiteX92" fmla="*/ 11074758 w 11942916"/>
              <a:gd name="connsiteY92" fmla="*/ 6305616 h 6608917"/>
              <a:gd name="connsiteX93" fmla="*/ 11076317 w 11942916"/>
              <a:gd name="connsiteY93" fmla="*/ 6293308 h 6608917"/>
              <a:gd name="connsiteX94" fmla="*/ 11036482 w 11942916"/>
              <a:gd name="connsiteY94" fmla="*/ 6253678 h 6608917"/>
              <a:gd name="connsiteX95" fmla="*/ 10948975 w 11942916"/>
              <a:gd name="connsiteY95" fmla="*/ 6253678 h 6608917"/>
              <a:gd name="connsiteX96" fmla="*/ 10923539 w 11942916"/>
              <a:gd name="connsiteY96" fmla="*/ 6263893 h 6608917"/>
              <a:gd name="connsiteX97" fmla="*/ 10923539 w 11942916"/>
              <a:gd name="connsiteY97" fmla="*/ 6255524 h 6608917"/>
              <a:gd name="connsiteX98" fmla="*/ 10904134 w 11942916"/>
              <a:gd name="connsiteY98" fmla="*/ 6255524 h 6608917"/>
              <a:gd name="connsiteX99" fmla="*/ 10904134 w 11942916"/>
              <a:gd name="connsiteY99" fmla="*/ 6341718 h 6608917"/>
              <a:gd name="connsiteX100" fmla="*/ 10925098 w 11942916"/>
              <a:gd name="connsiteY100" fmla="*/ 6341718 h 6608917"/>
              <a:gd name="connsiteX101" fmla="*/ 10925098 w 11942916"/>
              <a:gd name="connsiteY101" fmla="*/ 6290355 h 6608917"/>
              <a:gd name="connsiteX102" fmla="*/ 10943190 w 11942916"/>
              <a:gd name="connsiteY102" fmla="*/ 6272550 h 6608917"/>
              <a:gd name="connsiteX103" fmla="*/ 10960503 w 11942916"/>
              <a:gd name="connsiteY103" fmla="*/ 6290355 h 6608917"/>
              <a:gd name="connsiteX104" fmla="*/ 10960503 w 11942916"/>
              <a:gd name="connsiteY104" fmla="*/ 6341718 h 6608917"/>
              <a:gd name="connsiteX105" fmla="*/ 10981467 w 11942916"/>
              <a:gd name="connsiteY105" fmla="*/ 6341718 h 6608917"/>
              <a:gd name="connsiteX106" fmla="*/ 10981467 w 11942916"/>
              <a:gd name="connsiteY106" fmla="*/ 6288263 h 6608917"/>
              <a:gd name="connsiteX107" fmla="*/ 10948975 w 11942916"/>
              <a:gd name="connsiteY107" fmla="*/ 6253678 h 6608917"/>
              <a:gd name="connsiteX108" fmla="*/ 10852812 w 11942916"/>
              <a:gd name="connsiteY108" fmla="*/ 6253678 h 6608917"/>
              <a:gd name="connsiteX109" fmla="*/ 10808258 w 11942916"/>
              <a:gd name="connsiteY109" fmla="*/ 6298765 h 6608917"/>
              <a:gd name="connsiteX110" fmla="*/ 10854904 w 11942916"/>
              <a:gd name="connsiteY110" fmla="*/ 6343851 h 6608917"/>
              <a:gd name="connsiteX111" fmla="*/ 10889488 w 11942916"/>
              <a:gd name="connsiteY111" fmla="*/ 6330477 h 6608917"/>
              <a:gd name="connsiteX112" fmla="*/ 10879806 w 11942916"/>
              <a:gd name="connsiteY112" fmla="*/ 6316324 h 6608917"/>
              <a:gd name="connsiteX113" fmla="*/ 10855683 w 11942916"/>
              <a:gd name="connsiteY113" fmla="*/ 6325513 h 6608917"/>
              <a:gd name="connsiteX114" fmla="*/ 10828976 w 11942916"/>
              <a:gd name="connsiteY114" fmla="*/ 6305616 h 6608917"/>
              <a:gd name="connsiteX115" fmla="*/ 10891088 w 11942916"/>
              <a:gd name="connsiteY115" fmla="*/ 6305616 h 6608917"/>
              <a:gd name="connsiteX116" fmla="*/ 10892647 w 11942916"/>
              <a:gd name="connsiteY116" fmla="*/ 6293308 h 6608917"/>
              <a:gd name="connsiteX117" fmla="*/ 10852812 w 11942916"/>
              <a:gd name="connsiteY117" fmla="*/ 6253678 h 6608917"/>
              <a:gd name="connsiteX118" fmla="*/ 11329935 w 11942916"/>
              <a:gd name="connsiteY118" fmla="*/ 6223812 h 6608917"/>
              <a:gd name="connsiteX119" fmla="*/ 11268356 w 11942916"/>
              <a:gd name="connsiteY119" fmla="*/ 6283832 h 6608917"/>
              <a:gd name="connsiteX120" fmla="*/ 11329935 w 11942916"/>
              <a:gd name="connsiteY120" fmla="*/ 6343852 h 6608917"/>
              <a:gd name="connsiteX121" fmla="*/ 11380232 w 11942916"/>
              <a:gd name="connsiteY121" fmla="*/ 6316325 h 6608917"/>
              <a:gd name="connsiteX122" fmla="*/ 11363986 w 11942916"/>
              <a:gd name="connsiteY122" fmla="*/ 6304550 h 6608917"/>
              <a:gd name="connsiteX123" fmla="*/ 11329935 w 11942916"/>
              <a:gd name="connsiteY123" fmla="*/ 6324201 h 6608917"/>
              <a:gd name="connsiteX124" fmla="*/ 11290387 w 11942916"/>
              <a:gd name="connsiteY124" fmla="*/ 6283832 h 6608917"/>
              <a:gd name="connsiteX125" fmla="*/ 11329935 w 11942916"/>
              <a:gd name="connsiteY125" fmla="*/ 6243464 h 6608917"/>
              <a:gd name="connsiteX126" fmla="*/ 11363986 w 11942916"/>
              <a:gd name="connsiteY126" fmla="*/ 6263114 h 6608917"/>
              <a:gd name="connsiteX127" fmla="*/ 11380232 w 11942916"/>
              <a:gd name="connsiteY127" fmla="*/ 6251586 h 6608917"/>
              <a:gd name="connsiteX128" fmla="*/ 11329935 w 11942916"/>
              <a:gd name="connsiteY128" fmla="*/ 6223812 h 6608917"/>
              <a:gd name="connsiteX129" fmla="*/ 10743807 w 11942916"/>
              <a:gd name="connsiteY129" fmla="*/ 6223812 h 6608917"/>
              <a:gd name="connsiteX130" fmla="*/ 10681982 w 11942916"/>
              <a:gd name="connsiteY130" fmla="*/ 6283832 h 6608917"/>
              <a:gd name="connsiteX131" fmla="*/ 10743807 w 11942916"/>
              <a:gd name="connsiteY131" fmla="*/ 6343852 h 6608917"/>
              <a:gd name="connsiteX132" fmla="*/ 10798330 w 11942916"/>
              <a:gd name="connsiteY132" fmla="*/ 6313166 h 6608917"/>
              <a:gd name="connsiteX133" fmla="*/ 10798330 w 11942916"/>
              <a:gd name="connsiteY133" fmla="*/ 6279402 h 6608917"/>
              <a:gd name="connsiteX134" fmla="*/ 10743274 w 11942916"/>
              <a:gd name="connsiteY134" fmla="*/ 6279402 h 6608917"/>
              <a:gd name="connsiteX135" fmla="*/ 10743274 w 11942916"/>
              <a:gd name="connsiteY135" fmla="*/ 6297986 h 6608917"/>
              <a:gd name="connsiteX136" fmla="*/ 10777038 w 11942916"/>
              <a:gd name="connsiteY136" fmla="*/ 6297986 h 6608917"/>
              <a:gd name="connsiteX137" fmla="*/ 10777038 w 11942916"/>
              <a:gd name="connsiteY137" fmla="*/ 6310253 h 6608917"/>
              <a:gd name="connsiteX138" fmla="*/ 10744587 w 11942916"/>
              <a:gd name="connsiteY138" fmla="*/ 6324447 h 6608917"/>
              <a:gd name="connsiteX139" fmla="*/ 10703767 w 11942916"/>
              <a:gd name="connsiteY139" fmla="*/ 6283832 h 6608917"/>
              <a:gd name="connsiteX140" fmla="*/ 10743274 w 11942916"/>
              <a:gd name="connsiteY140" fmla="*/ 6243464 h 6608917"/>
              <a:gd name="connsiteX141" fmla="*/ 10775971 w 11942916"/>
              <a:gd name="connsiteY141" fmla="*/ 6260817 h 6608917"/>
              <a:gd name="connsiteX142" fmla="*/ 10792299 w 11942916"/>
              <a:gd name="connsiteY142" fmla="*/ 6249248 h 6608917"/>
              <a:gd name="connsiteX143" fmla="*/ 10743807 w 11942916"/>
              <a:gd name="connsiteY143" fmla="*/ 6223812 h 6608917"/>
              <a:gd name="connsiteX144" fmla="*/ 11170922 w 11942916"/>
              <a:gd name="connsiteY144" fmla="*/ 6214376 h 6608917"/>
              <a:gd name="connsiteX145" fmla="*/ 11157301 w 11942916"/>
              <a:gd name="connsiteY145" fmla="*/ 6227997 h 6608917"/>
              <a:gd name="connsiteX146" fmla="*/ 11170922 w 11942916"/>
              <a:gd name="connsiteY146" fmla="*/ 6241084 h 6608917"/>
              <a:gd name="connsiteX147" fmla="*/ 11184829 w 11942916"/>
              <a:gd name="connsiteY147" fmla="*/ 6227997 h 6608917"/>
              <a:gd name="connsiteX148" fmla="*/ 11170922 w 11942916"/>
              <a:gd name="connsiteY148" fmla="*/ 6214376 h 6608917"/>
              <a:gd name="connsiteX149" fmla="*/ 10539953 w 11942916"/>
              <a:gd name="connsiteY149" fmla="*/ 5978891 h 6608917"/>
              <a:gd name="connsiteX150" fmla="*/ 10440056 w 11942916"/>
              <a:gd name="connsiteY150" fmla="*/ 6078747 h 6608917"/>
              <a:gd name="connsiteX151" fmla="*/ 10520055 w 11942916"/>
              <a:gd name="connsiteY151" fmla="*/ 6176592 h 6608917"/>
              <a:gd name="connsiteX152" fmla="*/ 10520055 w 11942916"/>
              <a:gd name="connsiteY152" fmla="*/ 6178602 h 6608917"/>
              <a:gd name="connsiteX153" fmla="*/ 10463727 w 11942916"/>
              <a:gd name="connsiteY153" fmla="*/ 6178602 h 6608917"/>
              <a:gd name="connsiteX154" fmla="*/ 10440056 w 11942916"/>
              <a:gd name="connsiteY154" fmla="*/ 6243135 h 6608917"/>
              <a:gd name="connsiteX155" fmla="*/ 10539953 w 11942916"/>
              <a:gd name="connsiteY155" fmla="*/ 6342991 h 6608917"/>
              <a:gd name="connsiteX156" fmla="*/ 10639849 w 11942916"/>
              <a:gd name="connsiteY156" fmla="*/ 6243135 h 6608917"/>
              <a:gd name="connsiteX157" fmla="*/ 10596649 w 11942916"/>
              <a:gd name="connsiteY157" fmla="*/ 6160920 h 6608917"/>
              <a:gd name="connsiteX158" fmla="*/ 10632136 w 11942916"/>
              <a:gd name="connsiteY158" fmla="*/ 6117188 h 6608917"/>
              <a:gd name="connsiteX159" fmla="*/ 10724361 w 11942916"/>
              <a:gd name="connsiteY159" fmla="*/ 6178561 h 6608917"/>
              <a:gd name="connsiteX160" fmla="*/ 10767232 w 11942916"/>
              <a:gd name="connsiteY160" fmla="*/ 6168920 h 6608917"/>
              <a:gd name="connsiteX161" fmla="*/ 10767232 w 11942916"/>
              <a:gd name="connsiteY161" fmla="*/ 5988532 h 6608917"/>
              <a:gd name="connsiteX162" fmla="*/ 10724402 w 11942916"/>
              <a:gd name="connsiteY162" fmla="*/ 5978891 h 6608917"/>
              <a:gd name="connsiteX163" fmla="*/ 10632177 w 11942916"/>
              <a:gd name="connsiteY163" fmla="*/ 6040265 h 6608917"/>
              <a:gd name="connsiteX164" fmla="*/ 10539953 w 11942916"/>
              <a:gd name="connsiteY164" fmla="*/ 5978891 h 6608917"/>
              <a:gd name="connsiteX165" fmla="*/ 0 w 11942916"/>
              <a:gd name="connsiteY165" fmla="*/ 0 h 6608917"/>
              <a:gd name="connsiteX166" fmla="*/ 11942916 w 11942916"/>
              <a:gd name="connsiteY166" fmla="*/ 0 h 6608917"/>
              <a:gd name="connsiteX167" fmla="*/ 11942916 w 11942916"/>
              <a:gd name="connsiteY167" fmla="*/ 6608917 h 6608917"/>
              <a:gd name="connsiteX168" fmla="*/ 0 w 11942916"/>
              <a:gd name="connsiteY168" fmla="*/ 6608917 h 660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1942916" h="6608917">
                <a:moveTo>
                  <a:pt x="11431350" y="6272509"/>
                </a:moveTo>
                <a:cubicBezTo>
                  <a:pt x="11445832" y="6272509"/>
                  <a:pt x="11455472" y="6283955"/>
                  <a:pt x="11455472" y="6298724"/>
                </a:cubicBezTo>
                <a:cubicBezTo>
                  <a:pt x="11455431" y="6313739"/>
                  <a:pt x="11446077" y="6324939"/>
                  <a:pt x="11431350" y="6324939"/>
                </a:cubicBezTo>
                <a:cubicBezTo>
                  <a:pt x="11417729" y="6324939"/>
                  <a:pt x="11406980" y="6314477"/>
                  <a:pt x="11406980" y="6298724"/>
                </a:cubicBezTo>
                <a:cubicBezTo>
                  <a:pt x="11406980" y="6283257"/>
                  <a:pt x="11417196" y="6272509"/>
                  <a:pt x="11431350" y="6272509"/>
                </a:cubicBezTo>
                <a:close/>
                <a:moveTo>
                  <a:pt x="11588066" y="6270991"/>
                </a:moveTo>
                <a:cubicBezTo>
                  <a:pt x="11598815" y="6270991"/>
                  <a:pt x="11607717" y="6277801"/>
                  <a:pt x="11608251" y="6290109"/>
                </a:cubicBezTo>
                <a:lnTo>
                  <a:pt x="11565256" y="6290109"/>
                </a:lnTo>
                <a:cubicBezTo>
                  <a:pt x="11567882" y="6278581"/>
                  <a:pt x="11576538" y="6270991"/>
                  <a:pt x="11588066" y="6270991"/>
                </a:cubicBezTo>
                <a:close/>
                <a:moveTo>
                  <a:pt x="11035989" y="6270991"/>
                </a:moveTo>
                <a:cubicBezTo>
                  <a:pt x="11046738" y="6270991"/>
                  <a:pt x="11055640" y="6277801"/>
                  <a:pt x="11056173" y="6290109"/>
                </a:cubicBezTo>
                <a:lnTo>
                  <a:pt x="11013179" y="6290109"/>
                </a:lnTo>
                <a:cubicBezTo>
                  <a:pt x="11015805" y="6278581"/>
                  <a:pt x="11024461" y="6270991"/>
                  <a:pt x="11035989" y="6270991"/>
                </a:cubicBezTo>
                <a:close/>
                <a:moveTo>
                  <a:pt x="10852319" y="6270991"/>
                </a:moveTo>
                <a:cubicBezTo>
                  <a:pt x="10863068" y="6270991"/>
                  <a:pt x="10871970" y="6277801"/>
                  <a:pt x="10872504" y="6290109"/>
                </a:cubicBezTo>
                <a:lnTo>
                  <a:pt x="10829509" y="6290109"/>
                </a:lnTo>
                <a:cubicBezTo>
                  <a:pt x="10832135" y="6278581"/>
                  <a:pt x="10840791" y="6270991"/>
                  <a:pt x="10852319" y="6270991"/>
                </a:cubicBezTo>
                <a:close/>
                <a:moveTo>
                  <a:pt x="11160419" y="6255524"/>
                </a:moveTo>
                <a:lnTo>
                  <a:pt x="11160419" y="6341718"/>
                </a:lnTo>
                <a:lnTo>
                  <a:pt x="11181383" y="6341718"/>
                </a:lnTo>
                <a:lnTo>
                  <a:pt x="11181383" y="6255524"/>
                </a:lnTo>
                <a:close/>
                <a:moveTo>
                  <a:pt x="11535143" y="6254458"/>
                </a:moveTo>
                <a:cubicBezTo>
                  <a:pt x="11525421" y="6254458"/>
                  <a:pt x="11516764" y="6258684"/>
                  <a:pt x="11511021" y="6266520"/>
                </a:cubicBezTo>
                <a:lnTo>
                  <a:pt x="11511021" y="6255525"/>
                </a:lnTo>
                <a:lnTo>
                  <a:pt x="11491616" y="6255525"/>
                </a:lnTo>
                <a:lnTo>
                  <a:pt x="11491616" y="6341719"/>
                </a:lnTo>
                <a:lnTo>
                  <a:pt x="11512580" y="6341719"/>
                </a:lnTo>
                <a:lnTo>
                  <a:pt x="11512580" y="6298765"/>
                </a:lnTo>
                <a:cubicBezTo>
                  <a:pt x="11512580" y="6280796"/>
                  <a:pt x="11525174" y="6272304"/>
                  <a:pt x="11542733" y="6275176"/>
                </a:cubicBezTo>
                <a:lnTo>
                  <a:pt x="11542733" y="6255525"/>
                </a:lnTo>
                <a:cubicBezTo>
                  <a:pt x="11540641" y="6254991"/>
                  <a:pt x="11538015" y="6254458"/>
                  <a:pt x="11535143" y="6254458"/>
                </a:cubicBezTo>
                <a:close/>
                <a:moveTo>
                  <a:pt x="11588559" y="6253719"/>
                </a:moveTo>
                <a:cubicBezTo>
                  <a:pt x="11564436" y="6253719"/>
                  <a:pt x="11544005" y="6272591"/>
                  <a:pt x="11544005" y="6298806"/>
                </a:cubicBezTo>
                <a:cubicBezTo>
                  <a:pt x="11544005" y="6325267"/>
                  <a:pt x="11564189" y="6343893"/>
                  <a:pt x="11590651" y="6343893"/>
                </a:cubicBezTo>
                <a:cubicBezTo>
                  <a:pt x="11599020" y="6343893"/>
                  <a:pt x="11613174" y="6341267"/>
                  <a:pt x="11625235" y="6330518"/>
                </a:cubicBezTo>
                <a:lnTo>
                  <a:pt x="11615553" y="6316365"/>
                </a:lnTo>
                <a:cubicBezTo>
                  <a:pt x="11608989" y="6321862"/>
                  <a:pt x="11599840" y="6325554"/>
                  <a:pt x="11591430" y="6325554"/>
                </a:cubicBezTo>
                <a:cubicBezTo>
                  <a:pt x="11577810" y="6325554"/>
                  <a:pt x="11568128" y="6318498"/>
                  <a:pt x="11564723" y="6305657"/>
                </a:cubicBezTo>
                <a:lnTo>
                  <a:pt x="11626835" y="6305657"/>
                </a:lnTo>
                <a:cubicBezTo>
                  <a:pt x="11627861" y="6302703"/>
                  <a:pt x="11628394" y="6298478"/>
                  <a:pt x="11628394" y="6293267"/>
                </a:cubicBezTo>
                <a:cubicBezTo>
                  <a:pt x="11628394" y="6270991"/>
                  <a:pt x="11612394" y="6253719"/>
                  <a:pt x="11588559" y="6253719"/>
                </a:cubicBezTo>
                <a:close/>
                <a:moveTo>
                  <a:pt x="11427657" y="6253719"/>
                </a:moveTo>
                <a:cubicBezTo>
                  <a:pt x="11402755" y="6253719"/>
                  <a:pt x="11385483" y="6273904"/>
                  <a:pt x="11385483" y="6298806"/>
                </a:cubicBezTo>
                <a:cubicBezTo>
                  <a:pt x="11385483" y="6323421"/>
                  <a:pt x="11401729" y="6343893"/>
                  <a:pt x="11427411" y="6343893"/>
                </a:cubicBezTo>
                <a:cubicBezTo>
                  <a:pt x="11440252" y="6343893"/>
                  <a:pt x="11449442" y="6340241"/>
                  <a:pt x="11456744" y="6330272"/>
                </a:cubicBezTo>
                <a:lnTo>
                  <a:pt x="11456744" y="6341800"/>
                </a:lnTo>
                <a:lnTo>
                  <a:pt x="11476149" y="6341800"/>
                </a:lnTo>
                <a:lnTo>
                  <a:pt x="11476149" y="6255524"/>
                </a:lnTo>
                <a:lnTo>
                  <a:pt x="11454652" y="6255524"/>
                </a:lnTo>
                <a:lnTo>
                  <a:pt x="11454652" y="6264181"/>
                </a:lnTo>
                <a:cubicBezTo>
                  <a:pt x="11447308" y="6256837"/>
                  <a:pt x="11438406" y="6253719"/>
                  <a:pt x="11427657" y="6253719"/>
                </a:cubicBezTo>
                <a:close/>
                <a:moveTo>
                  <a:pt x="11228932" y="6253678"/>
                </a:moveTo>
                <a:cubicBezTo>
                  <a:pt x="11211619" y="6253678"/>
                  <a:pt x="11197752" y="6262581"/>
                  <a:pt x="11197752" y="6279114"/>
                </a:cubicBezTo>
                <a:cubicBezTo>
                  <a:pt x="11197752" y="6293267"/>
                  <a:pt x="11207434" y="6299462"/>
                  <a:pt x="11215968" y="6302949"/>
                </a:cubicBezTo>
                <a:lnTo>
                  <a:pt x="11229998" y="6308734"/>
                </a:lnTo>
                <a:cubicBezTo>
                  <a:pt x="11237301" y="6311729"/>
                  <a:pt x="11239967" y="6313780"/>
                  <a:pt x="11239967" y="6318416"/>
                </a:cubicBezTo>
                <a:cubicBezTo>
                  <a:pt x="11239967" y="6322395"/>
                  <a:pt x="11236521" y="6326292"/>
                  <a:pt x="11228193" y="6326292"/>
                </a:cubicBezTo>
                <a:cubicBezTo>
                  <a:pt x="11218757" y="6326292"/>
                  <a:pt x="11209280" y="6321041"/>
                  <a:pt x="11203578" y="6314231"/>
                </a:cubicBezTo>
                <a:lnTo>
                  <a:pt x="11192296" y="6327072"/>
                </a:lnTo>
                <a:cubicBezTo>
                  <a:pt x="11200173" y="6338354"/>
                  <a:pt x="11213014" y="6343851"/>
                  <a:pt x="11227414" y="6343851"/>
                </a:cubicBezTo>
                <a:cubicBezTo>
                  <a:pt x="11245998" y="6343851"/>
                  <a:pt x="11260439" y="6334949"/>
                  <a:pt x="11260439" y="6316857"/>
                </a:cubicBezTo>
                <a:cubicBezTo>
                  <a:pt x="11260398" y="6304262"/>
                  <a:pt x="11251947" y="6297493"/>
                  <a:pt x="11240542" y="6292816"/>
                </a:cubicBezTo>
                <a:lnTo>
                  <a:pt x="11227906" y="6287606"/>
                </a:lnTo>
                <a:cubicBezTo>
                  <a:pt x="11220562" y="6284570"/>
                  <a:pt x="11217691" y="6281985"/>
                  <a:pt x="11217691" y="6278581"/>
                </a:cubicBezTo>
                <a:cubicBezTo>
                  <a:pt x="11217691" y="6274642"/>
                  <a:pt x="11221342" y="6271237"/>
                  <a:pt x="11227906" y="6271237"/>
                </a:cubicBezTo>
                <a:cubicBezTo>
                  <a:pt x="11235496" y="6271237"/>
                  <a:pt x="11242060" y="6274396"/>
                  <a:pt x="11248337" y="6279606"/>
                </a:cubicBezTo>
                <a:lnTo>
                  <a:pt x="11259085" y="6266765"/>
                </a:lnTo>
                <a:cubicBezTo>
                  <a:pt x="11251208" y="6258109"/>
                  <a:pt x="11241526" y="6253678"/>
                  <a:pt x="11228932" y="6253678"/>
                </a:cubicBezTo>
                <a:close/>
                <a:moveTo>
                  <a:pt x="11118491" y="6253678"/>
                </a:moveTo>
                <a:cubicBezTo>
                  <a:pt x="11101178" y="6253678"/>
                  <a:pt x="11087311" y="6262581"/>
                  <a:pt x="11087311" y="6279114"/>
                </a:cubicBezTo>
                <a:cubicBezTo>
                  <a:pt x="11087311" y="6293267"/>
                  <a:pt x="11096993" y="6299462"/>
                  <a:pt x="11105527" y="6302949"/>
                </a:cubicBezTo>
                <a:lnTo>
                  <a:pt x="11119557" y="6308734"/>
                </a:lnTo>
                <a:cubicBezTo>
                  <a:pt x="11126860" y="6311729"/>
                  <a:pt x="11129526" y="6313780"/>
                  <a:pt x="11129526" y="6318416"/>
                </a:cubicBezTo>
                <a:cubicBezTo>
                  <a:pt x="11129526" y="6322395"/>
                  <a:pt x="11126080" y="6326292"/>
                  <a:pt x="11117752" y="6326292"/>
                </a:cubicBezTo>
                <a:cubicBezTo>
                  <a:pt x="11108316" y="6326292"/>
                  <a:pt x="11098839" y="6321041"/>
                  <a:pt x="11093137" y="6314231"/>
                </a:cubicBezTo>
                <a:lnTo>
                  <a:pt x="11081855" y="6327072"/>
                </a:lnTo>
                <a:cubicBezTo>
                  <a:pt x="11089732" y="6338354"/>
                  <a:pt x="11102573" y="6343851"/>
                  <a:pt x="11116973" y="6343851"/>
                </a:cubicBezTo>
                <a:cubicBezTo>
                  <a:pt x="11135557" y="6343851"/>
                  <a:pt x="11149998" y="6334949"/>
                  <a:pt x="11149998" y="6316857"/>
                </a:cubicBezTo>
                <a:cubicBezTo>
                  <a:pt x="11149957" y="6304262"/>
                  <a:pt x="11141547" y="6297493"/>
                  <a:pt x="11130101" y="6292816"/>
                </a:cubicBezTo>
                <a:lnTo>
                  <a:pt x="11117465" y="6287606"/>
                </a:lnTo>
                <a:cubicBezTo>
                  <a:pt x="11110121" y="6284570"/>
                  <a:pt x="11107250" y="6281985"/>
                  <a:pt x="11107250" y="6278581"/>
                </a:cubicBezTo>
                <a:cubicBezTo>
                  <a:pt x="11107250" y="6274642"/>
                  <a:pt x="11110901" y="6271237"/>
                  <a:pt x="11117465" y="6271237"/>
                </a:cubicBezTo>
                <a:cubicBezTo>
                  <a:pt x="11125055" y="6271237"/>
                  <a:pt x="11131619" y="6274396"/>
                  <a:pt x="11137896" y="6279606"/>
                </a:cubicBezTo>
                <a:lnTo>
                  <a:pt x="11148644" y="6266765"/>
                </a:lnTo>
                <a:cubicBezTo>
                  <a:pt x="11140767" y="6258109"/>
                  <a:pt x="11131085" y="6253678"/>
                  <a:pt x="11118491" y="6253678"/>
                </a:cubicBezTo>
                <a:close/>
                <a:moveTo>
                  <a:pt x="11036482" y="6253678"/>
                </a:moveTo>
                <a:cubicBezTo>
                  <a:pt x="11012358" y="6253678"/>
                  <a:pt x="10991928" y="6272550"/>
                  <a:pt x="10991928" y="6298765"/>
                </a:cubicBezTo>
                <a:cubicBezTo>
                  <a:pt x="10991928" y="6325226"/>
                  <a:pt x="11012112" y="6343851"/>
                  <a:pt x="11038574" y="6343851"/>
                </a:cubicBezTo>
                <a:cubicBezTo>
                  <a:pt x="11046943" y="6343851"/>
                  <a:pt x="11061097" y="6341226"/>
                  <a:pt x="11073158" y="6330477"/>
                </a:cubicBezTo>
                <a:lnTo>
                  <a:pt x="11063476" y="6316324"/>
                </a:lnTo>
                <a:cubicBezTo>
                  <a:pt x="11056912" y="6321821"/>
                  <a:pt x="11047763" y="6325513"/>
                  <a:pt x="11039353" y="6325513"/>
                </a:cubicBezTo>
                <a:cubicBezTo>
                  <a:pt x="11025733" y="6325513"/>
                  <a:pt x="11016051" y="6318457"/>
                  <a:pt x="11012646" y="6305616"/>
                </a:cubicBezTo>
                <a:lnTo>
                  <a:pt x="11074758" y="6305616"/>
                </a:lnTo>
                <a:cubicBezTo>
                  <a:pt x="11075825" y="6302744"/>
                  <a:pt x="11076317" y="6298560"/>
                  <a:pt x="11076317" y="6293308"/>
                </a:cubicBezTo>
                <a:cubicBezTo>
                  <a:pt x="11076317" y="6270991"/>
                  <a:pt x="11060358" y="6253678"/>
                  <a:pt x="11036482" y="6253678"/>
                </a:cubicBezTo>
                <a:close/>
                <a:moveTo>
                  <a:pt x="10948975" y="6253678"/>
                </a:moveTo>
                <a:cubicBezTo>
                  <a:pt x="10938760" y="6253678"/>
                  <a:pt x="10930636" y="6256837"/>
                  <a:pt x="10923539" y="6263893"/>
                </a:cubicBezTo>
                <a:lnTo>
                  <a:pt x="10923539" y="6255524"/>
                </a:lnTo>
                <a:lnTo>
                  <a:pt x="10904134" y="6255524"/>
                </a:lnTo>
                <a:lnTo>
                  <a:pt x="10904134" y="6341718"/>
                </a:lnTo>
                <a:lnTo>
                  <a:pt x="10925098" y="6341718"/>
                </a:lnTo>
                <a:lnTo>
                  <a:pt x="10925098" y="6290355"/>
                </a:lnTo>
                <a:cubicBezTo>
                  <a:pt x="10925098" y="6279606"/>
                  <a:pt x="10932441" y="6272550"/>
                  <a:pt x="10943190" y="6272550"/>
                </a:cubicBezTo>
                <a:cubicBezTo>
                  <a:pt x="10953939" y="6272550"/>
                  <a:pt x="10960503" y="6280427"/>
                  <a:pt x="10960503" y="6290355"/>
                </a:cubicBezTo>
                <a:lnTo>
                  <a:pt x="10960503" y="6341718"/>
                </a:lnTo>
                <a:lnTo>
                  <a:pt x="10981467" y="6341718"/>
                </a:lnTo>
                <a:lnTo>
                  <a:pt x="10981467" y="6288263"/>
                </a:lnTo>
                <a:cubicBezTo>
                  <a:pt x="10981467" y="6268611"/>
                  <a:pt x="10970185" y="6253678"/>
                  <a:pt x="10948975" y="6253678"/>
                </a:cubicBezTo>
                <a:close/>
                <a:moveTo>
                  <a:pt x="10852812" y="6253678"/>
                </a:moveTo>
                <a:cubicBezTo>
                  <a:pt x="10828689" y="6253678"/>
                  <a:pt x="10808258" y="6272550"/>
                  <a:pt x="10808258" y="6298765"/>
                </a:cubicBezTo>
                <a:cubicBezTo>
                  <a:pt x="10808258" y="6325226"/>
                  <a:pt x="10828442" y="6343851"/>
                  <a:pt x="10854904" y="6343851"/>
                </a:cubicBezTo>
                <a:cubicBezTo>
                  <a:pt x="10863273" y="6343851"/>
                  <a:pt x="10877427" y="6341226"/>
                  <a:pt x="10889488" y="6330477"/>
                </a:cubicBezTo>
                <a:lnTo>
                  <a:pt x="10879806" y="6316324"/>
                </a:lnTo>
                <a:cubicBezTo>
                  <a:pt x="10873242" y="6321821"/>
                  <a:pt x="10864093" y="6325513"/>
                  <a:pt x="10855683" y="6325513"/>
                </a:cubicBezTo>
                <a:cubicBezTo>
                  <a:pt x="10842063" y="6325513"/>
                  <a:pt x="10832381" y="6318457"/>
                  <a:pt x="10828976" y="6305616"/>
                </a:cubicBezTo>
                <a:lnTo>
                  <a:pt x="10891088" y="6305616"/>
                </a:lnTo>
                <a:cubicBezTo>
                  <a:pt x="10892155" y="6302744"/>
                  <a:pt x="10892647" y="6298560"/>
                  <a:pt x="10892647" y="6293308"/>
                </a:cubicBezTo>
                <a:cubicBezTo>
                  <a:pt x="10892647" y="6270991"/>
                  <a:pt x="10876647" y="6253678"/>
                  <a:pt x="10852812" y="6253678"/>
                </a:cubicBezTo>
                <a:close/>
                <a:moveTo>
                  <a:pt x="11329935" y="6223812"/>
                </a:moveTo>
                <a:cubicBezTo>
                  <a:pt x="11295105" y="6223812"/>
                  <a:pt x="11268356" y="6250028"/>
                  <a:pt x="11268356" y="6283832"/>
                </a:cubicBezTo>
                <a:cubicBezTo>
                  <a:pt x="11268356" y="6317104"/>
                  <a:pt x="11294284" y="6343852"/>
                  <a:pt x="11329935" y="6343852"/>
                </a:cubicBezTo>
                <a:cubicBezTo>
                  <a:pt x="11351146" y="6343852"/>
                  <a:pt x="11369238" y="6334170"/>
                  <a:pt x="11380232" y="6316325"/>
                </a:cubicBezTo>
                <a:lnTo>
                  <a:pt x="11363986" y="6304550"/>
                </a:lnTo>
                <a:cubicBezTo>
                  <a:pt x="11355617" y="6317145"/>
                  <a:pt x="11345115" y="6324201"/>
                  <a:pt x="11329935" y="6324201"/>
                </a:cubicBezTo>
                <a:cubicBezTo>
                  <a:pt x="11306879" y="6324201"/>
                  <a:pt x="11290387" y="6306396"/>
                  <a:pt x="11290387" y="6283832"/>
                </a:cubicBezTo>
                <a:cubicBezTo>
                  <a:pt x="11290387" y="6262089"/>
                  <a:pt x="11306099" y="6243464"/>
                  <a:pt x="11329935" y="6243464"/>
                </a:cubicBezTo>
                <a:cubicBezTo>
                  <a:pt x="11344335" y="6243464"/>
                  <a:pt x="11354304" y="6249658"/>
                  <a:pt x="11363986" y="6263114"/>
                </a:cubicBezTo>
                <a:lnTo>
                  <a:pt x="11380232" y="6251586"/>
                </a:lnTo>
                <a:cubicBezTo>
                  <a:pt x="11369484" y="6234274"/>
                  <a:pt x="11351925" y="6223812"/>
                  <a:pt x="11329935" y="6223812"/>
                </a:cubicBezTo>
                <a:close/>
                <a:moveTo>
                  <a:pt x="10743807" y="6223812"/>
                </a:moveTo>
                <a:cubicBezTo>
                  <a:pt x="10710002" y="6223812"/>
                  <a:pt x="10681982" y="6248715"/>
                  <a:pt x="10681982" y="6283832"/>
                </a:cubicBezTo>
                <a:cubicBezTo>
                  <a:pt x="10681982" y="6318417"/>
                  <a:pt x="10709510" y="6343852"/>
                  <a:pt x="10743807" y="6343852"/>
                </a:cubicBezTo>
                <a:cubicBezTo>
                  <a:pt x="10765551" y="6343852"/>
                  <a:pt x="10786515" y="6333063"/>
                  <a:pt x="10798330" y="6313166"/>
                </a:cubicBezTo>
                <a:lnTo>
                  <a:pt x="10798330" y="6279402"/>
                </a:lnTo>
                <a:lnTo>
                  <a:pt x="10743274" y="6279402"/>
                </a:lnTo>
                <a:lnTo>
                  <a:pt x="10743274" y="6297986"/>
                </a:lnTo>
                <a:lnTo>
                  <a:pt x="10777038" y="6297986"/>
                </a:lnTo>
                <a:lnTo>
                  <a:pt x="10777038" y="6310253"/>
                </a:lnTo>
                <a:cubicBezTo>
                  <a:pt x="10769735" y="6319402"/>
                  <a:pt x="10756648" y="6324447"/>
                  <a:pt x="10744587" y="6324447"/>
                </a:cubicBezTo>
                <a:cubicBezTo>
                  <a:pt x="10720464" y="6324447"/>
                  <a:pt x="10703767" y="6307955"/>
                  <a:pt x="10703767" y="6283832"/>
                </a:cubicBezTo>
                <a:cubicBezTo>
                  <a:pt x="10703767" y="6261022"/>
                  <a:pt x="10718618" y="6243464"/>
                  <a:pt x="10743274" y="6243464"/>
                </a:cubicBezTo>
                <a:cubicBezTo>
                  <a:pt x="10757428" y="6243464"/>
                  <a:pt x="10766782" y="6249289"/>
                  <a:pt x="10775971" y="6260817"/>
                </a:cubicBezTo>
                <a:lnTo>
                  <a:pt x="10792299" y="6249248"/>
                </a:lnTo>
                <a:cubicBezTo>
                  <a:pt x="10780361" y="6232305"/>
                  <a:pt x="10763335" y="6223812"/>
                  <a:pt x="10743807" y="6223812"/>
                </a:cubicBezTo>
                <a:close/>
                <a:moveTo>
                  <a:pt x="11170922" y="6214376"/>
                </a:moveTo>
                <a:cubicBezTo>
                  <a:pt x="11163045" y="6214376"/>
                  <a:pt x="11157301" y="6220407"/>
                  <a:pt x="11157301" y="6227997"/>
                </a:cubicBezTo>
                <a:cubicBezTo>
                  <a:pt x="11157301" y="6235586"/>
                  <a:pt x="11163332" y="6241084"/>
                  <a:pt x="11170922" y="6241084"/>
                </a:cubicBezTo>
                <a:cubicBezTo>
                  <a:pt x="11178799" y="6241084"/>
                  <a:pt x="11184829" y="6235832"/>
                  <a:pt x="11184829" y="6227997"/>
                </a:cubicBezTo>
                <a:cubicBezTo>
                  <a:pt x="11184829" y="6220161"/>
                  <a:pt x="11178758" y="6214376"/>
                  <a:pt x="11170922" y="6214376"/>
                </a:cubicBezTo>
                <a:close/>
                <a:moveTo>
                  <a:pt x="10539953" y="5978891"/>
                </a:moveTo>
                <a:cubicBezTo>
                  <a:pt x="10484774" y="5978891"/>
                  <a:pt x="10440056" y="6023609"/>
                  <a:pt x="10440056" y="6078747"/>
                </a:cubicBezTo>
                <a:cubicBezTo>
                  <a:pt x="10440056" y="6127075"/>
                  <a:pt x="10474394" y="6167362"/>
                  <a:pt x="10520055" y="6176592"/>
                </a:cubicBezTo>
                <a:lnTo>
                  <a:pt x="10520055" y="6178602"/>
                </a:lnTo>
                <a:lnTo>
                  <a:pt x="10463727" y="6178602"/>
                </a:lnTo>
                <a:cubicBezTo>
                  <a:pt x="10448958" y="6195997"/>
                  <a:pt x="10440056" y="6218520"/>
                  <a:pt x="10440056" y="6243135"/>
                </a:cubicBezTo>
                <a:cubicBezTo>
                  <a:pt x="10440056" y="6298273"/>
                  <a:pt x="10484774" y="6342991"/>
                  <a:pt x="10539953" y="6342991"/>
                </a:cubicBezTo>
                <a:cubicBezTo>
                  <a:pt x="10595131" y="6342991"/>
                  <a:pt x="10639849" y="6298273"/>
                  <a:pt x="10639849" y="6243135"/>
                </a:cubicBezTo>
                <a:cubicBezTo>
                  <a:pt x="10639849" y="6209043"/>
                  <a:pt x="10622741" y="6178930"/>
                  <a:pt x="10596649" y="6160920"/>
                </a:cubicBezTo>
                <a:cubicBezTo>
                  <a:pt x="10612280" y="6150131"/>
                  <a:pt x="10624711" y="6134951"/>
                  <a:pt x="10632136" y="6117188"/>
                </a:cubicBezTo>
                <a:cubicBezTo>
                  <a:pt x="10647234" y="6153208"/>
                  <a:pt x="10682844" y="6178561"/>
                  <a:pt x="10724361" y="6178561"/>
                </a:cubicBezTo>
                <a:cubicBezTo>
                  <a:pt x="10739704" y="6178561"/>
                  <a:pt x="10754228" y="6175115"/>
                  <a:pt x="10767232" y="6168920"/>
                </a:cubicBezTo>
                <a:lnTo>
                  <a:pt x="10767232" y="5988532"/>
                </a:lnTo>
                <a:cubicBezTo>
                  <a:pt x="10754268" y="5982337"/>
                  <a:pt x="10739745" y="5978891"/>
                  <a:pt x="10724402" y="5978891"/>
                </a:cubicBezTo>
                <a:cubicBezTo>
                  <a:pt x="10682885" y="5978891"/>
                  <a:pt x="10647275" y="6004204"/>
                  <a:pt x="10632177" y="6040265"/>
                </a:cubicBezTo>
                <a:cubicBezTo>
                  <a:pt x="10617121" y="6004204"/>
                  <a:pt x="10581511" y="5978891"/>
                  <a:pt x="10539953" y="5978891"/>
                </a:cubicBezTo>
                <a:close/>
                <a:moveTo>
                  <a:pt x="0" y="0"/>
                </a:moveTo>
                <a:lnTo>
                  <a:pt x="11942916" y="0"/>
                </a:lnTo>
                <a:lnTo>
                  <a:pt x="11942916" y="6608917"/>
                </a:lnTo>
                <a:lnTo>
                  <a:pt x="0" y="6608917"/>
                </a:lnTo>
                <a:close/>
              </a:path>
            </a:pathLst>
          </a:custGeom>
          <a:solidFill>
            <a:schemeClr val="bg1">
              <a:lumMod val="85000"/>
            </a:schemeClr>
          </a:solidFill>
        </p:spPr>
        <p:txBody>
          <a:bodyPr wrap="square">
            <a:noAutofit/>
          </a:bodyPr>
          <a:lstStyle>
            <a:lvl1pPr marL="0" indent="0">
              <a:buNone/>
              <a:defRPr/>
            </a:lvl1pPr>
          </a:lstStyle>
          <a:p>
            <a:r>
              <a:rPr lang="en-US"/>
              <a:t>Click icon to add picture</a:t>
            </a:r>
            <a:endParaRPr lang="en-AU" dirty="0"/>
          </a:p>
        </p:txBody>
      </p:sp>
      <p:sp>
        <p:nvSpPr>
          <p:cNvPr id="41" name="Text Placeholder 2">
            <a:extLst>
              <a:ext uri="{FF2B5EF4-FFF2-40B4-BE49-F238E27FC236}">
                <a16:creationId xmlns:a16="http://schemas.microsoft.com/office/drawing/2014/main" id="{4D7CD63A-4EF6-491D-9F73-2714881F80D8}"/>
              </a:ext>
            </a:extLst>
          </p:cNvPr>
          <p:cNvSpPr>
            <a:spLocks noGrp="1"/>
          </p:cNvSpPr>
          <p:nvPr>
            <p:ph type="body" idx="17" hasCustomPrompt="1"/>
          </p:nvPr>
        </p:nvSpPr>
        <p:spPr>
          <a:xfrm>
            <a:off x="766096" y="3421135"/>
            <a:ext cx="4588239" cy="2088906"/>
          </a:xfrm>
          <a:prstGeom prst="rect">
            <a:avLst/>
          </a:prstGeom>
        </p:spPr>
        <p:txBody>
          <a:bodyPr wrap="square" anchor="b">
            <a:spAutoFit/>
          </a:bodyPr>
          <a:lstStyle>
            <a:lvl1pPr marL="0" indent="0" algn="l" defTabSz="914400" rtl="0" eaLnBrk="1" latinLnBrk="0" hangingPunct="1">
              <a:lnSpc>
                <a:spcPct val="90000"/>
              </a:lnSpc>
              <a:buNone/>
              <a:defRPr lang="en-US" sz="14400" kern="1200" dirty="0">
                <a:solidFill>
                  <a:schemeClr val="bg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Q&amp;A</a:t>
            </a:r>
          </a:p>
        </p:txBody>
      </p:sp>
      <p:sp>
        <p:nvSpPr>
          <p:cNvPr id="46" name="Text Placeholder 2">
            <a:extLst>
              <a:ext uri="{FF2B5EF4-FFF2-40B4-BE49-F238E27FC236}">
                <a16:creationId xmlns:a16="http://schemas.microsoft.com/office/drawing/2014/main" id="{D5093F48-6502-4106-AEF6-C4ACC16DF58D}"/>
              </a:ext>
            </a:extLst>
          </p:cNvPr>
          <p:cNvSpPr>
            <a:spLocks noGrp="1"/>
          </p:cNvSpPr>
          <p:nvPr>
            <p:ph type="body" idx="16" hasCustomPrompt="1"/>
          </p:nvPr>
        </p:nvSpPr>
        <p:spPr>
          <a:xfrm>
            <a:off x="766098" y="5087045"/>
            <a:ext cx="4588238" cy="648512"/>
          </a:xfrm>
          <a:prstGeom prst="rect">
            <a:avLst/>
          </a:prstGeom>
        </p:spPr>
        <p:txBody>
          <a:bodyPr wrap="square" anchor="t">
            <a:spAutoFit/>
          </a:bodyPr>
          <a:lstStyle>
            <a:lvl1pPr marL="0" indent="0" algn="l" defTabSz="914400" rtl="0" eaLnBrk="1" latinLnBrk="0" hangingPunct="1">
              <a:lnSpc>
                <a:spcPct val="90000"/>
              </a:lnSpc>
              <a:buNone/>
              <a:defRPr lang="en-US" sz="4000" kern="120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a:t>ask me anything</a:t>
            </a:r>
          </a:p>
        </p:txBody>
      </p:sp>
      <p:sp>
        <p:nvSpPr>
          <p:cNvPr id="6" name="Rectangle 5">
            <a:extLst>
              <a:ext uri="{FF2B5EF4-FFF2-40B4-BE49-F238E27FC236}">
                <a16:creationId xmlns:a16="http://schemas.microsoft.com/office/drawing/2014/main" id="{039792DC-5710-47E1-996A-8B0E10B4839D}"/>
              </a:ext>
            </a:extLst>
          </p:cNvPr>
          <p:cNvSpPr/>
          <p:nvPr userDrawn="1"/>
        </p:nvSpPr>
        <p:spPr>
          <a:xfrm>
            <a:off x="-1582576" y="0"/>
            <a:ext cx="1440000" cy="9023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Q&amp;A Slide with Image Option #2</a:t>
            </a:r>
            <a:br>
              <a:rPr lang="en-AU" sz="1200" b="1" dirty="0">
                <a:solidFill>
                  <a:schemeClr val="bg1"/>
                </a:solidFill>
              </a:rPr>
            </a:br>
            <a:r>
              <a:rPr lang="en-AU" sz="1200" b="1" dirty="0">
                <a:solidFill>
                  <a:schemeClr val="bg1"/>
                </a:solidFill>
              </a:rPr>
              <a:t>White logo</a:t>
            </a:r>
            <a:endParaRPr lang="en-AU" sz="1200" dirty="0">
              <a:solidFill>
                <a:schemeClr val="bg1"/>
              </a:solidFill>
            </a:endParaRPr>
          </a:p>
        </p:txBody>
      </p:sp>
      <p:sp>
        <p:nvSpPr>
          <p:cNvPr id="7" name="Rectangle 6">
            <a:extLst>
              <a:ext uri="{FF2B5EF4-FFF2-40B4-BE49-F238E27FC236}">
                <a16:creationId xmlns:a16="http://schemas.microsoft.com/office/drawing/2014/main" id="{16F42C53-6DE9-4A25-9964-DF005A1E2B1D}"/>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
        <p:nvSpPr>
          <p:cNvPr id="8" name="Footer Placeholder 4">
            <a:extLst>
              <a:ext uri="{FF2B5EF4-FFF2-40B4-BE49-F238E27FC236}">
                <a16:creationId xmlns:a16="http://schemas.microsoft.com/office/drawing/2014/main" id="{B06E42BA-1684-4889-8229-1D142FC652F1}"/>
              </a:ext>
            </a:extLst>
          </p:cNvPr>
          <p:cNvSpPr>
            <a:spLocks noGrp="1"/>
          </p:cNvSpPr>
          <p:nvPr>
            <p:ph type="ftr" sz="quarter" idx="12"/>
          </p:nvPr>
        </p:nvSpPr>
        <p:spPr>
          <a:xfrm>
            <a:off x="738193" y="6318221"/>
            <a:ext cx="1124064" cy="215444"/>
          </a:xfrm>
        </p:spPr>
        <p:txBody>
          <a:bodyPr/>
          <a:lstStyle>
            <a:lvl1pPr>
              <a:defRPr>
                <a:solidFill>
                  <a:schemeClr val="bg1"/>
                </a:solidFill>
              </a:defRPr>
            </a:lvl1pPr>
          </a:lstStyle>
          <a:p>
            <a:r>
              <a:rPr lang="en-AU" dirty="0"/>
              <a:t>©GenesisCare 2021</a:t>
            </a:r>
          </a:p>
        </p:txBody>
      </p:sp>
    </p:spTree>
    <p:extLst>
      <p:ext uri="{BB962C8B-B14F-4D97-AF65-F5344CB8AC3E}">
        <p14:creationId xmlns:p14="http://schemas.microsoft.com/office/powerpoint/2010/main" val="296743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hank You Green Log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7C8B00-F424-4E0D-9641-6ED3DBA1F8A9}"/>
              </a:ext>
            </a:extLst>
          </p:cNvPr>
          <p:cNvSpPr/>
          <p:nvPr userDrawn="1"/>
        </p:nvSpPr>
        <p:spPr>
          <a:xfrm>
            <a:off x="124543" y="124543"/>
            <a:ext cx="11942914" cy="66089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6" name="Picture Placeholder 35">
            <a:extLst>
              <a:ext uri="{FF2B5EF4-FFF2-40B4-BE49-F238E27FC236}">
                <a16:creationId xmlns:a16="http://schemas.microsoft.com/office/drawing/2014/main" id="{A58CCF19-5724-4561-B190-E1751EAFD866}"/>
              </a:ext>
            </a:extLst>
          </p:cNvPr>
          <p:cNvSpPr>
            <a:spLocks noGrp="1"/>
          </p:cNvSpPr>
          <p:nvPr>
            <p:ph type="pic" sz="quarter" idx="13"/>
          </p:nvPr>
        </p:nvSpPr>
        <p:spPr>
          <a:xfrm>
            <a:off x="124543" y="124543"/>
            <a:ext cx="11942916" cy="6608917"/>
          </a:xfrm>
          <a:custGeom>
            <a:avLst/>
            <a:gdLst>
              <a:gd name="connsiteX0" fmla="*/ 11431350 w 11942916"/>
              <a:gd name="connsiteY0" fmla="*/ 6272509 h 6608917"/>
              <a:gd name="connsiteX1" fmla="*/ 11455472 w 11942916"/>
              <a:gd name="connsiteY1" fmla="*/ 6298724 h 6608917"/>
              <a:gd name="connsiteX2" fmla="*/ 11431350 w 11942916"/>
              <a:gd name="connsiteY2" fmla="*/ 6324939 h 6608917"/>
              <a:gd name="connsiteX3" fmla="*/ 11406980 w 11942916"/>
              <a:gd name="connsiteY3" fmla="*/ 6298724 h 6608917"/>
              <a:gd name="connsiteX4" fmla="*/ 11431350 w 11942916"/>
              <a:gd name="connsiteY4" fmla="*/ 6272509 h 6608917"/>
              <a:gd name="connsiteX5" fmla="*/ 11588066 w 11942916"/>
              <a:gd name="connsiteY5" fmla="*/ 6270991 h 6608917"/>
              <a:gd name="connsiteX6" fmla="*/ 11608251 w 11942916"/>
              <a:gd name="connsiteY6" fmla="*/ 6290109 h 6608917"/>
              <a:gd name="connsiteX7" fmla="*/ 11565256 w 11942916"/>
              <a:gd name="connsiteY7" fmla="*/ 6290109 h 6608917"/>
              <a:gd name="connsiteX8" fmla="*/ 11588066 w 11942916"/>
              <a:gd name="connsiteY8" fmla="*/ 6270991 h 6608917"/>
              <a:gd name="connsiteX9" fmla="*/ 11035989 w 11942916"/>
              <a:gd name="connsiteY9" fmla="*/ 6270991 h 6608917"/>
              <a:gd name="connsiteX10" fmla="*/ 11056173 w 11942916"/>
              <a:gd name="connsiteY10" fmla="*/ 6290109 h 6608917"/>
              <a:gd name="connsiteX11" fmla="*/ 11013179 w 11942916"/>
              <a:gd name="connsiteY11" fmla="*/ 6290109 h 6608917"/>
              <a:gd name="connsiteX12" fmla="*/ 11035989 w 11942916"/>
              <a:gd name="connsiteY12" fmla="*/ 6270991 h 6608917"/>
              <a:gd name="connsiteX13" fmla="*/ 10852319 w 11942916"/>
              <a:gd name="connsiteY13" fmla="*/ 6270991 h 6608917"/>
              <a:gd name="connsiteX14" fmla="*/ 10872504 w 11942916"/>
              <a:gd name="connsiteY14" fmla="*/ 6290109 h 6608917"/>
              <a:gd name="connsiteX15" fmla="*/ 10829509 w 11942916"/>
              <a:gd name="connsiteY15" fmla="*/ 6290109 h 6608917"/>
              <a:gd name="connsiteX16" fmla="*/ 10852319 w 11942916"/>
              <a:gd name="connsiteY16" fmla="*/ 6270991 h 6608917"/>
              <a:gd name="connsiteX17" fmla="*/ 11160419 w 11942916"/>
              <a:gd name="connsiteY17" fmla="*/ 6255524 h 6608917"/>
              <a:gd name="connsiteX18" fmla="*/ 11160419 w 11942916"/>
              <a:gd name="connsiteY18" fmla="*/ 6341718 h 6608917"/>
              <a:gd name="connsiteX19" fmla="*/ 11181383 w 11942916"/>
              <a:gd name="connsiteY19" fmla="*/ 6341718 h 6608917"/>
              <a:gd name="connsiteX20" fmla="*/ 11181383 w 11942916"/>
              <a:gd name="connsiteY20" fmla="*/ 6255524 h 6608917"/>
              <a:gd name="connsiteX21" fmla="*/ 11535143 w 11942916"/>
              <a:gd name="connsiteY21" fmla="*/ 6254458 h 6608917"/>
              <a:gd name="connsiteX22" fmla="*/ 11511021 w 11942916"/>
              <a:gd name="connsiteY22" fmla="*/ 6266520 h 6608917"/>
              <a:gd name="connsiteX23" fmla="*/ 11511021 w 11942916"/>
              <a:gd name="connsiteY23" fmla="*/ 6255525 h 6608917"/>
              <a:gd name="connsiteX24" fmla="*/ 11491616 w 11942916"/>
              <a:gd name="connsiteY24" fmla="*/ 6255525 h 6608917"/>
              <a:gd name="connsiteX25" fmla="*/ 11491616 w 11942916"/>
              <a:gd name="connsiteY25" fmla="*/ 6341719 h 6608917"/>
              <a:gd name="connsiteX26" fmla="*/ 11512580 w 11942916"/>
              <a:gd name="connsiteY26" fmla="*/ 6341719 h 6608917"/>
              <a:gd name="connsiteX27" fmla="*/ 11512580 w 11942916"/>
              <a:gd name="connsiteY27" fmla="*/ 6298765 h 6608917"/>
              <a:gd name="connsiteX28" fmla="*/ 11542733 w 11942916"/>
              <a:gd name="connsiteY28" fmla="*/ 6275176 h 6608917"/>
              <a:gd name="connsiteX29" fmla="*/ 11542733 w 11942916"/>
              <a:gd name="connsiteY29" fmla="*/ 6255525 h 6608917"/>
              <a:gd name="connsiteX30" fmla="*/ 11535143 w 11942916"/>
              <a:gd name="connsiteY30" fmla="*/ 6254458 h 6608917"/>
              <a:gd name="connsiteX31" fmla="*/ 11588559 w 11942916"/>
              <a:gd name="connsiteY31" fmla="*/ 6253719 h 6608917"/>
              <a:gd name="connsiteX32" fmla="*/ 11544005 w 11942916"/>
              <a:gd name="connsiteY32" fmla="*/ 6298806 h 6608917"/>
              <a:gd name="connsiteX33" fmla="*/ 11590651 w 11942916"/>
              <a:gd name="connsiteY33" fmla="*/ 6343893 h 6608917"/>
              <a:gd name="connsiteX34" fmla="*/ 11625235 w 11942916"/>
              <a:gd name="connsiteY34" fmla="*/ 6330518 h 6608917"/>
              <a:gd name="connsiteX35" fmla="*/ 11615553 w 11942916"/>
              <a:gd name="connsiteY35" fmla="*/ 6316365 h 6608917"/>
              <a:gd name="connsiteX36" fmla="*/ 11591430 w 11942916"/>
              <a:gd name="connsiteY36" fmla="*/ 6325554 h 6608917"/>
              <a:gd name="connsiteX37" fmla="*/ 11564723 w 11942916"/>
              <a:gd name="connsiteY37" fmla="*/ 6305657 h 6608917"/>
              <a:gd name="connsiteX38" fmla="*/ 11626835 w 11942916"/>
              <a:gd name="connsiteY38" fmla="*/ 6305657 h 6608917"/>
              <a:gd name="connsiteX39" fmla="*/ 11628394 w 11942916"/>
              <a:gd name="connsiteY39" fmla="*/ 6293267 h 6608917"/>
              <a:gd name="connsiteX40" fmla="*/ 11588559 w 11942916"/>
              <a:gd name="connsiteY40" fmla="*/ 6253719 h 6608917"/>
              <a:gd name="connsiteX41" fmla="*/ 11427657 w 11942916"/>
              <a:gd name="connsiteY41" fmla="*/ 6253719 h 6608917"/>
              <a:gd name="connsiteX42" fmla="*/ 11385483 w 11942916"/>
              <a:gd name="connsiteY42" fmla="*/ 6298806 h 6608917"/>
              <a:gd name="connsiteX43" fmla="*/ 11427411 w 11942916"/>
              <a:gd name="connsiteY43" fmla="*/ 6343893 h 6608917"/>
              <a:gd name="connsiteX44" fmla="*/ 11456744 w 11942916"/>
              <a:gd name="connsiteY44" fmla="*/ 6330272 h 6608917"/>
              <a:gd name="connsiteX45" fmla="*/ 11456744 w 11942916"/>
              <a:gd name="connsiteY45" fmla="*/ 6341800 h 6608917"/>
              <a:gd name="connsiteX46" fmla="*/ 11476149 w 11942916"/>
              <a:gd name="connsiteY46" fmla="*/ 6341800 h 6608917"/>
              <a:gd name="connsiteX47" fmla="*/ 11476149 w 11942916"/>
              <a:gd name="connsiteY47" fmla="*/ 6255524 h 6608917"/>
              <a:gd name="connsiteX48" fmla="*/ 11454652 w 11942916"/>
              <a:gd name="connsiteY48" fmla="*/ 6255524 h 6608917"/>
              <a:gd name="connsiteX49" fmla="*/ 11454652 w 11942916"/>
              <a:gd name="connsiteY49" fmla="*/ 6264181 h 6608917"/>
              <a:gd name="connsiteX50" fmla="*/ 11427657 w 11942916"/>
              <a:gd name="connsiteY50" fmla="*/ 6253719 h 6608917"/>
              <a:gd name="connsiteX51" fmla="*/ 11228932 w 11942916"/>
              <a:gd name="connsiteY51" fmla="*/ 6253678 h 6608917"/>
              <a:gd name="connsiteX52" fmla="*/ 11197752 w 11942916"/>
              <a:gd name="connsiteY52" fmla="*/ 6279114 h 6608917"/>
              <a:gd name="connsiteX53" fmla="*/ 11215968 w 11942916"/>
              <a:gd name="connsiteY53" fmla="*/ 6302949 h 6608917"/>
              <a:gd name="connsiteX54" fmla="*/ 11229998 w 11942916"/>
              <a:gd name="connsiteY54" fmla="*/ 6308734 h 6608917"/>
              <a:gd name="connsiteX55" fmla="*/ 11239967 w 11942916"/>
              <a:gd name="connsiteY55" fmla="*/ 6318416 h 6608917"/>
              <a:gd name="connsiteX56" fmla="*/ 11228193 w 11942916"/>
              <a:gd name="connsiteY56" fmla="*/ 6326292 h 6608917"/>
              <a:gd name="connsiteX57" fmla="*/ 11203578 w 11942916"/>
              <a:gd name="connsiteY57" fmla="*/ 6314231 h 6608917"/>
              <a:gd name="connsiteX58" fmla="*/ 11192296 w 11942916"/>
              <a:gd name="connsiteY58" fmla="*/ 6327072 h 6608917"/>
              <a:gd name="connsiteX59" fmla="*/ 11227414 w 11942916"/>
              <a:gd name="connsiteY59" fmla="*/ 6343851 h 6608917"/>
              <a:gd name="connsiteX60" fmla="*/ 11260439 w 11942916"/>
              <a:gd name="connsiteY60" fmla="*/ 6316857 h 6608917"/>
              <a:gd name="connsiteX61" fmla="*/ 11240542 w 11942916"/>
              <a:gd name="connsiteY61" fmla="*/ 6292816 h 6608917"/>
              <a:gd name="connsiteX62" fmla="*/ 11227906 w 11942916"/>
              <a:gd name="connsiteY62" fmla="*/ 6287606 h 6608917"/>
              <a:gd name="connsiteX63" fmla="*/ 11217691 w 11942916"/>
              <a:gd name="connsiteY63" fmla="*/ 6278581 h 6608917"/>
              <a:gd name="connsiteX64" fmla="*/ 11227906 w 11942916"/>
              <a:gd name="connsiteY64" fmla="*/ 6271237 h 6608917"/>
              <a:gd name="connsiteX65" fmla="*/ 11248337 w 11942916"/>
              <a:gd name="connsiteY65" fmla="*/ 6279606 h 6608917"/>
              <a:gd name="connsiteX66" fmla="*/ 11259085 w 11942916"/>
              <a:gd name="connsiteY66" fmla="*/ 6266765 h 6608917"/>
              <a:gd name="connsiteX67" fmla="*/ 11228932 w 11942916"/>
              <a:gd name="connsiteY67" fmla="*/ 6253678 h 6608917"/>
              <a:gd name="connsiteX68" fmla="*/ 11118491 w 11942916"/>
              <a:gd name="connsiteY68" fmla="*/ 6253678 h 6608917"/>
              <a:gd name="connsiteX69" fmla="*/ 11087311 w 11942916"/>
              <a:gd name="connsiteY69" fmla="*/ 6279114 h 6608917"/>
              <a:gd name="connsiteX70" fmla="*/ 11105527 w 11942916"/>
              <a:gd name="connsiteY70" fmla="*/ 6302949 h 6608917"/>
              <a:gd name="connsiteX71" fmla="*/ 11119557 w 11942916"/>
              <a:gd name="connsiteY71" fmla="*/ 6308734 h 6608917"/>
              <a:gd name="connsiteX72" fmla="*/ 11129526 w 11942916"/>
              <a:gd name="connsiteY72" fmla="*/ 6318416 h 6608917"/>
              <a:gd name="connsiteX73" fmla="*/ 11117752 w 11942916"/>
              <a:gd name="connsiteY73" fmla="*/ 6326292 h 6608917"/>
              <a:gd name="connsiteX74" fmla="*/ 11093137 w 11942916"/>
              <a:gd name="connsiteY74" fmla="*/ 6314231 h 6608917"/>
              <a:gd name="connsiteX75" fmla="*/ 11081855 w 11942916"/>
              <a:gd name="connsiteY75" fmla="*/ 6327072 h 6608917"/>
              <a:gd name="connsiteX76" fmla="*/ 11116973 w 11942916"/>
              <a:gd name="connsiteY76" fmla="*/ 6343851 h 6608917"/>
              <a:gd name="connsiteX77" fmla="*/ 11149998 w 11942916"/>
              <a:gd name="connsiteY77" fmla="*/ 6316857 h 6608917"/>
              <a:gd name="connsiteX78" fmla="*/ 11130101 w 11942916"/>
              <a:gd name="connsiteY78" fmla="*/ 6292816 h 6608917"/>
              <a:gd name="connsiteX79" fmla="*/ 11117465 w 11942916"/>
              <a:gd name="connsiteY79" fmla="*/ 6287606 h 6608917"/>
              <a:gd name="connsiteX80" fmla="*/ 11107250 w 11942916"/>
              <a:gd name="connsiteY80" fmla="*/ 6278581 h 6608917"/>
              <a:gd name="connsiteX81" fmla="*/ 11117465 w 11942916"/>
              <a:gd name="connsiteY81" fmla="*/ 6271237 h 6608917"/>
              <a:gd name="connsiteX82" fmla="*/ 11137896 w 11942916"/>
              <a:gd name="connsiteY82" fmla="*/ 6279606 h 6608917"/>
              <a:gd name="connsiteX83" fmla="*/ 11148644 w 11942916"/>
              <a:gd name="connsiteY83" fmla="*/ 6266765 h 6608917"/>
              <a:gd name="connsiteX84" fmla="*/ 11118491 w 11942916"/>
              <a:gd name="connsiteY84" fmla="*/ 6253678 h 6608917"/>
              <a:gd name="connsiteX85" fmla="*/ 11036482 w 11942916"/>
              <a:gd name="connsiteY85" fmla="*/ 6253678 h 6608917"/>
              <a:gd name="connsiteX86" fmla="*/ 10991928 w 11942916"/>
              <a:gd name="connsiteY86" fmla="*/ 6298765 h 6608917"/>
              <a:gd name="connsiteX87" fmla="*/ 11038574 w 11942916"/>
              <a:gd name="connsiteY87" fmla="*/ 6343851 h 6608917"/>
              <a:gd name="connsiteX88" fmla="*/ 11073158 w 11942916"/>
              <a:gd name="connsiteY88" fmla="*/ 6330477 h 6608917"/>
              <a:gd name="connsiteX89" fmla="*/ 11063476 w 11942916"/>
              <a:gd name="connsiteY89" fmla="*/ 6316324 h 6608917"/>
              <a:gd name="connsiteX90" fmla="*/ 11039353 w 11942916"/>
              <a:gd name="connsiteY90" fmla="*/ 6325513 h 6608917"/>
              <a:gd name="connsiteX91" fmla="*/ 11012646 w 11942916"/>
              <a:gd name="connsiteY91" fmla="*/ 6305616 h 6608917"/>
              <a:gd name="connsiteX92" fmla="*/ 11074758 w 11942916"/>
              <a:gd name="connsiteY92" fmla="*/ 6305616 h 6608917"/>
              <a:gd name="connsiteX93" fmla="*/ 11076317 w 11942916"/>
              <a:gd name="connsiteY93" fmla="*/ 6293308 h 6608917"/>
              <a:gd name="connsiteX94" fmla="*/ 11036482 w 11942916"/>
              <a:gd name="connsiteY94" fmla="*/ 6253678 h 6608917"/>
              <a:gd name="connsiteX95" fmla="*/ 10948975 w 11942916"/>
              <a:gd name="connsiteY95" fmla="*/ 6253678 h 6608917"/>
              <a:gd name="connsiteX96" fmla="*/ 10923539 w 11942916"/>
              <a:gd name="connsiteY96" fmla="*/ 6263893 h 6608917"/>
              <a:gd name="connsiteX97" fmla="*/ 10923539 w 11942916"/>
              <a:gd name="connsiteY97" fmla="*/ 6255524 h 6608917"/>
              <a:gd name="connsiteX98" fmla="*/ 10904134 w 11942916"/>
              <a:gd name="connsiteY98" fmla="*/ 6255524 h 6608917"/>
              <a:gd name="connsiteX99" fmla="*/ 10904134 w 11942916"/>
              <a:gd name="connsiteY99" fmla="*/ 6341718 h 6608917"/>
              <a:gd name="connsiteX100" fmla="*/ 10925098 w 11942916"/>
              <a:gd name="connsiteY100" fmla="*/ 6341718 h 6608917"/>
              <a:gd name="connsiteX101" fmla="*/ 10925098 w 11942916"/>
              <a:gd name="connsiteY101" fmla="*/ 6290355 h 6608917"/>
              <a:gd name="connsiteX102" fmla="*/ 10943190 w 11942916"/>
              <a:gd name="connsiteY102" fmla="*/ 6272550 h 6608917"/>
              <a:gd name="connsiteX103" fmla="*/ 10960503 w 11942916"/>
              <a:gd name="connsiteY103" fmla="*/ 6290355 h 6608917"/>
              <a:gd name="connsiteX104" fmla="*/ 10960503 w 11942916"/>
              <a:gd name="connsiteY104" fmla="*/ 6341718 h 6608917"/>
              <a:gd name="connsiteX105" fmla="*/ 10981467 w 11942916"/>
              <a:gd name="connsiteY105" fmla="*/ 6341718 h 6608917"/>
              <a:gd name="connsiteX106" fmla="*/ 10981467 w 11942916"/>
              <a:gd name="connsiteY106" fmla="*/ 6288263 h 6608917"/>
              <a:gd name="connsiteX107" fmla="*/ 10948975 w 11942916"/>
              <a:gd name="connsiteY107" fmla="*/ 6253678 h 6608917"/>
              <a:gd name="connsiteX108" fmla="*/ 10852812 w 11942916"/>
              <a:gd name="connsiteY108" fmla="*/ 6253678 h 6608917"/>
              <a:gd name="connsiteX109" fmla="*/ 10808258 w 11942916"/>
              <a:gd name="connsiteY109" fmla="*/ 6298765 h 6608917"/>
              <a:gd name="connsiteX110" fmla="*/ 10854904 w 11942916"/>
              <a:gd name="connsiteY110" fmla="*/ 6343851 h 6608917"/>
              <a:gd name="connsiteX111" fmla="*/ 10889488 w 11942916"/>
              <a:gd name="connsiteY111" fmla="*/ 6330477 h 6608917"/>
              <a:gd name="connsiteX112" fmla="*/ 10879806 w 11942916"/>
              <a:gd name="connsiteY112" fmla="*/ 6316324 h 6608917"/>
              <a:gd name="connsiteX113" fmla="*/ 10855683 w 11942916"/>
              <a:gd name="connsiteY113" fmla="*/ 6325513 h 6608917"/>
              <a:gd name="connsiteX114" fmla="*/ 10828976 w 11942916"/>
              <a:gd name="connsiteY114" fmla="*/ 6305616 h 6608917"/>
              <a:gd name="connsiteX115" fmla="*/ 10891088 w 11942916"/>
              <a:gd name="connsiteY115" fmla="*/ 6305616 h 6608917"/>
              <a:gd name="connsiteX116" fmla="*/ 10892647 w 11942916"/>
              <a:gd name="connsiteY116" fmla="*/ 6293308 h 6608917"/>
              <a:gd name="connsiteX117" fmla="*/ 10852812 w 11942916"/>
              <a:gd name="connsiteY117" fmla="*/ 6253678 h 6608917"/>
              <a:gd name="connsiteX118" fmla="*/ 11329935 w 11942916"/>
              <a:gd name="connsiteY118" fmla="*/ 6223812 h 6608917"/>
              <a:gd name="connsiteX119" fmla="*/ 11268356 w 11942916"/>
              <a:gd name="connsiteY119" fmla="*/ 6283832 h 6608917"/>
              <a:gd name="connsiteX120" fmla="*/ 11329935 w 11942916"/>
              <a:gd name="connsiteY120" fmla="*/ 6343852 h 6608917"/>
              <a:gd name="connsiteX121" fmla="*/ 11380232 w 11942916"/>
              <a:gd name="connsiteY121" fmla="*/ 6316325 h 6608917"/>
              <a:gd name="connsiteX122" fmla="*/ 11363986 w 11942916"/>
              <a:gd name="connsiteY122" fmla="*/ 6304550 h 6608917"/>
              <a:gd name="connsiteX123" fmla="*/ 11329935 w 11942916"/>
              <a:gd name="connsiteY123" fmla="*/ 6324201 h 6608917"/>
              <a:gd name="connsiteX124" fmla="*/ 11290387 w 11942916"/>
              <a:gd name="connsiteY124" fmla="*/ 6283832 h 6608917"/>
              <a:gd name="connsiteX125" fmla="*/ 11329935 w 11942916"/>
              <a:gd name="connsiteY125" fmla="*/ 6243464 h 6608917"/>
              <a:gd name="connsiteX126" fmla="*/ 11363986 w 11942916"/>
              <a:gd name="connsiteY126" fmla="*/ 6263114 h 6608917"/>
              <a:gd name="connsiteX127" fmla="*/ 11380232 w 11942916"/>
              <a:gd name="connsiteY127" fmla="*/ 6251586 h 6608917"/>
              <a:gd name="connsiteX128" fmla="*/ 11329935 w 11942916"/>
              <a:gd name="connsiteY128" fmla="*/ 6223812 h 6608917"/>
              <a:gd name="connsiteX129" fmla="*/ 10743807 w 11942916"/>
              <a:gd name="connsiteY129" fmla="*/ 6223812 h 6608917"/>
              <a:gd name="connsiteX130" fmla="*/ 10681982 w 11942916"/>
              <a:gd name="connsiteY130" fmla="*/ 6283832 h 6608917"/>
              <a:gd name="connsiteX131" fmla="*/ 10743807 w 11942916"/>
              <a:gd name="connsiteY131" fmla="*/ 6343852 h 6608917"/>
              <a:gd name="connsiteX132" fmla="*/ 10798330 w 11942916"/>
              <a:gd name="connsiteY132" fmla="*/ 6313166 h 6608917"/>
              <a:gd name="connsiteX133" fmla="*/ 10798330 w 11942916"/>
              <a:gd name="connsiteY133" fmla="*/ 6279402 h 6608917"/>
              <a:gd name="connsiteX134" fmla="*/ 10743274 w 11942916"/>
              <a:gd name="connsiteY134" fmla="*/ 6279402 h 6608917"/>
              <a:gd name="connsiteX135" fmla="*/ 10743274 w 11942916"/>
              <a:gd name="connsiteY135" fmla="*/ 6297986 h 6608917"/>
              <a:gd name="connsiteX136" fmla="*/ 10777038 w 11942916"/>
              <a:gd name="connsiteY136" fmla="*/ 6297986 h 6608917"/>
              <a:gd name="connsiteX137" fmla="*/ 10777038 w 11942916"/>
              <a:gd name="connsiteY137" fmla="*/ 6310253 h 6608917"/>
              <a:gd name="connsiteX138" fmla="*/ 10744587 w 11942916"/>
              <a:gd name="connsiteY138" fmla="*/ 6324447 h 6608917"/>
              <a:gd name="connsiteX139" fmla="*/ 10703767 w 11942916"/>
              <a:gd name="connsiteY139" fmla="*/ 6283832 h 6608917"/>
              <a:gd name="connsiteX140" fmla="*/ 10743274 w 11942916"/>
              <a:gd name="connsiteY140" fmla="*/ 6243464 h 6608917"/>
              <a:gd name="connsiteX141" fmla="*/ 10775971 w 11942916"/>
              <a:gd name="connsiteY141" fmla="*/ 6260817 h 6608917"/>
              <a:gd name="connsiteX142" fmla="*/ 10792299 w 11942916"/>
              <a:gd name="connsiteY142" fmla="*/ 6249248 h 6608917"/>
              <a:gd name="connsiteX143" fmla="*/ 10743807 w 11942916"/>
              <a:gd name="connsiteY143" fmla="*/ 6223812 h 6608917"/>
              <a:gd name="connsiteX144" fmla="*/ 11170922 w 11942916"/>
              <a:gd name="connsiteY144" fmla="*/ 6214376 h 6608917"/>
              <a:gd name="connsiteX145" fmla="*/ 11157301 w 11942916"/>
              <a:gd name="connsiteY145" fmla="*/ 6227997 h 6608917"/>
              <a:gd name="connsiteX146" fmla="*/ 11170922 w 11942916"/>
              <a:gd name="connsiteY146" fmla="*/ 6241084 h 6608917"/>
              <a:gd name="connsiteX147" fmla="*/ 11184829 w 11942916"/>
              <a:gd name="connsiteY147" fmla="*/ 6227997 h 6608917"/>
              <a:gd name="connsiteX148" fmla="*/ 11170922 w 11942916"/>
              <a:gd name="connsiteY148" fmla="*/ 6214376 h 6608917"/>
              <a:gd name="connsiteX149" fmla="*/ 10539953 w 11942916"/>
              <a:gd name="connsiteY149" fmla="*/ 5978891 h 6608917"/>
              <a:gd name="connsiteX150" fmla="*/ 10440056 w 11942916"/>
              <a:gd name="connsiteY150" fmla="*/ 6078747 h 6608917"/>
              <a:gd name="connsiteX151" fmla="*/ 10520055 w 11942916"/>
              <a:gd name="connsiteY151" fmla="*/ 6176592 h 6608917"/>
              <a:gd name="connsiteX152" fmla="*/ 10520055 w 11942916"/>
              <a:gd name="connsiteY152" fmla="*/ 6178602 h 6608917"/>
              <a:gd name="connsiteX153" fmla="*/ 10463727 w 11942916"/>
              <a:gd name="connsiteY153" fmla="*/ 6178602 h 6608917"/>
              <a:gd name="connsiteX154" fmla="*/ 10440056 w 11942916"/>
              <a:gd name="connsiteY154" fmla="*/ 6243135 h 6608917"/>
              <a:gd name="connsiteX155" fmla="*/ 10539953 w 11942916"/>
              <a:gd name="connsiteY155" fmla="*/ 6342991 h 6608917"/>
              <a:gd name="connsiteX156" fmla="*/ 10639849 w 11942916"/>
              <a:gd name="connsiteY156" fmla="*/ 6243135 h 6608917"/>
              <a:gd name="connsiteX157" fmla="*/ 10596649 w 11942916"/>
              <a:gd name="connsiteY157" fmla="*/ 6160920 h 6608917"/>
              <a:gd name="connsiteX158" fmla="*/ 10632136 w 11942916"/>
              <a:gd name="connsiteY158" fmla="*/ 6117188 h 6608917"/>
              <a:gd name="connsiteX159" fmla="*/ 10724361 w 11942916"/>
              <a:gd name="connsiteY159" fmla="*/ 6178561 h 6608917"/>
              <a:gd name="connsiteX160" fmla="*/ 10767232 w 11942916"/>
              <a:gd name="connsiteY160" fmla="*/ 6168920 h 6608917"/>
              <a:gd name="connsiteX161" fmla="*/ 10767232 w 11942916"/>
              <a:gd name="connsiteY161" fmla="*/ 5988532 h 6608917"/>
              <a:gd name="connsiteX162" fmla="*/ 10724402 w 11942916"/>
              <a:gd name="connsiteY162" fmla="*/ 5978891 h 6608917"/>
              <a:gd name="connsiteX163" fmla="*/ 10632177 w 11942916"/>
              <a:gd name="connsiteY163" fmla="*/ 6040265 h 6608917"/>
              <a:gd name="connsiteX164" fmla="*/ 10539953 w 11942916"/>
              <a:gd name="connsiteY164" fmla="*/ 5978891 h 6608917"/>
              <a:gd name="connsiteX165" fmla="*/ 0 w 11942916"/>
              <a:gd name="connsiteY165" fmla="*/ 0 h 6608917"/>
              <a:gd name="connsiteX166" fmla="*/ 11942916 w 11942916"/>
              <a:gd name="connsiteY166" fmla="*/ 0 h 6608917"/>
              <a:gd name="connsiteX167" fmla="*/ 11942916 w 11942916"/>
              <a:gd name="connsiteY167" fmla="*/ 6608917 h 6608917"/>
              <a:gd name="connsiteX168" fmla="*/ 0 w 11942916"/>
              <a:gd name="connsiteY168" fmla="*/ 6608917 h 660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1942916" h="6608917">
                <a:moveTo>
                  <a:pt x="11431350" y="6272509"/>
                </a:moveTo>
                <a:cubicBezTo>
                  <a:pt x="11445832" y="6272509"/>
                  <a:pt x="11455472" y="6283955"/>
                  <a:pt x="11455472" y="6298724"/>
                </a:cubicBezTo>
                <a:cubicBezTo>
                  <a:pt x="11455431" y="6313739"/>
                  <a:pt x="11446077" y="6324939"/>
                  <a:pt x="11431350" y="6324939"/>
                </a:cubicBezTo>
                <a:cubicBezTo>
                  <a:pt x="11417729" y="6324939"/>
                  <a:pt x="11406980" y="6314477"/>
                  <a:pt x="11406980" y="6298724"/>
                </a:cubicBezTo>
                <a:cubicBezTo>
                  <a:pt x="11406980" y="6283257"/>
                  <a:pt x="11417196" y="6272509"/>
                  <a:pt x="11431350" y="6272509"/>
                </a:cubicBezTo>
                <a:close/>
                <a:moveTo>
                  <a:pt x="11588066" y="6270991"/>
                </a:moveTo>
                <a:cubicBezTo>
                  <a:pt x="11598815" y="6270991"/>
                  <a:pt x="11607717" y="6277801"/>
                  <a:pt x="11608251" y="6290109"/>
                </a:cubicBezTo>
                <a:lnTo>
                  <a:pt x="11565256" y="6290109"/>
                </a:lnTo>
                <a:cubicBezTo>
                  <a:pt x="11567882" y="6278581"/>
                  <a:pt x="11576538" y="6270991"/>
                  <a:pt x="11588066" y="6270991"/>
                </a:cubicBezTo>
                <a:close/>
                <a:moveTo>
                  <a:pt x="11035989" y="6270991"/>
                </a:moveTo>
                <a:cubicBezTo>
                  <a:pt x="11046738" y="6270991"/>
                  <a:pt x="11055640" y="6277801"/>
                  <a:pt x="11056173" y="6290109"/>
                </a:cubicBezTo>
                <a:lnTo>
                  <a:pt x="11013179" y="6290109"/>
                </a:lnTo>
                <a:cubicBezTo>
                  <a:pt x="11015805" y="6278581"/>
                  <a:pt x="11024461" y="6270991"/>
                  <a:pt x="11035989" y="6270991"/>
                </a:cubicBezTo>
                <a:close/>
                <a:moveTo>
                  <a:pt x="10852319" y="6270991"/>
                </a:moveTo>
                <a:cubicBezTo>
                  <a:pt x="10863068" y="6270991"/>
                  <a:pt x="10871970" y="6277801"/>
                  <a:pt x="10872504" y="6290109"/>
                </a:cubicBezTo>
                <a:lnTo>
                  <a:pt x="10829509" y="6290109"/>
                </a:lnTo>
                <a:cubicBezTo>
                  <a:pt x="10832135" y="6278581"/>
                  <a:pt x="10840791" y="6270991"/>
                  <a:pt x="10852319" y="6270991"/>
                </a:cubicBezTo>
                <a:close/>
                <a:moveTo>
                  <a:pt x="11160419" y="6255524"/>
                </a:moveTo>
                <a:lnTo>
                  <a:pt x="11160419" y="6341718"/>
                </a:lnTo>
                <a:lnTo>
                  <a:pt x="11181383" y="6341718"/>
                </a:lnTo>
                <a:lnTo>
                  <a:pt x="11181383" y="6255524"/>
                </a:lnTo>
                <a:close/>
                <a:moveTo>
                  <a:pt x="11535143" y="6254458"/>
                </a:moveTo>
                <a:cubicBezTo>
                  <a:pt x="11525421" y="6254458"/>
                  <a:pt x="11516764" y="6258684"/>
                  <a:pt x="11511021" y="6266520"/>
                </a:cubicBezTo>
                <a:lnTo>
                  <a:pt x="11511021" y="6255525"/>
                </a:lnTo>
                <a:lnTo>
                  <a:pt x="11491616" y="6255525"/>
                </a:lnTo>
                <a:lnTo>
                  <a:pt x="11491616" y="6341719"/>
                </a:lnTo>
                <a:lnTo>
                  <a:pt x="11512580" y="6341719"/>
                </a:lnTo>
                <a:lnTo>
                  <a:pt x="11512580" y="6298765"/>
                </a:lnTo>
                <a:cubicBezTo>
                  <a:pt x="11512580" y="6280796"/>
                  <a:pt x="11525174" y="6272304"/>
                  <a:pt x="11542733" y="6275176"/>
                </a:cubicBezTo>
                <a:lnTo>
                  <a:pt x="11542733" y="6255525"/>
                </a:lnTo>
                <a:cubicBezTo>
                  <a:pt x="11540641" y="6254991"/>
                  <a:pt x="11538015" y="6254458"/>
                  <a:pt x="11535143" y="6254458"/>
                </a:cubicBezTo>
                <a:close/>
                <a:moveTo>
                  <a:pt x="11588559" y="6253719"/>
                </a:moveTo>
                <a:cubicBezTo>
                  <a:pt x="11564436" y="6253719"/>
                  <a:pt x="11544005" y="6272591"/>
                  <a:pt x="11544005" y="6298806"/>
                </a:cubicBezTo>
                <a:cubicBezTo>
                  <a:pt x="11544005" y="6325267"/>
                  <a:pt x="11564189" y="6343893"/>
                  <a:pt x="11590651" y="6343893"/>
                </a:cubicBezTo>
                <a:cubicBezTo>
                  <a:pt x="11599020" y="6343893"/>
                  <a:pt x="11613174" y="6341267"/>
                  <a:pt x="11625235" y="6330518"/>
                </a:cubicBezTo>
                <a:lnTo>
                  <a:pt x="11615553" y="6316365"/>
                </a:lnTo>
                <a:cubicBezTo>
                  <a:pt x="11608989" y="6321862"/>
                  <a:pt x="11599840" y="6325554"/>
                  <a:pt x="11591430" y="6325554"/>
                </a:cubicBezTo>
                <a:cubicBezTo>
                  <a:pt x="11577810" y="6325554"/>
                  <a:pt x="11568128" y="6318498"/>
                  <a:pt x="11564723" y="6305657"/>
                </a:cubicBezTo>
                <a:lnTo>
                  <a:pt x="11626835" y="6305657"/>
                </a:lnTo>
                <a:cubicBezTo>
                  <a:pt x="11627861" y="6302703"/>
                  <a:pt x="11628394" y="6298478"/>
                  <a:pt x="11628394" y="6293267"/>
                </a:cubicBezTo>
                <a:cubicBezTo>
                  <a:pt x="11628394" y="6270991"/>
                  <a:pt x="11612394" y="6253719"/>
                  <a:pt x="11588559" y="6253719"/>
                </a:cubicBezTo>
                <a:close/>
                <a:moveTo>
                  <a:pt x="11427657" y="6253719"/>
                </a:moveTo>
                <a:cubicBezTo>
                  <a:pt x="11402755" y="6253719"/>
                  <a:pt x="11385483" y="6273904"/>
                  <a:pt x="11385483" y="6298806"/>
                </a:cubicBezTo>
                <a:cubicBezTo>
                  <a:pt x="11385483" y="6323421"/>
                  <a:pt x="11401729" y="6343893"/>
                  <a:pt x="11427411" y="6343893"/>
                </a:cubicBezTo>
                <a:cubicBezTo>
                  <a:pt x="11440252" y="6343893"/>
                  <a:pt x="11449442" y="6340241"/>
                  <a:pt x="11456744" y="6330272"/>
                </a:cubicBezTo>
                <a:lnTo>
                  <a:pt x="11456744" y="6341800"/>
                </a:lnTo>
                <a:lnTo>
                  <a:pt x="11476149" y="6341800"/>
                </a:lnTo>
                <a:lnTo>
                  <a:pt x="11476149" y="6255524"/>
                </a:lnTo>
                <a:lnTo>
                  <a:pt x="11454652" y="6255524"/>
                </a:lnTo>
                <a:lnTo>
                  <a:pt x="11454652" y="6264181"/>
                </a:lnTo>
                <a:cubicBezTo>
                  <a:pt x="11447308" y="6256837"/>
                  <a:pt x="11438406" y="6253719"/>
                  <a:pt x="11427657" y="6253719"/>
                </a:cubicBezTo>
                <a:close/>
                <a:moveTo>
                  <a:pt x="11228932" y="6253678"/>
                </a:moveTo>
                <a:cubicBezTo>
                  <a:pt x="11211619" y="6253678"/>
                  <a:pt x="11197752" y="6262581"/>
                  <a:pt x="11197752" y="6279114"/>
                </a:cubicBezTo>
                <a:cubicBezTo>
                  <a:pt x="11197752" y="6293267"/>
                  <a:pt x="11207434" y="6299462"/>
                  <a:pt x="11215968" y="6302949"/>
                </a:cubicBezTo>
                <a:lnTo>
                  <a:pt x="11229998" y="6308734"/>
                </a:lnTo>
                <a:cubicBezTo>
                  <a:pt x="11237301" y="6311729"/>
                  <a:pt x="11239967" y="6313780"/>
                  <a:pt x="11239967" y="6318416"/>
                </a:cubicBezTo>
                <a:cubicBezTo>
                  <a:pt x="11239967" y="6322395"/>
                  <a:pt x="11236521" y="6326292"/>
                  <a:pt x="11228193" y="6326292"/>
                </a:cubicBezTo>
                <a:cubicBezTo>
                  <a:pt x="11218757" y="6326292"/>
                  <a:pt x="11209280" y="6321041"/>
                  <a:pt x="11203578" y="6314231"/>
                </a:cubicBezTo>
                <a:lnTo>
                  <a:pt x="11192296" y="6327072"/>
                </a:lnTo>
                <a:cubicBezTo>
                  <a:pt x="11200173" y="6338354"/>
                  <a:pt x="11213014" y="6343851"/>
                  <a:pt x="11227414" y="6343851"/>
                </a:cubicBezTo>
                <a:cubicBezTo>
                  <a:pt x="11245998" y="6343851"/>
                  <a:pt x="11260439" y="6334949"/>
                  <a:pt x="11260439" y="6316857"/>
                </a:cubicBezTo>
                <a:cubicBezTo>
                  <a:pt x="11260398" y="6304262"/>
                  <a:pt x="11251947" y="6297493"/>
                  <a:pt x="11240542" y="6292816"/>
                </a:cubicBezTo>
                <a:lnTo>
                  <a:pt x="11227906" y="6287606"/>
                </a:lnTo>
                <a:cubicBezTo>
                  <a:pt x="11220562" y="6284570"/>
                  <a:pt x="11217691" y="6281985"/>
                  <a:pt x="11217691" y="6278581"/>
                </a:cubicBezTo>
                <a:cubicBezTo>
                  <a:pt x="11217691" y="6274642"/>
                  <a:pt x="11221342" y="6271237"/>
                  <a:pt x="11227906" y="6271237"/>
                </a:cubicBezTo>
                <a:cubicBezTo>
                  <a:pt x="11235496" y="6271237"/>
                  <a:pt x="11242060" y="6274396"/>
                  <a:pt x="11248337" y="6279606"/>
                </a:cubicBezTo>
                <a:lnTo>
                  <a:pt x="11259085" y="6266765"/>
                </a:lnTo>
                <a:cubicBezTo>
                  <a:pt x="11251208" y="6258109"/>
                  <a:pt x="11241526" y="6253678"/>
                  <a:pt x="11228932" y="6253678"/>
                </a:cubicBezTo>
                <a:close/>
                <a:moveTo>
                  <a:pt x="11118491" y="6253678"/>
                </a:moveTo>
                <a:cubicBezTo>
                  <a:pt x="11101178" y="6253678"/>
                  <a:pt x="11087311" y="6262581"/>
                  <a:pt x="11087311" y="6279114"/>
                </a:cubicBezTo>
                <a:cubicBezTo>
                  <a:pt x="11087311" y="6293267"/>
                  <a:pt x="11096993" y="6299462"/>
                  <a:pt x="11105527" y="6302949"/>
                </a:cubicBezTo>
                <a:lnTo>
                  <a:pt x="11119557" y="6308734"/>
                </a:lnTo>
                <a:cubicBezTo>
                  <a:pt x="11126860" y="6311729"/>
                  <a:pt x="11129526" y="6313780"/>
                  <a:pt x="11129526" y="6318416"/>
                </a:cubicBezTo>
                <a:cubicBezTo>
                  <a:pt x="11129526" y="6322395"/>
                  <a:pt x="11126080" y="6326292"/>
                  <a:pt x="11117752" y="6326292"/>
                </a:cubicBezTo>
                <a:cubicBezTo>
                  <a:pt x="11108316" y="6326292"/>
                  <a:pt x="11098839" y="6321041"/>
                  <a:pt x="11093137" y="6314231"/>
                </a:cubicBezTo>
                <a:lnTo>
                  <a:pt x="11081855" y="6327072"/>
                </a:lnTo>
                <a:cubicBezTo>
                  <a:pt x="11089732" y="6338354"/>
                  <a:pt x="11102573" y="6343851"/>
                  <a:pt x="11116973" y="6343851"/>
                </a:cubicBezTo>
                <a:cubicBezTo>
                  <a:pt x="11135557" y="6343851"/>
                  <a:pt x="11149998" y="6334949"/>
                  <a:pt x="11149998" y="6316857"/>
                </a:cubicBezTo>
                <a:cubicBezTo>
                  <a:pt x="11149957" y="6304262"/>
                  <a:pt x="11141547" y="6297493"/>
                  <a:pt x="11130101" y="6292816"/>
                </a:cubicBezTo>
                <a:lnTo>
                  <a:pt x="11117465" y="6287606"/>
                </a:lnTo>
                <a:cubicBezTo>
                  <a:pt x="11110121" y="6284570"/>
                  <a:pt x="11107250" y="6281985"/>
                  <a:pt x="11107250" y="6278581"/>
                </a:cubicBezTo>
                <a:cubicBezTo>
                  <a:pt x="11107250" y="6274642"/>
                  <a:pt x="11110901" y="6271237"/>
                  <a:pt x="11117465" y="6271237"/>
                </a:cubicBezTo>
                <a:cubicBezTo>
                  <a:pt x="11125055" y="6271237"/>
                  <a:pt x="11131619" y="6274396"/>
                  <a:pt x="11137896" y="6279606"/>
                </a:cubicBezTo>
                <a:lnTo>
                  <a:pt x="11148644" y="6266765"/>
                </a:lnTo>
                <a:cubicBezTo>
                  <a:pt x="11140767" y="6258109"/>
                  <a:pt x="11131085" y="6253678"/>
                  <a:pt x="11118491" y="6253678"/>
                </a:cubicBezTo>
                <a:close/>
                <a:moveTo>
                  <a:pt x="11036482" y="6253678"/>
                </a:moveTo>
                <a:cubicBezTo>
                  <a:pt x="11012358" y="6253678"/>
                  <a:pt x="10991928" y="6272550"/>
                  <a:pt x="10991928" y="6298765"/>
                </a:cubicBezTo>
                <a:cubicBezTo>
                  <a:pt x="10991928" y="6325226"/>
                  <a:pt x="11012112" y="6343851"/>
                  <a:pt x="11038574" y="6343851"/>
                </a:cubicBezTo>
                <a:cubicBezTo>
                  <a:pt x="11046943" y="6343851"/>
                  <a:pt x="11061097" y="6341226"/>
                  <a:pt x="11073158" y="6330477"/>
                </a:cubicBezTo>
                <a:lnTo>
                  <a:pt x="11063476" y="6316324"/>
                </a:lnTo>
                <a:cubicBezTo>
                  <a:pt x="11056912" y="6321821"/>
                  <a:pt x="11047763" y="6325513"/>
                  <a:pt x="11039353" y="6325513"/>
                </a:cubicBezTo>
                <a:cubicBezTo>
                  <a:pt x="11025733" y="6325513"/>
                  <a:pt x="11016051" y="6318457"/>
                  <a:pt x="11012646" y="6305616"/>
                </a:cubicBezTo>
                <a:lnTo>
                  <a:pt x="11074758" y="6305616"/>
                </a:lnTo>
                <a:cubicBezTo>
                  <a:pt x="11075825" y="6302744"/>
                  <a:pt x="11076317" y="6298560"/>
                  <a:pt x="11076317" y="6293308"/>
                </a:cubicBezTo>
                <a:cubicBezTo>
                  <a:pt x="11076317" y="6270991"/>
                  <a:pt x="11060358" y="6253678"/>
                  <a:pt x="11036482" y="6253678"/>
                </a:cubicBezTo>
                <a:close/>
                <a:moveTo>
                  <a:pt x="10948975" y="6253678"/>
                </a:moveTo>
                <a:cubicBezTo>
                  <a:pt x="10938760" y="6253678"/>
                  <a:pt x="10930636" y="6256837"/>
                  <a:pt x="10923539" y="6263893"/>
                </a:cubicBezTo>
                <a:lnTo>
                  <a:pt x="10923539" y="6255524"/>
                </a:lnTo>
                <a:lnTo>
                  <a:pt x="10904134" y="6255524"/>
                </a:lnTo>
                <a:lnTo>
                  <a:pt x="10904134" y="6341718"/>
                </a:lnTo>
                <a:lnTo>
                  <a:pt x="10925098" y="6341718"/>
                </a:lnTo>
                <a:lnTo>
                  <a:pt x="10925098" y="6290355"/>
                </a:lnTo>
                <a:cubicBezTo>
                  <a:pt x="10925098" y="6279606"/>
                  <a:pt x="10932441" y="6272550"/>
                  <a:pt x="10943190" y="6272550"/>
                </a:cubicBezTo>
                <a:cubicBezTo>
                  <a:pt x="10953939" y="6272550"/>
                  <a:pt x="10960503" y="6280427"/>
                  <a:pt x="10960503" y="6290355"/>
                </a:cubicBezTo>
                <a:lnTo>
                  <a:pt x="10960503" y="6341718"/>
                </a:lnTo>
                <a:lnTo>
                  <a:pt x="10981467" y="6341718"/>
                </a:lnTo>
                <a:lnTo>
                  <a:pt x="10981467" y="6288263"/>
                </a:lnTo>
                <a:cubicBezTo>
                  <a:pt x="10981467" y="6268611"/>
                  <a:pt x="10970185" y="6253678"/>
                  <a:pt x="10948975" y="6253678"/>
                </a:cubicBezTo>
                <a:close/>
                <a:moveTo>
                  <a:pt x="10852812" y="6253678"/>
                </a:moveTo>
                <a:cubicBezTo>
                  <a:pt x="10828689" y="6253678"/>
                  <a:pt x="10808258" y="6272550"/>
                  <a:pt x="10808258" y="6298765"/>
                </a:cubicBezTo>
                <a:cubicBezTo>
                  <a:pt x="10808258" y="6325226"/>
                  <a:pt x="10828442" y="6343851"/>
                  <a:pt x="10854904" y="6343851"/>
                </a:cubicBezTo>
                <a:cubicBezTo>
                  <a:pt x="10863273" y="6343851"/>
                  <a:pt x="10877427" y="6341226"/>
                  <a:pt x="10889488" y="6330477"/>
                </a:cubicBezTo>
                <a:lnTo>
                  <a:pt x="10879806" y="6316324"/>
                </a:lnTo>
                <a:cubicBezTo>
                  <a:pt x="10873242" y="6321821"/>
                  <a:pt x="10864093" y="6325513"/>
                  <a:pt x="10855683" y="6325513"/>
                </a:cubicBezTo>
                <a:cubicBezTo>
                  <a:pt x="10842063" y="6325513"/>
                  <a:pt x="10832381" y="6318457"/>
                  <a:pt x="10828976" y="6305616"/>
                </a:cubicBezTo>
                <a:lnTo>
                  <a:pt x="10891088" y="6305616"/>
                </a:lnTo>
                <a:cubicBezTo>
                  <a:pt x="10892155" y="6302744"/>
                  <a:pt x="10892647" y="6298560"/>
                  <a:pt x="10892647" y="6293308"/>
                </a:cubicBezTo>
                <a:cubicBezTo>
                  <a:pt x="10892647" y="6270991"/>
                  <a:pt x="10876647" y="6253678"/>
                  <a:pt x="10852812" y="6253678"/>
                </a:cubicBezTo>
                <a:close/>
                <a:moveTo>
                  <a:pt x="11329935" y="6223812"/>
                </a:moveTo>
                <a:cubicBezTo>
                  <a:pt x="11295105" y="6223812"/>
                  <a:pt x="11268356" y="6250028"/>
                  <a:pt x="11268356" y="6283832"/>
                </a:cubicBezTo>
                <a:cubicBezTo>
                  <a:pt x="11268356" y="6317104"/>
                  <a:pt x="11294284" y="6343852"/>
                  <a:pt x="11329935" y="6343852"/>
                </a:cubicBezTo>
                <a:cubicBezTo>
                  <a:pt x="11351146" y="6343852"/>
                  <a:pt x="11369238" y="6334170"/>
                  <a:pt x="11380232" y="6316325"/>
                </a:cubicBezTo>
                <a:lnTo>
                  <a:pt x="11363986" y="6304550"/>
                </a:lnTo>
                <a:cubicBezTo>
                  <a:pt x="11355617" y="6317145"/>
                  <a:pt x="11345115" y="6324201"/>
                  <a:pt x="11329935" y="6324201"/>
                </a:cubicBezTo>
                <a:cubicBezTo>
                  <a:pt x="11306879" y="6324201"/>
                  <a:pt x="11290387" y="6306396"/>
                  <a:pt x="11290387" y="6283832"/>
                </a:cubicBezTo>
                <a:cubicBezTo>
                  <a:pt x="11290387" y="6262089"/>
                  <a:pt x="11306099" y="6243464"/>
                  <a:pt x="11329935" y="6243464"/>
                </a:cubicBezTo>
                <a:cubicBezTo>
                  <a:pt x="11344335" y="6243464"/>
                  <a:pt x="11354304" y="6249658"/>
                  <a:pt x="11363986" y="6263114"/>
                </a:cubicBezTo>
                <a:lnTo>
                  <a:pt x="11380232" y="6251586"/>
                </a:lnTo>
                <a:cubicBezTo>
                  <a:pt x="11369484" y="6234274"/>
                  <a:pt x="11351925" y="6223812"/>
                  <a:pt x="11329935" y="6223812"/>
                </a:cubicBezTo>
                <a:close/>
                <a:moveTo>
                  <a:pt x="10743807" y="6223812"/>
                </a:moveTo>
                <a:cubicBezTo>
                  <a:pt x="10710002" y="6223812"/>
                  <a:pt x="10681982" y="6248715"/>
                  <a:pt x="10681982" y="6283832"/>
                </a:cubicBezTo>
                <a:cubicBezTo>
                  <a:pt x="10681982" y="6318417"/>
                  <a:pt x="10709510" y="6343852"/>
                  <a:pt x="10743807" y="6343852"/>
                </a:cubicBezTo>
                <a:cubicBezTo>
                  <a:pt x="10765551" y="6343852"/>
                  <a:pt x="10786515" y="6333063"/>
                  <a:pt x="10798330" y="6313166"/>
                </a:cubicBezTo>
                <a:lnTo>
                  <a:pt x="10798330" y="6279402"/>
                </a:lnTo>
                <a:lnTo>
                  <a:pt x="10743274" y="6279402"/>
                </a:lnTo>
                <a:lnTo>
                  <a:pt x="10743274" y="6297986"/>
                </a:lnTo>
                <a:lnTo>
                  <a:pt x="10777038" y="6297986"/>
                </a:lnTo>
                <a:lnTo>
                  <a:pt x="10777038" y="6310253"/>
                </a:lnTo>
                <a:cubicBezTo>
                  <a:pt x="10769735" y="6319402"/>
                  <a:pt x="10756648" y="6324447"/>
                  <a:pt x="10744587" y="6324447"/>
                </a:cubicBezTo>
                <a:cubicBezTo>
                  <a:pt x="10720464" y="6324447"/>
                  <a:pt x="10703767" y="6307955"/>
                  <a:pt x="10703767" y="6283832"/>
                </a:cubicBezTo>
                <a:cubicBezTo>
                  <a:pt x="10703767" y="6261022"/>
                  <a:pt x="10718618" y="6243464"/>
                  <a:pt x="10743274" y="6243464"/>
                </a:cubicBezTo>
                <a:cubicBezTo>
                  <a:pt x="10757428" y="6243464"/>
                  <a:pt x="10766782" y="6249289"/>
                  <a:pt x="10775971" y="6260817"/>
                </a:cubicBezTo>
                <a:lnTo>
                  <a:pt x="10792299" y="6249248"/>
                </a:lnTo>
                <a:cubicBezTo>
                  <a:pt x="10780361" y="6232305"/>
                  <a:pt x="10763335" y="6223812"/>
                  <a:pt x="10743807" y="6223812"/>
                </a:cubicBezTo>
                <a:close/>
                <a:moveTo>
                  <a:pt x="11170922" y="6214376"/>
                </a:moveTo>
                <a:cubicBezTo>
                  <a:pt x="11163045" y="6214376"/>
                  <a:pt x="11157301" y="6220407"/>
                  <a:pt x="11157301" y="6227997"/>
                </a:cubicBezTo>
                <a:cubicBezTo>
                  <a:pt x="11157301" y="6235586"/>
                  <a:pt x="11163332" y="6241084"/>
                  <a:pt x="11170922" y="6241084"/>
                </a:cubicBezTo>
                <a:cubicBezTo>
                  <a:pt x="11178799" y="6241084"/>
                  <a:pt x="11184829" y="6235832"/>
                  <a:pt x="11184829" y="6227997"/>
                </a:cubicBezTo>
                <a:cubicBezTo>
                  <a:pt x="11184829" y="6220161"/>
                  <a:pt x="11178758" y="6214376"/>
                  <a:pt x="11170922" y="6214376"/>
                </a:cubicBezTo>
                <a:close/>
                <a:moveTo>
                  <a:pt x="10539953" y="5978891"/>
                </a:moveTo>
                <a:cubicBezTo>
                  <a:pt x="10484774" y="5978891"/>
                  <a:pt x="10440056" y="6023609"/>
                  <a:pt x="10440056" y="6078747"/>
                </a:cubicBezTo>
                <a:cubicBezTo>
                  <a:pt x="10440056" y="6127075"/>
                  <a:pt x="10474394" y="6167362"/>
                  <a:pt x="10520055" y="6176592"/>
                </a:cubicBezTo>
                <a:lnTo>
                  <a:pt x="10520055" y="6178602"/>
                </a:lnTo>
                <a:lnTo>
                  <a:pt x="10463727" y="6178602"/>
                </a:lnTo>
                <a:cubicBezTo>
                  <a:pt x="10448958" y="6195997"/>
                  <a:pt x="10440056" y="6218520"/>
                  <a:pt x="10440056" y="6243135"/>
                </a:cubicBezTo>
                <a:cubicBezTo>
                  <a:pt x="10440056" y="6298273"/>
                  <a:pt x="10484774" y="6342991"/>
                  <a:pt x="10539953" y="6342991"/>
                </a:cubicBezTo>
                <a:cubicBezTo>
                  <a:pt x="10595131" y="6342991"/>
                  <a:pt x="10639849" y="6298273"/>
                  <a:pt x="10639849" y="6243135"/>
                </a:cubicBezTo>
                <a:cubicBezTo>
                  <a:pt x="10639849" y="6209043"/>
                  <a:pt x="10622741" y="6178930"/>
                  <a:pt x="10596649" y="6160920"/>
                </a:cubicBezTo>
                <a:cubicBezTo>
                  <a:pt x="10612280" y="6150131"/>
                  <a:pt x="10624711" y="6134951"/>
                  <a:pt x="10632136" y="6117188"/>
                </a:cubicBezTo>
                <a:cubicBezTo>
                  <a:pt x="10647234" y="6153208"/>
                  <a:pt x="10682844" y="6178561"/>
                  <a:pt x="10724361" y="6178561"/>
                </a:cubicBezTo>
                <a:cubicBezTo>
                  <a:pt x="10739704" y="6178561"/>
                  <a:pt x="10754228" y="6175115"/>
                  <a:pt x="10767232" y="6168920"/>
                </a:cubicBezTo>
                <a:lnTo>
                  <a:pt x="10767232" y="5988532"/>
                </a:lnTo>
                <a:cubicBezTo>
                  <a:pt x="10754268" y="5982337"/>
                  <a:pt x="10739745" y="5978891"/>
                  <a:pt x="10724402" y="5978891"/>
                </a:cubicBezTo>
                <a:cubicBezTo>
                  <a:pt x="10682885" y="5978891"/>
                  <a:pt x="10647275" y="6004204"/>
                  <a:pt x="10632177" y="6040265"/>
                </a:cubicBezTo>
                <a:cubicBezTo>
                  <a:pt x="10617121" y="6004204"/>
                  <a:pt x="10581511" y="5978891"/>
                  <a:pt x="10539953" y="5978891"/>
                </a:cubicBezTo>
                <a:close/>
                <a:moveTo>
                  <a:pt x="0" y="0"/>
                </a:moveTo>
                <a:lnTo>
                  <a:pt x="11942916" y="0"/>
                </a:lnTo>
                <a:lnTo>
                  <a:pt x="11942916" y="6608917"/>
                </a:lnTo>
                <a:lnTo>
                  <a:pt x="0" y="6608917"/>
                </a:lnTo>
                <a:close/>
              </a:path>
            </a:pathLst>
          </a:custGeom>
          <a:solidFill>
            <a:schemeClr val="bg1">
              <a:lumMod val="85000"/>
            </a:schemeClr>
          </a:solidFill>
        </p:spPr>
        <p:txBody>
          <a:bodyPr wrap="square">
            <a:noAutofit/>
          </a:bodyPr>
          <a:lstStyle>
            <a:lvl1pPr marL="0" indent="0">
              <a:buNone/>
              <a:defRPr/>
            </a:lvl1pPr>
          </a:lstStyle>
          <a:p>
            <a:r>
              <a:rPr lang="en-US"/>
              <a:t>Click icon to add picture</a:t>
            </a:r>
            <a:endParaRPr lang="en-AU" dirty="0"/>
          </a:p>
        </p:txBody>
      </p:sp>
      <p:sp>
        <p:nvSpPr>
          <p:cNvPr id="2" name="Title 1">
            <a:extLst>
              <a:ext uri="{FF2B5EF4-FFF2-40B4-BE49-F238E27FC236}">
                <a16:creationId xmlns:a16="http://schemas.microsoft.com/office/drawing/2014/main" id="{24A47B81-11FA-4864-A633-E6E43E9ECEA4}"/>
              </a:ext>
            </a:extLst>
          </p:cNvPr>
          <p:cNvSpPr>
            <a:spLocks noGrp="1"/>
          </p:cNvSpPr>
          <p:nvPr>
            <p:ph type="title" hasCustomPrompt="1"/>
          </p:nvPr>
        </p:nvSpPr>
        <p:spPr>
          <a:xfrm>
            <a:off x="761014" y="4804370"/>
            <a:ext cx="4224020" cy="1015663"/>
          </a:xfrm>
        </p:spPr>
        <p:txBody>
          <a:bodyPr/>
          <a:lstStyle>
            <a:lvl1pPr algn="l">
              <a:defRPr sz="6000">
                <a:solidFill>
                  <a:schemeClr val="bg1"/>
                </a:solidFill>
              </a:defRPr>
            </a:lvl1pPr>
          </a:lstStyle>
          <a:p>
            <a:r>
              <a:rPr lang="en-AU" noProof="0" dirty="0"/>
              <a:t>Thank you.</a:t>
            </a:r>
          </a:p>
        </p:txBody>
      </p:sp>
      <p:sp>
        <p:nvSpPr>
          <p:cNvPr id="21" name="Quadro 17">
            <a:extLst>
              <a:ext uri="{FF2B5EF4-FFF2-40B4-BE49-F238E27FC236}">
                <a16:creationId xmlns:a16="http://schemas.microsoft.com/office/drawing/2014/main" id="{C573270B-48B0-44F8-BFEB-2BF85664193C}"/>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6" name="Rectangle 5">
            <a:extLst>
              <a:ext uri="{FF2B5EF4-FFF2-40B4-BE49-F238E27FC236}">
                <a16:creationId xmlns:a16="http://schemas.microsoft.com/office/drawing/2014/main" id="{26335872-B82E-40B3-B1E2-F5C2D5BDFA18}"/>
              </a:ext>
            </a:extLst>
          </p:cNvPr>
          <p:cNvSpPr/>
          <p:nvPr userDrawn="1"/>
        </p:nvSpPr>
        <p:spPr>
          <a:xfrm>
            <a:off x="-1582576" y="0"/>
            <a:ext cx="1440000" cy="9023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Thank you Slide with Image Option #1</a:t>
            </a:r>
            <a:br>
              <a:rPr lang="en-AU" sz="1200" b="1" dirty="0">
                <a:solidFill>
                  <a:schemeClr val="bg1"/>
                </a:solidFill>
              </a:rPr>
            </a:br>
            <a:r>
              <a:rPr lang="en-AU" sz="1200" b="1" dirty="0">
                <a:solidFill>
                  <a:schemeClr val="bg1"/>
                </a:solidFill>
              </a:rPr>
              <a:t>Green logo</a:t>
            </a:r>
            <a:endParaRPr lang="en-AU" sz="1200" dirty="0">
              <a:solidFill>
                <a:schemeClr val="bg1"/>
              </a:solidFill>
            </a:endParaRPr>
          </a:p>
        </p:txBody>
      </p:sp>
      <p:sp>
        <p:nvSpPr>
          <p:cNvPr id="7" name="Rectangle 6">
            <a:extLst>
              <a:ext uri="{FF2B5EF4-FFF2-40B4-BE49-F238E27FC236}">
                <a16:creationId xmlns:a16="http://schemas.microsoft.com/office/drawing/2014/main" id="{8DCDA4E9-AADF-4E70-9A59-7033C97648C5}"/>
              </a:ext>
            </a:extLst>
          </p:cNvPr>
          <p:cNvSpPr/>
          <p:nvPr userDrawn="1"/>
        </p:nvSpPr>
        <p:spPr>
          <a:xfrm>
            <a:off x="-1582576" y="1072662"/>
            <a:ext cx="1440000" cy="1581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200" b="1" dirty="0">
                <a:solidFill>
                  <a:schemeClr val="bg1"/>
                </a:solidFill>
              </a:rPr>
              <a:t>Instructions –  how to replace the image:</a:t>
            </a:r>
          </a:p>
          <a:p>
            <a:endParaRPr lang="en-AU" sz="1200" dirty="0">
              <a:solidFill>
                <a:schemeClr val="bg1"/>
              </a:solidFill>
            </a:endParaRPr>
          </a:p>
          <a:p>
            <a:r>
              <a:rPr lang="en-AU" sz="1200" dirty="0">
                <a:solidFill>
                  <a:schemeClr val="bg1"/>
                </a:solidFill>
              </a:rPr>
              <a:t>Refer back to slide #1 on this template.</a:t>
            </a:r>
          </a:p>
        </p:txBody>
      </p:sp>
    </p:spTree>
    <p:extLst>
      <p:ext uri="{BB962C8B-B14F-4D97-AF65-F5344CB8AC3E}">
        <p14:creationId xmlns:p14="http://schemas.microsoft.com/office/powerpoint/2010/main" val="149868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728B62E-9433-45EC-8CD4-439939EF33A7}"/>
              </a:ext>
            </a:extLst>
          </p:cNvPr>
          <p:cNvSpPr>
            <a:spLocks noGrp="1"/>
          </p:cNvSpPr>
          <p:nvPr>
            <p:ph type="ftr" sz="quarter" idx="11"/>
          </p:nvPr>
        </p:nvSpPr>
        <p:spPr/>
        <p:txBody>
          <a:bodyPr/>
          <a:lstStyle/>
          <a:p>
            <a:r>
              <a:rPr lang="en-AU" dirty="0"/>
              <a:t>©GenesisCare 2021</a:t>
            </a:r>
          </a:p>
        </p:txBody>
      </p:sp>
      <p:sp>
        <p:nvSpPr>
          <p:cNvPr id="4" name="Slide Number Placeholder 3">
            <a:extLst>
              <a:ext uri="{FF2B5EF4-FFF2-40B4-BE49-F238E27FC236}">
                <a16:creationId xmlns:a16="http://schemas.microsoft.com/office/drawing/2014/main" id="{648D91B7-9064-4B96-855A-B59D584BC0D6}"/>
              </a:ext>
            </a:extLst>
          </p:cNvPr>
          <p:cNvSpPr>
            <a:spLocks noGrp="1"/>
          </p:cNvSpPr>
          <p:nvPr>
            <p:ph type="sldNum" sz="quarter" idx="12"/>
          </p:nvPr>
        </p:nvSpPr>
        <p:spPr/>
        <p:txBody>
          <a:bodyPr/>
          <a:lstStyle/>
          <a:p>
            <a:fld id="{FAB6D39D-1210-4F97-8D6B-D4136F467DEA}" type="slidenum">
              <a:rPr lang="en-AU" smtClean="0"/>
              <a:t>‹#›</a:t>
            </a:fld>
            <a:endParaRPr lang="en-AU" dirty="0"/>
          </a:p>
        </p:txBody>
      </p:sp>
    </p:spTree>
    <p:extLst>
      <p:ext uri="{BB962C8B-B14F-4D97-AF65-F5344CB8AC3E}">
        <p14:creationId xmlns:p14="http://schemas.microsoft.com/office/powerpoint/2010/main" val="375803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Instru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81D2-A092-43A4-B20C-429F31963B65}"/>
              </a:ext>
            </a:extLst>
          </p:cNvPr>
          <p:cNvSpPr>
            <a:spLocks noGrp="1"/>
          </p:cNvSpPr>
          <p:nvPr>
            <p:ph type="title" hasCustomPrompt="1"/>
          </p:nvPr>
        </p:nvSpPr>
        <p:spPr>
          <a:xfrm>
            <a:off x="740526" y="540000"/>
            <a:ext cx="10710440" cy="480131"/>
          </a:xfrm>
        </p:spPr>
        <p:txBody>
          <a:bodyPr vert="horz" wrap="square" lIns="90000" tIns="46800" rIns="90000" bIns="46800" rtlCol="0" anchor="t" anchorCtr="0">
            <a:spAutoFit/>
          </a:bodyPr>
          <a:lstStyle>
            <a:lvl1pPr>
              <a:defRPr lang="pt-BR" dirty="0"/>
            </a:lvl1pPr>
          </a:lstStyle>
          <a:p>
            <a:pPr lvl="0"/>
            <a:r>
              <a:rPr lang="en-US" dirty="0"/>
              <a:t>Instructions and tips #2</a:t>
            </a:r>
            <a:endParaRPr lang="pt-BR" dirty="0"/>
          </a:p>
        </p:txBody>
      </p:sp>
      <p:sp>
        <p:nvSpPr>
          <p:cNvPr id="29" name="Rectangle 28">
            <a:extLst>
              <a:ext uri="{FF2B5EF4-FFF2-40B4-BE49-F238E27FC236}">
                <a16:creationId xmlns:a16="http://schemas.microsoft.com/office/drawing/2014/main" id="{769E9281-F532-43CB-A57B-60A8A30AED3E}"/>
              </a:ext>
            </a:extLst>
          </p:cNvPr>
          <p:cNvSpPr/>
          <p:nvPr userDrawn="1"/>
        </p:nvSpPr>
        <p:spPr>
          <a:xfrm>
            <a:off x="6078991" y="2269544"/>
            <a:ext cx="5120231" cy="3262432"/>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Option #1</a:t>
            </a: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Access Frontify at </a:t>
            </a:r>
            <a:r>
              <a:rPr kumimoji="0" lang="en-US" sz="1050" b="0" i="0" u="none" strike="noStrike" kern="1200" cap="none" spc="0" normalizeH="0" baseline="0" noProof="0" dirty="0">
                <a:ln>
                  <a:noFill/>
                </a:ln>
                <a:solidFill>
                  <a:schemeClr val="tx2"/>
                </a:solidFill>
                <a:effectLst/>
                <a:uLnTx/>
                <a:uFillTx/>
                <a:latin typeface="+mj-lt"/>
                <a:ea typeface="+mn-ea"/>
                <a:cs typeface="Arial" panose="020B0604020202020204" pitchFamily="34" charset="0"/>
                <a:hlinkClick r:id="rId2" action="ppaction://hlinkfile">
                  <a:extLst>
                    <a:ext uri="{A12FA001-AC4F-418D-AE19-62706E023703}">
                      <ahyp:hlinkClr xmlns:ahyp="http://schemas.microsoft.com/office/drawing/2018/hyperlinkcolor" val="tx"/>
                    </a:ext>
                  </a:extLst>
                </a:hlinkClick>
              </a:rPr>
              <a:t>brand.genesiscare.com </a:t>
            </a:r>
            <a:endParaRPr kumimoji="0" lang="en-US" sz="1050" b="0" i="0" u="none" strike="noStrike" kern="1200" cap="none" spc="0" normalizeH="0" baseline="0" noProof="0" dirty="0">
              <a:ln>
                <a:noFill/>
              </a:ln>
              <a:solidFill>
                <a:schemeClr val="tx2"/>
              </a:solidFill>
              <a:effectLst/>
              <a:uLnTx/>
              <a:uFillTx/>
              <a:latin typeface="+mj-lt"/>
              <a:ea typeface="+mn-ea"/>
              <a:cs typeface="Arial" panose="020B0604020202020204" pitchFamily="34" charset="0"/>
            </a:endParaRP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Download your image to your desktop</a:t>
            </a:r>
            <a:endParaRPr kumimoji="0" lang="en-US" sz="1000" b="1" i="0" u="none" strike="noStrike" kern="1200" cap="none" spc="0" normalizeH="0" baseline="0" noProof="0" dirty="0">
              <a:ln>
                <a:noFill/>
              </a:ln>
              <a:solidFill>
                <a:schemeClr val="tx2"/>
              </a:solidFill>
              <a:effectLst/>
              <a:uLnTx/>
              <a:uFillTx/>
              <a:latin typeface="+mj-lt"/>
              <a:ea typeface="+mn-ea"/>
              <a:cs typeface="Arial" panose="020B0604020202020204" pitchFamily="34" charset="0"/>
            </a:endParaRPr>
          </a:p>
          <a:p>
            <a:pPr marL="228600" marR="0" lvl="0"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Click on the image with the right button of your mouse and select </a:t>
            </a:r>
            <a:r>
              <a:rPr kumimoji="0" lang="en-US" sz="100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Change Picture &gt; From File</a:t>
            </a:r>
            <a:endPar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endParaRPr>
          </a:p>
          <a:p>
            <a:pPr marL="228600" marR="0" lvl="0"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Click again on the image with the right button of your mouse  and select </a:t>
            </a:r>
            <a:r>
              <a:rPr kumimoji="0" lang="en-US" sz="100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Send to Back &gt; Send to back</a:t>
            </a:r>
            <a:endPar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600"/>
              </a:spcBef>
              <a:spcAft>
                <a:spcPts val="0"/>
              </a:spcAft>
              <a:buClrTx/>
              <a:buSzTx/>
              <a:buFont typeface="+mj-lt"/>
              <a:buNone/>
              <a:tabLst/>
              <a:defRPr/>
            </a:pPr>
            <a:endParaRPr kumimoji="0" lang="en-US" sz="1000" b="1" i="0" u="none" strike="noStrike" kern="1200" cap="none" spc="0" normalizeH="0" baseline="0" noProof="0" dirty="0">
              <a:ln>
                <a:noFill/>
              </a:ln>
              <a:solidFill>
                <a:schemeClr val="tx2"/>
              </a:solidFill>
              <a:effectLst/>
              <a:uLnTx/>
              <a:uFillTx/>
              <a:latin typeface="+mj-lt"/>
              <a:ea typeface="+mn-ea"/>
              <a:cs typeface="Arial" panose="020B0604020202020204" pitchFamily="34" charset="0"/>
            </a:endParaRPr>
          </a:p>
          <a:p>
            <a:pPr marL="0" marR="0" lvl="0" indent="0" algn="l" defTabSz="914400" rtl="0" eaLnBrk="1" fontAlgn="base"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Option #2</a:t>
            </a: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Access Frontify at </a:t>
            </a:r>
            <a:r>
              <a:rPr kumimoji="0" lang="en-US" sz="1050" b="0" i="0" u="none" strike="noStrike" kern="1200" cap="none" spc="0" normalizeH="0" baseline="0" noProof="0" dirty="0">
                <a:ln>
                  <a:noFill/>
                </a:ln>
                <a:solidFill>
                  <a:schemeClr val="tx2"/>
                </a:solidFill>
                <a:effectLst/>
                <a:uLnTx/>
                <a:uFillTx/>
                <a:latin typeface="+mj-lt"/>
                <a:ea typeface="+mn-ea"/>
                <a:cs typeface="Arial" panose="020B0604020202020204" pitchFamily="34" charset="0"/>
                <a:hlinkClick r:id="rId2" action="ppaction://hlinkfile">
                  <a:extLst>
                    <a:ext uri="{A12FA001-AC4F-418D-AE19-62706E023703}">
                      <ahyp:hlinkClr xmlns:ahyp="http://schemas.microsoft.com/office/drawing/2018/hyperlinkcolor" val="tx"/>
                    </a:ext>
                  </a:extLst>
                </a:hlinkClick>
              </a:rPr>
              <a:t>brand.genesiscare.com </a:t>
            </a:r>
            <a:endParaRPr kumimoji="0" lang="en-US" sz="1050" b="0" i="0" u="none" strike="noStrike" kern="1200" cap="none" spc="0" normalizeH="0" baseline="0" noProof="0" dirty="0">
              <a:ln>
                <a:noFill/>
              </a:ln>
              <a:solidFill>
                <a:schemeClr val="tx2"/>
              </a:solidFill>
              <a:effectLst/>
              <a:uLnTx/>
              <a:uFillTx/>
              <a:latin typeface="+mj-lt"/>
              <a:ea typeface="+mn-ea"/>
              <a:cs typeface="Arial" panose="020B0604020202020204" pitchFamily="34" charset="0"/>
            </a:endParaRP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Download your image to your desktop</a:t>
            </a:r>
            <a:endParaRPr kumimoji="0" lang="en-US" sz="1000" b="1" i="0" u="none" strike="noStrike" kern="1200" cap="none" spc="0" normalizeH="0" baseline="0" noProof="0" dirty="0">
              <a:ln>
                <a:noFill/>
              </a:ln>
              <a:solidFill>
                <a:schemeClr val="tx2"/>
              </a:solidFill>
              <a:effectLst/>
              <a:uLnTx/>
              <a:uFillTx/>
              <a:latin typeface="+mj-lt"/>
              <a:ea typeface="+mn-ea"/>
              <a:cs typeface="Arial" panose="020B0604020202020204" pitchFamily="34" charset="0"/>
            </a:endParaRP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Delete the current image</a:t>
            </a: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Click the picture icon in the centre of slide &gt; </a:t>
            </a:r>
            <a:r>
              <a:rPr kumimoji="0" lang="en-US" sz="100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choose and insert the new image</a:t>
            </a:r>
          </a:p>
          <a:p>
            <a:pPr marL="228600" marR="0" lvl="0" indent="-228600" algn="l" defTabSz="914400" rtl="0" eaLnBrk="1" fontAlgn="base" latinLnBrk="0" hangingPunct="1">
              <a:lnSpc>
                <a:spcPct val="100000"/>
              </a:lnSpc>
              <a:spcBef>
                <a:spcPts val="600"/>
              </a:spcBef>
              <a:spcAft>
                <a:spcPts val="0"/>
              </a:spcAft>
              <a:buClrTx/>
              <a:buSzTx/>
              <a:buFontTx/>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Click again on the image with the right button of your mouse and select </a:t>
            </a:r>
            <a:r>
              <a:rPr kumimoji="0" lang="en-US" sz="100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Send to Back &gt; Send to back</a:t>
            </a:r>
            <a:endPar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endParaRPr>
          </a:p>
        </p:txBody>
      </p:sp>
      <p:sp>
        <p:nvSpPr>
          <p:cNvPr id="35" name="TextBox 38">
            <a:extLst>
              <a:ext uri="{FF2B5EF4-FFF2-40B4-BE49-F238E27FC236}">
                <a16:creationId xmlns:a16="http://schemas.microsoft.com/office/drawing/2014/main" id="{EB9140D5-0FDB-418D-9F3B-198B2A257C4C}"/>
              </a:ext>
            </a:extLst>
          </p:cNvPr>
          <p:cNvSpPr txBox="1"/>
          <p:nvPr userDrawn="1"/>
        </p:nvSpPr>
        <p:spPr>
          <a:xfrm>
            <a:off x="748937" y="2556807"/>
            <a:ext cx="4972594" cy="2177519"/>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ts val="600"/>
              </a:spcBef>
              <a:spcAft>
                <a:spcPts val="0"/>
              </a:spcAft>
              <a:buClrTx/>
              <a:buSzTx/>
              <a:buFontTx/>
              <a:buNone/>
              <a:tabLst/>
              <a:defRPr/>
            </a:pPr>
            <a:r>
              <a:rPr kumimoji="0" lang="en-AU" sz="1050" b="0" i="0" u="none" strike="noStrike" kern="1200" cap="none" spc="0" normalizeH="0" baseline="0" noProof="0" dirty="0">
                <a:ln>
                  <a:noFill/>
                </a:ln>
                <a:solidFill>
                  <a:schemeClr val="accent1"/>
                </a:solidFill>
                <a:effectLst/>
                <a:uLnTx/>
                <a:uFillTx/>
                <a:latin typeface="+mj-lt"/>
                <a:ea typeface="+mn-ea"/>
                <a:cs typeface="Arial" panose="020B0604020202020204" pitchFamily="34" charset="0"/>
              </a:rPr>
              <a:t>Flipping images</a:t>
            </a:r>
          </a:p>
          <a:p>
            <a:pPr marL="0" marR="0" lvl="1" indent="0" algn="l" defTabSz="914400" rtl="0" eaLnBrk="1" fontAlgn="base" latinLnBrk="0" hangingPunct="1">
              <a:lnSpc>
                <a:spcPct val="100000"/>
              </a:lnSpc>
              <a:spcBef>
                <a:spcPts val="600"/>
              </a:spcBef>
              <a:spcAft>
                <a:spcPts val="0"/>
              </a:spcAft>
              <a:buClrTx/>
              <a:buSzTx/>
              <a:buFontTx/>
              <a:buNone/>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We recommend you to use the original images, without changing it; but if you want to use an image which will be flipped, please follow the instruction below:</a:t>
            </a:r>
          </a:p>
          <a:p>
            <a:pPr marL="228600" marR="0" lvl="1"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Open a PowerPoint blank presentation</a:t>
            </a:r>
          </a:p>
          <a:p>
            <a:pPr marL="228600" marR="0" lvl="1"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Insert the image in a blank slide, and resize as needed</a:t>
            </a:r>
          </a:p>
          <a:p>
            <a:pPr marL="228600" marR="0" lvl="1"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Click on the image and go to: </a:t>
            </a:r>
            <a:r>
              <a:rPr kumimoji="0" lang="en-US" sz="100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Format Tab &gt; Rotate &gt; Flip Horizontal</a:t>
            </a:r>
            <a:endPar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endParaRPr>
          </a:p>
          <a:p>
            <a:pPr marL="228600" marR="0" lvl="1"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Click on your flipped image with the right button of your mouse and choose </a:t>
            </a:r>
            <a:r>
              <a:rPr kumimoji="0" lang="en-US" sz="100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Save as Picture</a:t>
            </a:r>
            <a:endPar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endParaRPr>
          </a:p>
          <a:p>
            <a:pPr marL="228600" marR="0" lvl="1"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Save the image on your computer</a:t>
            </a:r>
          </a:p>
          <a:p>
            <a:pPr marL="228600" marR="0" lvl="1" indent="-228600" algn="l" defTabSz="914400" rtl="0" eaLnBrk="1" fontAlgn="base" latinLnBrk="0" hangingPunct="1">
              <a:lnSpc>
                <a:spcPct val="100000"/>
              </a:lnSpc>
              <a:spcBef>
                <a:spcPts val="600"/>
              </a:spcBef>
              <a:spcAft>
                <a:spcPts val="0"/>
              </a:spcAft>
              <a:buClrTx/>
              <a:buSzTx/>
              <a:buFont typeface="+mj-lt"/>
              <a:buAutoNum type="arabicPeriod"/>
              <a:tabLst/>
              <a:defRPr/>
            </a:pPr>
            <a:r>
              <a:rPr kumimoji="0" lang="en-US" sz="1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Insert it on the template</a:t>
            </a:r>
          </a:p>
        </p:txBody>
      </p:sp>
      <p:sp>
        <p:nvSpPr>
          <p:cNvPr id="67" name="Quadro 17">
            <a:extLst>
              <a:ext uri="{FF2B5EF4-FFF2-40B4-BE49-F238E27FC236}">
                <a16:creationId xmlns:a16="http://schemas.microsoft.com/office/drawing/2014/main" id="{4D045F12-D282-415C-A20D-9E12EDCA9755}"/>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cxnSp>
        <p:nvCxnSpPr>
          <p:cNvPr id="13" name="Straight Connector 12">
            <a:extLst>
              <a:ext uri="{FF2B5EF4-FFF2-40B4-BE49-F238E27FC236}">
                <a16:creationId xmlns:a16="http://schemas.microsoft.com/office/drawing/2014/main" id="{88BEE8B2-2C41-478B-992D-DA089C54FAA3}"/>
              </a:ext>
            </a:extLst>
          </p:cNvPr>
          <p:cNvCxnSpPr>
            <a:cxnSpLocks/>
          </p:cNvCxnSpPr>
          <p:nvPr userDrawn="1"/>
        </p:nvCxnSpPr>
        <p:spPr>
          <a:xfrm>
            <a:off x="6006985" y="2264229"/>
            <a:ext cx="0" cy="3585965"/>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33">
            <a:extLst>
              <a:ext uri="{FF2B5EF4-FFF2-40B4-BE49-F238E27FC236}">
                <a16:creationId xmlns:a16="http://schemas.microsoft.com/office/drawing/2014/main" id="{3EA8CF65-D064-48CC-A491-98DF73C6FCA0}"/>
              </a:ext>
            </a:extLst>
          </p:cNvPr>
          <p:cNvSpPr txBox="1"/>
          <p:nvPr userDrawn="1"/>
        </p:nvSpPr>
        <p:spPr>
          <a:xfrm>
            <a:off x="740780" y="1457427"/>
            <a:ext cx="5027851" cy="815608"/>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spcBef>
                <a:spcPts val="600"/>
              </a:spcBef>
            </a:pPr>
            <a:r>
              <a:rPr kumimoji="0" lang="en-US" sz="1050" b="0" i="0" u="none" strike="noStrike" kern="1200" cap="none" spc="0" normalizeH="0" baseline="0" dirty="0">
                <a:ln>
                  <a:noFill/>
                </a:ln>
                <a:solidFill>
                  <a:schemeClr val="accent1"/>
                </a:solidFill>
                <a:effectLst/>
                <a:uLnTx/>
                <a:uFillTx/>
                <a:latin typeface="+mj-lt"/>
                <a:ea typeface="+mn-ea"/>
                <a:cs typeface="Arial" panose="020B0604020202020204" pitchFamily="34" charset="0"/>
              </a:rPr>
              <a:t>Important note</a:t>
            </a:r>
          </a:p>
          <a:p>
            <a:pPr>
              <a:spcBef>
                <a:spcPts val="600"/>
              </a:spcBef>
            </a:pPr>
            <a:r>
              <a:rPr kumimoji="0" lang="en-US" sz="1050" b="0" i="0" u="none" strike="noStrike" kern="1200" cap="none" spc="0" normalizeH="0" baseline="0" dirty="0">
                <a:ln>
                  <a:noFill/>
                </a:ln>
                <a:solidFill>
                  <a:schemeClr val="tx2"/>
                </a:solidFill>
                <a:effectLst/>
                <a:uLnTx/>
                <a:uFillTx/>
                <a:latin typeface="+mn-lt"/>
                <a:ea typeface="+mn-ea"/>
                <a:cs typeface="Arial" panose="020B0604020202020204" pitchFamily="34" charset="0"/>
              </a:rPr>
              <a:t>The slides are populated with different type of content to show how the layout can be used. Each content section can be tailored and populated with different images, charts, text, tables or video.</a:t>
            </a:r>
          </a:p>
        </p:txBody>
      </p:sp>
      <p:cxnSp>
        <p:nvCxnSpPr>
          <p:cNvPr id="16" name="Straight Connector 15">
            <a:extLst>
              <a:ext uri="{FF2B5EF4-FFF2-40B4-BE49-F238E27FC236}">
                <a16:creationId xmlns:a16="http://schemas.microsoft.com/office/drawing/2014/main" id="{28F02877-A694-498B-BF2E-C0D06DC1F76F}"/>
              </a:ext>
            </a:extLst>
          </p:cNvPr>
          <p:cNvCxnSpPr>
            <a:cxnSpLocks/>
          </p:cNvCxnSpPr>
          <p:nvPr userDrawn="1"/>
        </p:nvCxnSpPr>
        <p:spPr>
          <a:xfrm>
            <a:off x="6006985" y="1447353"/>
            <a:ext cx="0" cy="440284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38">
            <a:extLst>
              <a:ext uri="{FF2B5EF4-FFF2-40B4-BE49-F238E27FC236}">
                <a16:creationId xmlns:a16="http://schemas.microsoft.com/office/drawing/2014/main" id="{DB081C72-A0CC-459E-A3DD-BBACC655FD77}"/>
              </a:ext>
            </a:extLst>
          </p:cNvPr>
          <p:cNvSpPr txBox="1"/>
          <p:nvPr userDrawn="1"/>
        </p:nvSpPr>
        <p:spPr>
          <a:xfrm>
            <a:off x="6078992" y="1447353"/>
            <a:ext cx="5303111" cy="654025"/>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ts val="600"/>
              </a:spcBef>
              <a:spcAft>
                <a:spcPts val="0"/>
              </a:spcAft>
              <a:buClrTx/>
              <a:buSzTx/>
              <a:buFontTx/>
              <a:buNone/>
              <a:tabLst/>
              <a:defRPr/>
            </a:pPr>
            <a:r>
              <a:rPr kumimoji="0" lang="en-US" sz="1050" b="0" i="0" u="none" strike="noStrike" kern="1200" cap="none" spc="0" normalizeH="0" baseline="0" noProof="0" dirty="0">
                <a:ln>
                  <a:noFill/>
                </a:ln>
                <a:solidFill>
                  <a:schemeClr val="accent1"/>
                </a:solidFill>
                <a:effectLst/>
                <a:uLnTx/>
                <a:uFillTx/>
                <a:latin typeface="+mj-lt"/>
                <a:ea typeface="+mn-ea"/>
                <a:cs typeface="Arial" panose="020B0604020202020204" pitchFamily="34" charset="0"/>
              </a:rPr>
              <a:t>How to replace the image</a:t>
            </a:r>
          </a:p>
          <a:p>
            <a:pPr marL="0" marR="0" lvl="1" indent="0" algn="l" defTabSz="914400" rtl="0" eaLnBrk="1" fontAlgn="base" latinLnBrk="0" hangingPunct="1">
              <a:lnSpc>
                <a:spcPct val="100000"/>
              </a:lnSpc>
              <a:spcBef>
                <a:spcPts val="600"/>
              </a:spcBef>
              <a:spcAft>
                <a:spcPts val="0"/>
              </a:spcAft>
              <a:buClrTx/>
              <a:buSzTx/>
              <a:buFontTx/>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All images on your template can be replaced. Images must be downloaded from </a:t>
            </a:r>
            <a:r>
              <a:rPr kumimoji="0" lang="en-US" sz="1050" b="0" i="0" u="none" strike="noStrike" kern="1200" cap="none" spc="0" normalizeH="0" baseline="0" noProof="0" dirty="0">
                <a:ln>
                  <a:noFill/>
                </a:ln>
                <a:solidFill>
                  <a:schemeClr val="tx2"/>
                </a:solidFill>
                <a:effectLst/>
                <a:uLnTx/>
                <a:uFillTx/>
                <a:latin typeface="+mj-lt"/>
                <a:ea typeface="+mn-ea"/>
                <a:cs typeface="Arial" panose="020B0604020202020204" pitchFamily="34" charset="0"/>
              </a:rPr>
              <a:t>Frontify.</a:t>
            </a:r>
          </a:p>
        </p:txBody>
      </p:sp>
      <p:cxnSp>
        <p:nvCxnSpPr>
          <p:cNvPr id="18" name="Straight Connector 17">
            <a:extLst>
              <a:ext uri="{FF2B5EF4-FFF2-40B4-BE49-F238E27FC236}">
                <a16:creationId xmlns:a16="http://schemas.microsoft.com/office/drawing/2014/main" id="{0A5F3B7C-6669-4A06-A48D-0977B4C18773}"/>
              </a:ext>
            </a:extLst>
          </p:cNvPr>
          <p:cNvCxnSpPr>
            <a:cxnSpLocks/>
          </p:cNvCxnSpPr>
          <p:nvPr userDrawn="1"/>
        </p:nvCxnSpPr>
        <p:spPr>
          <a:xfrm>
            <a:off x="839643" y="2422621"/>
            <a:ext cx="502785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7443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Quadro 17">
            <a:extLst>
              <a:ext uri="{FF2B5EF4-FFF2-40B4-BE49-F238E27FC236}">
                <a16:creationId xmlns:a16="http://schemas.microsoft.com/office/drawing/2014/main" id="{C50F23C1-B2E4-444B-9EA5-07F84982D82A}"/>
              </a:ext>
            </a:extLst>
          </p:cNvPr>
          <p:cNvSpPr/>
          <p:nvPr userDrawn="1"/>
        </p:nvSpPr>
        <p:spPr>
          <a:xfrm>
            <a:off x="0" y="0"/>
            <a:ext cx="12192000" cy="6858000"/>
          </a:xfrm>
          <a:prstGeom prst="frame">
            <a:avLst>
              <a:gd name="adj1" fmla="val 1816"/>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GenesisCare Sans Light" panose="00000400000000000000" pitchFamily="2" charset="0"/>
              <a:ea typeface="+mn-ea"/>
              <a:cs typeface="+mn-cs"/>
            </a:endParaRPr>
          </a:p>
        </p:txBody>
      </p:sp>
      <p:sp>
        <p:nvSpPr>
          <p:cNvPr id="2" name="Title Placeholder 1">
            <a:extLst>
              <a:ext uri="{FF2B5EF4-FFF2-40B4-BE49-F238E27FC236}">
                <a16:creationId xmlns:a16="http://schemas.microsoft.com/office/drawing/2014/main" id="{42B43E1F-39A5-4535-BD64-28F4CE942A02}"/>
              </a:ext>
            </a:extLst>
          </p:cNvPr>
          <p:cNvSpPr>
            <a:spLocks noGrp="1"/>
          </p:cNvSpPr>
          <p:nvPr>
            <p:ph type="title"/>
          </p:nvPr>
        </p:nvSpPr>
        <p:spPr>
          <a:xfrm>
            <a:off x="740780" y="540000"/>
            <a:ext cx="10710440" cy="480131"/>
          </a:xfrm>
          <a:prstGeom prst="rect">
            <a:avLst/>
          </a:prstGeom>
        </p:spPr>
        <p:txBody>
          <a:bodyPr vert="horz" lIns="91440" tIns="45720" rIns="91440" bIns="45720" rtlCol="0" anchor="t" anchorCtr="0">
            <a:spAutoFit/>
          </a:body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CC50B433-40E8-44B8-8837-2FC5902F52FD}"/>
              </a:ext>
            </a:extLst>
          </p:cNvPr>
          <p:cNvSpPr>
            <a:spLocks noGrp="1"/>
          </p:cNvSpPr>
          <p:nvPr>
            <p:ph type="body" idx="1"/>
          </p:nvPr>
        </p:nvSpPr>
        <p:spPr>
          <a:xfrm>
            <a:off x="740780" y="1253331"/>
            <a:ext cx="10710440" cy="458231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a:extLst>
              <a:ext uri="{FF2B5EF4-FFF2-40B4-BE49-F238E27FC236}">
                <a16:creationId xmlns:a16="http://schemas.microsoft.com/office/drawing/2014/main" id="{77AA1392-5510-4756-AFFC-E85C52402A2B}"/>
              </a:ext>
            </a:extLst>
          </p:cNvPr>
          <p:cNvSpPr>
            <a:spLocks noGrp="1"/>
          </p:cNvSpPr>
          <p:nvPr>
            <p:ph type="ftr" sz="quarter" idx="3"/>
          </p:nvPr>
        </p:nvSpPr>
        <p:spPr>
          <a:xfrm>
            <a:off x="738193" y="6318221"/>
            <a:ext cx="1124064"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r>
              <a:rPr lang="en-AU" dirty="0"/>
              <a:t>©GenesisCare 2021</a:t>
            </a:r>
          </a:p>
        </p:txBody>
      </p:sp>
      <p:sp>
        <p:nvSpPr>
          <p:cNvPr id="6" name="Slide Number Placeholder 5">
            <a:extLst>
              <a:ext uri="{FF2B5EF4-FFF2-40B4-BE49-F238E27FC236}">
                <a16:creationId xmlns:a16="http://schemas.microsoft.com/office/drawing/2014/main" id="{1E0DC5F3-D1A5-40D0-A07B-B026333C3A76}"/>
              </a:ext>
            </a:extLst>
          </p:cNvPr>
          <p:cNvSpPr>
            <a:spLocks noGrp="1"/>
          </p:cNvSpPr>
          <p:nvPr>
            <p:ph type="sldNum" sz="quarter" idx="4"/>
          </p:nvPr>
        </p:nvSpPr>
        <p:spPr>
          <a:xfrm>
            <a:off x="1939496" y="6318221"/>
            <a:ext cx="312830" cy="215444"/>
          </a:xfrm>
          <a:prstGeom prst="rect">
            <a:avLst/>
          </a:prstGeom>
        </p:spPr>
        <p:txBody>
          <a:bodyPr vert="horz" wrap="square" lIns="91440" tIns="45720" rIns="91440" bIns="45720" rtlCol="0" anchor="ctr">
            <a:spAutoFit/>
          </a:bodyPr>
          <a:lstStyle>
            <a:lvl1pPr algn="l">
              <a:defRPr sz="800">
                <a:solidFill>
                  <a:schemeClr val="tx1">
                    <a:tint val="75000"/>
                  </a:schemeClr>
                </a:solidFill>
              </a:defRPr>
            </a:lvl1pPr>
          </a:lstStyle>
          <a:p>
            <a:fld id="{FAB6D39D-1210-4F97-8D6B-D4136F467DEA}" type="slidenum">
              <a:rPr lang="en-AU" smtClean="0"/>
              <a:pPr/>
              <a:t>‹#›</a:t>
            </a:fld>
            <a:endParaRPr lang="en-AU" dirty="0"/>
          </a:p>
        </p:txBody>
      </p:sp>
      <p:grpSp>
        <p:nvGrpSpPr>
          <p:cNvPr id="45" name="Graphic 8">
            <a:extLst>
              <a:ext uri="{FF2B5EF4-FFF2-40B4-BE49-F238E27FC236}">
                <a16:creationId xmlns:a16="http://schemas.microsoft.com/office/drawing/2014/main" id="{5408006F-35D9-4E72-AAA4-6CA2F9D76205}"/>
              </a:ext>
            </a:extLst>
          </p:cNvPr>
          <p:cNvGrpSpPr/>
          <p:nvPr userDrawn="1"/>
        </p:nvGrpSpPr>
        <p:grpSpPr>
          <a:xfrm>
            <a:off x="10564599" y="6103433"/>
            <a:ext cx="1188338" cy="365001"/>
            <a:chOff x="4714875" y="3005137"/>
            <a:chExt cx="2759011" cy="847438"/>
          </a:xfrm>
          <a:solidFill>
            <a:schemeClr val="accent1"/>
          </a:solidFill>
        </p:grpSpPr>
        <p:sp>
          <p:nvSpPr>
            <p:cNvPr id="46" name="Freeform: Shape 45">
              <a:extLst>
                <a:ext uri="{FF2B5EF4-FFF2-40B4-BE49-F238E27FC236}">
                  <a16:creationId xmlns:a16="http://schemas.microsoft.com/office/drawing/2014/main" id="{B42B3DC2-5603-464F-9A28-7728D0CD475E}"/>
                </a:ext>
              </a:extLst>
            </p:cNvPr>
            <p:cNvSpPr/>
            <p:nvPr/>
          </p:nvSpPr>
          <p:spPr>
            <a:xfrm>
              <a:off x="4714875" y="3005137"/>
              <a:ext cx="759618" cy="845343"/>
            </a:xfrm>
            <a:custGeom>
              <a:avLst/>
              <a:gdLst>
                <a:gd name="connsiteX0" fmla="*/ 660178 w 759618"/>
                <a:gd name="connsiteY0" fmla="*/ 0 h 845343"/>
                <a:gd name="connsiteX1" fmla="*/ 446056 w 759618"/>
                <a:gd name="connsiteY1" fmla="*/ 142494 h 845343"/>
                <a:gd name="connsiteX2" fmla="*/ 231934 w 759618"/>
                <a:gd name="connsiteY2" fmla="*/ 0 h 845343"/>
                <a:gd name="connsiteX3" fmla="*/ 0 w 759618"/>
                <a:gd name="connsiteY3" fmla="*/ 231839 h 845343"/>
                <a:gd name="connsiteX4" fmla="*/ 185738 w 759618"/>
                <a:gd name="connsiteY4" fmla="*/ 459010 h 845343"/>
                <a:gd name="connsiteX5" fmla="*/ 185738 w 759618"/>
                <a:gd name="connsiteY5" fmla="*/ 463677 h 845343"/>
                <a:gd name="connsiteX6" fmla="*/ 54959 w 759618"/>
                <a:gd name="connsiteY6" fmla="*/ 463677 h 845343"/>
                <a:gd name="connsiteX7" fmla="*/ 0 w 759618"/>
                <a:gd name="connsiteY7" fmla="*/ 613505 h 845343"/>
                <a:gd name="connsiteX8" fmla="*/ 231934 w 759618"/>
                <a:gd name="connsiteY8" fmla="*/ 845344 h 845343"/>
                <a:gd name="connsiteX9" fmla="*/ 463868 w 759618"/>
                <a:gd name="connsiteY9" fmla="*/ 613505 h 845343"/>
                <a:gd name="connsiteX10" fmla="*/ 363569 w 759618"/>
                <a:gd name="connsiteY10" fmla="*/ 422624 h 845343"/>
                <a:gd name="connsiteX11" fmla="*/ 445961 w 759618"/>
                <a:gd name="connsiteY11" fmla="*/ 321088 h 845343"/>
                <a:gd name="connsiteX12" fmla="*/ 660083 w 759618"/>
                <a:gd name="connsiteY12" fmla="*/ 463582 h 845343"/>
                <a:gd name="connsiteX13" fmla="*/ 759619 w 759618"/>
                <a:gd name="connsiteY13" fmla="*/ 441198 h 845343"/>
                <a:gd name="connsiteX14" fmla="*/ 759619 w 759618"/>
                <a:gd name="connsiteY14" fmla="*/ 22384 h 845343"/>
                <a:gd name="connsiteX15" fmla="*/ 660178 w 759618"/>
                <a:gd name="connsiteY15" fmla="*/ 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9618" h="845343">
                  <a:moveTo>
                    <a:pt x="660178" y="0"/>
                  </a:moveTo>
                  <a:cubicBezTo>
                    <a:pt x="563785" y="0"/>
                    <a:pt x="481108" y="58769"/>
                    <a:pt x="446056" y="142494"/>
                  </a:cubicBezTo>
                  <a:cubicBezTo>
                    <a:pt x="411099" y="58769"/>
                    <a:pt x="328422" y="0"/>
                    <a:pt x="231934" y="0"/>
                  </a:cubicBezTo>
                  <a:cubicBezTo>
                    <a:pt x="103823" y="0"/>
                    <a:pt x="0" y="103823"/>
                    <a:pt x="0" y="231839"/>
                  </a:cubicBezTo>
                  <a:cubicBezTo>
                    <a:pt x="0" y="344043"/>
                    <a:pt x="79724" y="437579"/>
                    <a:pt x="185738" y="459010"/>
                  </a:cubicBezTo>
                  <a:lnTo>
                    <a:pt x="185738" y="463677"/>
                  </a:lnTo>
                  <a:lnTo>
                    <a:pt x="54959" y="463677"/>
                  </a:lnTo>
                  <a:cubicBezTo>
                    <a:pt x="20669" y="504063"/>
                    <a:pt x="0" y="556355"/>
                    <a:pt x="0" y="613505"/>
                  </a:cubicBezTo>
                  <a:cubicBezTo>
                    <a:pt x="0" y="741521"/>
                    <a:pt x="103823" y="845344"/>
                    <a:pt x="231934" y="845344"/>
                  </a:cubicBezTo>
                  <a:cubicBezTo>
                    <a:pt x="360045" y="845344"/>
                    <a:pt x="463868" y="741521"/>
                    <a:pt x="463868" y="613505"/>
                  </a:cubicBezTo>
                  <a:cubicBezTo>
                    <a:pt x="463868" y="534353"/>
                    <a:pt x="424148" y="464439"/>
                    <a:pt x="363569" y="422624"/>
                  </a:cubicBezTo>
                  <a:cubicBezTo>
                    <a:pt x="399860" y="397574"/>
                    <a:pt x="428720" y="362331"/>
                    <a:pt x="445961" y="321088"/>
                  </a:cubicBezTo>
                  <a:cubicBezTo>
                    <a:pt x="481013" y="404717"/>
                    <a:pt x="563690" y="463582"/>
                    <a:pt x="660083" y="463582"/>
                  </a:cubicBezTo>
                  <a:cubicBezTo>
                    <a:pt x="695706" y="463582"/>
                    <a:pt x="729425" y="455581"/>
                    <a:pt x="759619" y="441198"/>
                  </a:cubicBezTo>
                  <a:lnTo>
                    <a:pt x="759619" y="22384"/>
                  </a:lnTo>
                  <a:cubicBezTo>
                    <a:pt x="729520" y="8001"/>
                    <a:pt x="695801" y="0"/>
                    <a:pt x="660178" y="0"/>
                  </a:cubicBezTo>
                  <a:close/>
                </a:path>
              </a:pathLst>
            </a:custGeom>
            <a:grpFill/>
            <a:ln w="9525" cap="flat">
              <a:noFill/>
              <a:prstDash val="solid"/>
              <a:miter/>
            </a:ln>
          </p:spPr>
          <p:txBody>
            <a:bodyPr rtlCol="0" anchor="ctr"/>
            <a:lstStyle/>
            <a:p>
              <a:endParaRPr lang="en-AU" dirty="0"/>
            </a:p>
          </p:txBody>
        </p:sp>
        <p:grpSp>
          <p:nvGrpSpPr>
            <p:cNvPr id="47" name="Graphic 8">
              <a:extLst>
                <a:ext uri="{FF2B5EF4-FFF2-40B4-BE49-F238E27FC236}">
                  <a16:creationId xmlns:a16="http://schemas.microsoft.com/office/drawing/2014/main" id="{2480ED87-0BEC-46F4-9ADA-A4D1A2198677}"/>
                </a:ext>
              </a:extLst>
            </p:cNvPr>
            <p:cNvGrpSpPr/>
            <p:nvPr/>
          </p:nvGrpSpPr>
          <p:grpSpPr>
            <a:xfrm>
              <a:off x="5276564" y="3551872"/>
              <a:ext cx="2197322" cy="300703"/>
              <a:chOff x="5276564" y="3551872"/>
              <a:chExt cx="2197322" cy="300703"/>
            </a:xfrm>
            <a:grpFill/>
          </p:grpSpPr>
          <p:sp>
            <p:nvSpPr>
              <p:cNvPr id="48" name="Freeform: Shape 47">
                <a:extLst>
                  <a:ext uri="{FF2B5EF4-FFF2-40B4-BE49-F238E27FC236}">
                    <a16:creationId xmlns:a16="http://schemas.microsoft.com/office/drawing/2014/main" id="{EC63BE29-FE64-4D51-9C10-025C577BB175}"/>
                  </a:ext>
                </a:extLst>
              </p:cNvPr>
              <p:cNvSpPr/>
              <p:nvPr/>
            </p:nvSpPr>
            <p:spPr>
              <a:xfrm>
                <a:off x="6204966"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589" y="101727"/>
                      <a:pt x="112014" y="90868"/>
                    </a:cubicBezTo>
                    <a:close/>
                  </a:path>
                </a:pathLst>
              </a:custGeom>
              <a:grpFill/>
              <a:ln w="9525" cap="flat">
                <a:noFill/>
                <a:prstDash val="solid"/>
                <a:miter/>
              </a:ln>
            </p:spPr>
            <p:txBody>
              <a:bodyPr rtlCol="0" anchor="ctr"/>
              <a:lstStyle/>
              <a:p>
                <a:endParaRPr lang="en-AU" dirty="0"/>
              </a:p>
            </p:txBody>
          </p:sp>
          <p:sp>
            <p:nvSpPr>
              <p:cNvPr id="49" name="Freeform: Shape 48">
                <a:extLst>
                  <a:ext uri="{FF2B5EF4-FFF2-40B4-BE49-F238E27FC236}">
                    <a16:creationId xmlns:a16="http://schemas.microsoft.com/office/drawing/2014/main" id="{AED04F33-5AEF-46FC-BEB1-C5800BA9B468}"/>
                  </a:ext>
                </a:extLst>
              </p:cNvPr>
              <p:cNvSpPr/>
              <p:nvPr/>
            </p:nvSpPr>
            <p:spPr>
              <a:xfrm>
                <a:off x="6909911" y="3643216"/>
                <a:ext cx="210502" cy="209359"/>
              </a:xfrm>
              <a:custGeom>
                <a:avLst/>
                <a:gdLst>
                  <a:gd name="connsiteX0" fmla="*/ 160592 w 210502"/>
                  <a:gd name="connsiteY0" fmla="*/ 24289 h 209359"/>
                  <a:gd name="connsiteX1" fmla="*/ 97917 w 210502"/>
                  <a:gd name="connsiteY1" fmla="*/ 0 h 209359"/>
                  <a:gd name="connsiteX2" fmla="*/ 0 w 210502"/>
                  <a:gd name="connsiteY2" fmla="*/ 104680 h 209359"/>
                  <a:gd name="connsiteX3" fmla="*/ 97346 w 210502"/>
                  <a:gd name="connsiteY3" fmla="*/ 209360 h 209359"/>
                  <a:gd name="connsiteX4" fmla="*/ 165449 w 210502"/>
                  <a:gd name="connsiteY4" fmla="*/ 177737 h 209359"/>
                  <a:gd name="connsiteX5" fmla="*/ 165449 w 210502"/>
                  <a:gd name="connsiteY5" fmla="*/ 204502 h 209359"/>
                  <a:gd name="connsiteX6" fmla="*/ 210503 w 210502"/>
                  <a:gd name="connsiteY6" fmla="*/ 204502 h 209359"/>
                  <a:gd name="connsiteX7" fmla="*/ 210503 w 210502"/>
                  <a:gd name="connsiteY7" fmla="*/ 4191 h 209359"/>
                  <a:gd name="connsiteX8" fmla="*/ 160592 w 210502"/>
                  <a:gd name="connsiteY8" fmla="*/ 4191 h 209359"/>
                  <a:gd name="connsiteX9" fmla="*/ 160592 w 210502"/>
                  <a:gd name="connsiteY9" fmla="*/ 24289 h 209359"/>
                  <a:gd name="connsiteX10" fmla="*/ 106490 w 210502"/>
                  <a:gd name="connsiteY10" fmla="*/ 165354 h 209359"/>
                  <a:gd name="connsiteX11" fmla="*/ 49911 w 210502"/>
                  <a:gd name="connsiteY11" fmla="*/ 104489 h 209359"/>
                  <a:gd name="connsiteX12" fmla="*/ 106490 w 210502"/>
                  <a:gd name="connsiteY12" fmla="*/ 43625 h 209359"/>
                  <a:gd name="connsiteX13" fmla="*/ 162496 w 210502"/>
                  <a:gd name="connsiteY13" fmla="*/ 104489 h 209359"/>
                  <a:gd name="connsiteX14" fmla="*/ 106490 w 210502"/>
                  <a:gd name="connsiteY14" fmla="*/ 165354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502" h="209359">
                    <a:moveTo>
                      <a:pt x="160592" y="24289"/>
                    </a:moveTo>
                    <a:cubicBezTo>
                      <a:pt x="143542" y="7239"/>
                      <a:pt x="122873" y="0"/>
                      <a:pt x="97917" y="0"/>
                    </a:cubicBezTo>
                    <a:cubicBezTo>
                      <a:pt x="40100" y="0"/>
                      <a:pt x="0" y="46863"/>
                      <a:pt x="0" y="104680"/>
                    </a:cubicBezTo>
                    <a:cubicBezTo>
                      <a:pt x="0" y="161830"/>
                      <a:pt x="37719" y="209360"/>
                      <a:pt x="97346" y="209360"/>
                    </a:cubicBezTo>
                    <a:cubicBezTo>
                      <a:pt x="127159" y="209360"/>
                      <a:pt x="148495" y="200882"/>
                      <a:pt x="165449" y="177737"/>
                    </a:cubicBezTo>
                    <a:lnTo>
                      <a:pt x="165449" y="204502"/>
                    </a:lnTo>
                    <a:lnTo>
                      <a:pt x="210503" y="204502"/>
                    </a:lnTo>
                    <a:lnTo>
                      <a:pt x="210503" y="4191"/>
                    </a:lnTo>
                    <a:lnTo>
                      <a:pt x="160592" y="4191"/>
                    </a:lnTo>
                    <a:lnTo>
                      <a:pt x="160592" y="24289"/>
                    </a:lnTo>
                    <a:close/>
                    <a:moveTo>
                      <a:pt x="106490" y="165354"/>
                    </a:moveTo>
                    <a:cubicBezTo>
                      <a:pt x="74867" y="165354"/>
                      <a:pt x="49911" y="141065"/>
                      <a:pt x="49911" y="104489"/>
                    </a:cubicBezTo>
                    <a:cubicBezTo>
                      <a:pt x="49911" y="68580"/>
                      <a:pt x="73628" y="43625"/>
                      <a:pt x="106490" y="43625"/>
                    </a:cubicBezTo>
                    <a:cubicBezTo>
                      <a:pt x="140113" y="43625"/>
                      <a:pt x="162496" y="70199"/>
                      <a:pt x="162496" y="104489"/>
                    </a:cubicBezTo>
                    <a:cubicBezTo>
                      <a:pt x="162401" y="139351"/>
                      <a:pt x="140684" y="165354"/>
                      <a:pt x="106490" y="165354"/>
                    </a:cubicBezTo>
                    <a:close/>
                  </a:path>
                </a:pathLst>
              </a:custGeom>
              <a:grpFill/>
              <a:ln w="9525" cap="flat">
                <a:noFill/>
                <a:prstDash val="solid"/>
                <a:miter/>
              </a:ln>
            </p:spPr>
            <p:txBody>
              <a:bodyPr rtlCol="0" anchor="ctr"/>
              <a:lstStyle/>
              <a:p>
                <a:endParaRPr lang="en-AU" dirty="0"/>
              </a:p>
            </p:txBody>
          </p:sp>
          <p:sp>
            <p:nvSpPr>
              <p:cNvPr id="50" name="Freeform: Shape 49">
                <a:extLst>
                  <a:ext uri="{FF2B5EF4-FFF2-40B4-BE49-F238E27FC236}">
                    <a16:creationId xmlns:a16="http://schemas.microsoft.com/office/drawing/2014/main" id="{015B0227-83F1-4470-8667-742140FA8AF3}"/>
                  </a:ext>
                </a:extLst>
              </p:cNvPr>
              <p:cNvSpPr/>
              <p:nvPr/>
            </p:nvSpPr>
            <p:spPr>
              <a:xfrm>
                <a:off x="6380130" y="3551872"/>
                <a:ext cx="63912" cy="62007"/>
              </a:xfrm>
              <a:custGeom>
                <a:avLst/>
                <a:gdLst>
                  <a:gd name="connsiteX0" fmla="*/ 31623 w 63912"/>
                  <a:gd name="connsiteY0" fmla="*/ 0 h 62007"/>
                  <a:gd name="connsiteX1" fmla="*/ 0 w 63912"/>
                  <a:gd name="connsiteY1" fmla="*/ 31623 h 62007"/>
                  <a:gd name="connsiteX2" fmla="*/ 31623 w 63912"/>
                  <a:gd name="connsiteY2" fmla="*/ 62008 h 62007"/>
                  <a:gd name="connsiteX3" fmla="*/ 63913 w 63912"/>
                  <a:gd name="connsiteY3" fmla="*/ 31623 h 62007"/>
                  <a:gd name="connsiteX4" fmla="*/ 31623 w 63912"/>
                  <a:gd name="connsiteY4" fmla="*/ 0 h 6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 h="62007">
                    <a:moveTo>
                      <a:pt x="31623" y="0"/>
                    </a:moveTo>
                    <a:cubicBezTo>
                      <a:pt x="13335" y="0"/>
                      <a:pt x="0" y="14002"/>
                      <a:pt x="0" y="31623"/>
                    </a:cubicBezTo>
                    <a:cubicBezTo>
                      <a:pt x="0" y="49244"/>
                      <a:pt x="14002" y="62008"/>
                      <a:pt x="31623" y="62008"/>
                    </a:cubicBezTo>
                    <a:cubicBezTo>
                      <a:pt x="49911" y="62008"/>
                      <a:pt x="63913" y="49816"/>
                      <a:pt x="63913" y="31623"/>
                    </a:cubicBezTo>
                    <a:cubicBezTo>
                      <a:pt x="63913" y="13430"/>
                      <a:pt x="49816" y="0"/>
                      <a:pt x="31623" y="0"/>
                    </a:cubicBezTo>
                    <a:close/>
                  </a:path>
                </a:pathLst>
              </a:custGeom>
              <a:grpFill/>
              <a:ln w="9525" cap="flat">
                <a:noFill/>
                <a:prstDash val="solid"/>
                <a:miter/>
              </a:ln>
            </p:spPr>
            <p:txBody>
              <a:bodyPr rtlCol="0" anchor="ctr"/>
              <a:lstStyle/>
              <a:p>
                <a:endParaRPr lang="en-AU" dirty="0"/>
              </a:p>
            </p:txBody>
          </p:sp>
          <p:sp>
            <p:nvSpPr>
              <p:cNvPr id="51" name="Freeform: Shape 50">
                <a:extLst>
                  <a:ext uri="{FF2B5EF4-FFF2-40B4-BE49-F238E27FC236}">
                    <a16:creationId xmlns:a16="http://schemas.microsoft.com/office/drawing/2014/main" id="{C9FCD188-0455-464B-9103-E763C49A40C8}"/>
                  </a:ext>
                </a:extLst>
              </p:cNvPr>
              <p:cNvSpPr/>
              <p:nvPr/>
            </p:nvSpPr>
            <p:spPr>
              <a:xfrm>
                <a:off x="6387369" y="3647407"/>
                <a:ext cx="48672" cy="200120"/>
              </a:xfrm>
              <a:custGeom>
                <a:avLst/>
                <a:gdLst>
                  <a:gd name="connsiteX0" fmla="*/ 0 w 48672"/>
                  <a:gd name="connsiteY0" fmla="*/ 0 h 200120"/>
                  <a:gd name="connsiteX1" fmla="*/ 48673 w 48672"/>
                  <a:gd name="connsiteY1" fmla="*/ 0 h 200120"/>
                  <a:gd name="connsiteX2" fmla="*/ 48673 w 48672"/>
                  <a:gd name="connsiteY2" fmla="*/ 200120 h 200120"/>
                  <a:gd name="connsiteX3" fmla="*/ 0 w 48672"/>
                  <a:gd name="connsiteY3" fmla="*/ 200120 h 200120"/>
                </a:gdLst>
                <a:ahLst/>
                <a:cxnLst>
                  <a:cxn ang="0">
                    <a:pos x="connsiteX0" y="connsiteY0"/>
                  </a:cxn>
                  <a:cxn ang="0">
                    <a:pos x="connsiteX1" y="connsiteY1"/>
                  </a:cxn>
                  <a:cxn ang="0">
                    <a:pos x="connsiteX2" y="connsiteY2"/>
                  </a:cxn>
                  <a:cxn ang="0">
                    <a:pos x="connsiteX3" y="connsiteY3"/>
                  </a:cxn>
                </a:cxnLst>
                <a:rect l="l" t="t" r="r" b="b"/>
                <a:pathLst>
                  <a:path w="48672" h="200120">
                    <a:moveTo>
                      <a:pt x="0" y="0"/>
                    </a:moveTo>
                    <a:lnTo>
                      <a:pt x="48673" y="0"/>
                    </a:lnTo>
                    <a:lnTo>
                      <a:pt x="48673" y="200120"/>
                    </a:lnTo>
                    <a:lnTo>
                      <a:pt x="0" y="200120"/>
                    </a:lnTo>
                    <a:close/>
                  </a:path>
                </a:pathLst>
              </a:custGeom>
              <a:grpFill/>
              <a:ln w="9525" cap="flat">
                <a:noFill/>
                <a:prstDash val="solid"/>
                <a:miter/>
              </a:ln>
            </p:spPr>
            <p:txBody>
              <a:bodyPr rtlCol="0" anchor="ctr"/>
              <a:lstStyle/>
              <a:p>
                <a:endParaRPr lang="en-AU" dirty="0"/>
              </a:p>
            </p:txBody>
          </p:sp>
          <p:sp>
            <p:nvSpPr>
              <p:cNvPr id="52" name="Freeform: Shape 51">
                <a:extLst>
                  <a:ext uri="{FF2B5EF4-FFF2-40B4-BE49-F238E27FC236}">
                    <a16:creationId xmlns:a16="http://schemas.microsoft.com/office/drawing/2014/main" id="{F2F8087D-ED5B-40B4-9980-53B9B2853F15}"/>
                  </a:ext>
                </a:extLst>
              </p:cNvPr>
              <p:cNvSpPr/>
              <p:nvPr/>
            </p:nvSpPr>
            <p:spPr>
              <a:xfrm>
                <a:off x="5792343" y="3643121"/>
                <a:ext cx="179546" cy="204406"/>
              </a:xfrm>
              <a:custGeom>
                <a:avLst/>
                <a:gdLst>
                  <a:gd name="connsiteX0" fmla="*/ 104108 w 179546"/>
                  <a:gd name="connsiteY0" fmla="*/ 0 h 204406"/>
                  <a:gd name="connsiteX1" fmla="*/ 45053 w 179546"/>
                  <a:gd name="connsiteY1" fmla="*/ 23717 h 204406"/>
                  <a:gd name="connsiteX2" fmla="*/ 45053 w 179546"/>
                  <a:gd name="connsiteY2" fmla="*/ 4286 h 204406"/>
                  <a:gd name="connsiteX3" fmla="*/ 0 w 179546"/>
                  <a:gd name="connsiteY3" fmla="*/ 4286 h 204406"/>
                  <a:gd name="connsiteX4" fmla="*/ 0 w 179546"/>
                  <a:gd name="connsiteY4" fmla="*/ 204406 h 204406"/>
                  <a:gd name="connsiteX5" fmla="*/ 48673 w 179546"/>
                  <a:gd name="connsiteY5" fmla="*/ 204406 h 204406"/>
                  <a:gd name="connsiteX6" fmla="*/ 48673 w 179546"/>
                  <a:gd name="connsiteY6" fmla="*/ 85153 h 204406"/>
                  <a:gd name="connsiteX7" fmla="*/ 90678 w 179546"/>
                  <a:gd name="connsiteY7" fmla="*/ 43815 h 204406"/>
                  <a:gd name="connsiteX8" fmla="*/ 130873 w 179546"/>
                  <a:gd name="connsiteY8" fmla="*/ 85153 h 204406"/>
                  <a:gd name="connsiteX9" fmla="*/ 130873 w 179546"/>
                  <a:gd name="connsiteY9" fmla="*/ 204406 h 204406"/>
                  <a:gd name="connsiteX10" fmla="*/ 179546 w 179546"/>
                  <a:gd name="connsiteY10" fmla="*/ 204406 h 204406"/>
                  <a:gd name="connsiteX11" fmla="*/ 179546 w 179546"/>
                  <a:gd name="connsiteY11" fmla="*/ 80296 h 204406"/>
                  <a:gd name="connsiteX12" fmla="*/ 104108 w 179546"/>
                  <a:gd name="connsiteY12" fmla="*/ 0 h 20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46" h="204406">
                    <a:moveTo>
                      <a:pt x="104108" y="0"/>
                    </a:moveTo>
                    <a:cubicBezTo>
                      <a:pt x="80391" y="0"/>
                      <a:pt x="61531" y="7334"/>
                      <a:pt x="45053" y="23717"/>
                    </a:cubicBezTo>
                    <a:lnTo>
                      <a:pt x="45053" y="4286"/>
                    </a:lnTo>
                    <a:lnTo>
                      <a:pt x="0" y="4286"/>
                    </a:lnTo>
                    <a:lnTo>
                      <a:pt x="0" y="204406"/>
                    </a:lnTo>
                    <a:lnTo>
                      <a:pt x="48673" y="204406"/>
                    </a:lnTo>
                    <a:lnTo>
                      <a:pt x="48673" y="85153"/>
                    </a:lnTo>
                    <a:cubicBezTo>
                      <a:pt x="48673" y="60198"/>
                      <a:pt x="65722" y="43815"/>
                      <a:pt x="90678" y="43815"/>
                    </a:cubicBezTo>
                    <a:cubicBezTo>
                      <a:pt x="115633" y="43815"/>
                      <a:pt x="130873" y="62103"/>
                      <a:pt x="130873" y="85153"/>
                    </a:cubicBezTo>
                    <a:lnTo>
                      <a:pt x="130873" y="204406"/>
                    </a:lnTo>
                    <a:lnTo>
                      <a:pt x="179546" y="204406"/>
                    </a:lnTo>
                    <a:lnTo>
                      <a:pt x="179546" y="80296"/>
                    </a:lnTo>
                    <a:cubicBezTo>
                      <a:pt x="179546" y="34671"/>
                      <a:pt x="153352" y="0"/>
                      <a:pt x="104108" y="0"/>
                    </a:cubicBezTo>
                    <a:close/>
                  </a:path>
                </a:pathLst>
              </a:custGeom>
              <a:grpFill/>
              <a:ln w="9525" cap="flat">
                <a:noFill/>
                <a:prstDash val="solid"/>
                <a:miter/>
              </a:ln>
            </p:spPr>
            <p:txBody>
              <a:bodyPr rtlCol="0" anchor="ctr"/>
              <a:lstStyle/>
              <a:p>
                <a:endParaRPr lang="en-AU" dirty="0"/>
              </a:p>
            </p:txBody>
          </p:sp>
          <p:sp>
            <p:nvSpPr>
              <p:cNvPr id="53" name="Freeform: Shape 52">
                <a:extLst>
                  <a:ext uri="{FF2B5EF4-FFF2-40B4-BE49-F238E27FC236}">
                    <a16:creationId xmlns:a16="http://schemas.microsoft.com/office/drawing/2014/main" id="{9750864E-B2CC-4E01-A72D-CD6153D65910}"/>
                  </a:ext>
                </a:extLst>
              </p:cNvPr>
              <p:cNvSpPr/>
              <p:nvPr/>
            </p:nvSpPr>
            <p:spPr>
              <a:xfrm>
                <a:off x="5569743"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40 w 195929"/>
                  <a:gd name="connsiteY10" fmla="*/ 84582 h 209359"/>
                  <a:gd name="connsiteX11" fmla="*/ 102298 w 195929"/>
                  <a:gd name="connsiteY11" fmla="*/ 40195 h 209359"/>
                  <a:gd name="connsiteX12" fmla="*/ 149162 w 195929"/>
                  <a:gd name="connsiteY12" fmla="*/ 84582 h 209359"/>
                  <a:gd name="connsiteX13" fmla="*/ 49340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5"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782" y="0"/>
                      <a:pt x="103442" y="0"/>
                    </a:cubicBezTo>
                    <a:close/>
                    <a:moveTo>
                      <a:pt x="49340" y="84582"/>
                    </a:moveTo>
                    <a:cubicBezTo>
                      <a:pt x="55435" y="57817"/>
                      <a:pt x="75533" y="40195"/>
                      <a:pt x="102298" y="40195"/>
                    </a:cubicBezTo>
                    <a:cubicBezTo>
                      <a:pt x="127254" y="40195"/>
                      <a:pt x="147923" y="56007"/>
                      <a:pt x="149162" y="84582"/>
                    </a:cubicBezTo>
                    <a:lnTo>
                      <a:pt x="49340" y="84582"/>
                    </a:lnTo>
                    <a:close/>
                  </a:path>
                </a:pathLst>
              </a:custGeom>
              <a:grpFill/>
              <a:ln w="9525" cap="flat">
                <a:noFill/>
                <a:prstDash val="solid"/>
                <a:miter/>
              </a:ln>
            </p:spPr>
            <p:txBody>
              <a:bodyPr rtlCol="0" anchor="ctr"/>
              <a:lstStyle/>
              <a:p>
                <a:endParaRPr lang="en-AU" dirty="0"/>
              </a:p>
            </p:txBody>
          </p:sp>
          <p:sp>
            <p:nvSpPr>
              <p:cNvPr id="54" name="Freeform: Shape 53">
                <a:extLst>
                  <a:ext uri="{FF2B5EF4-FFF2-40B4-BE49-F238E27FC236}">
                    <a16:creationId xmlns:a16="http://schemas.microsoft.com/office/drawing/2014/main" id="{234C686A-6C11-4EEB-84AB-CACB284602D9}"/>
                  </a:ext>
                </a:extLst>
              </p:cNvPr>
              <p:cNvSpPr/>
              <p:nvPr/>
            </p:nvSpPr>
            <p:spPr>
              <a:xfrm>
                <a:off x="5996178" y="3643121"/>
                <a:ext cx="195929" cy="209359"/>
              </a:xfrm>
              <a:custGeom>
                <a:avLst/>
                <a:gdLst>
                  <a:gd name="connsiteX0" fmla="*/ 103442 w 195929"/>
                  <a:gd name="connsiteY0" fmla="*/ 0 h 209359"/>
                  <a:gd name="connsiteX1" fmla="*/ 0 w 195929"/>
                  <a:gd name="connsiteY1" fmla="*/ 104680 h 209359"/>
                  <a:gd name="connsiteX2" fmla="*/ 108299 w 195929"/>
                  <a:gd name="connsiteY2" fmla="*/ 209359 h 209359"/>
                  <a:gd name="connsiteX3" fmla="*/ 188595 w 195929"/>
                  <a:gd name="connsiteY3" fmla="*/ 178308 h 209359"/>
                  <a:gd name="connsiteX4" fmla="*/ 166116 w 195929"/>
                  <a:gd name="connsiteY4" fmla="*/ 145447 h 209359"/>
                  <a:gd name="connsiteX5" fmla="*/ 110109 w 195929"/>
                  <a:gd name="connsiteY5" fmla="*/ 166783 h 209359"/>
                  <a:gd name="connsiteX6" fmla="*/ 48101 w 195929"/>
                  <a:gd name="connsiteY6" fmla="*/ 120586 h 209359"/>
                  <a:gd name="connsiteX7" fmla="*/ 192310 w 195929"/>
                  <a:gd name="connsiteY7" fmla="*/ 120586 h 209359"/>
                  <a:gd name="connsiteX8" fmla="*/ 195929 w 195929"/>
                  <a:gd name="connsiteY8" fmla="*/ 92011 h 209359"/>
                  <a:gd name="connsiteX9" fmla="*/ 103442 w 195929"/>
                  <a:gd name="connsiteY9" fmla="*/ 0 h 209359"/>
                  <a:gd name="connsiteX10" fmla="*/ 49339 w 195929"/>
                  <a:gd name="connsiteY10" fmla="*/ 84582 h 209359"/>
                  <a:gd name="connsiteX11" fmla="*/ 102298 w 195929"/>
                  <a:gd name="connsiteY11" fmla="*/ 40195 h 209359"/>
                  <a:gd name="connsiteX12" fmla="*/ 149161 w 195929"/>
                  <a:gd name="connsiteY12" fmla="*/ 84582 h 209359"/>
                  <a:gd name="connsiteX13" fmla="*/ 49339 w 195929"/>
                  <a:gd name="connsiteY13" fmla="*/ 84582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03442" y="0"/>
                    </a:moveTo>
                    <a:cubicBezTo>
                      <a:pt x="47434" y="0"/>
                      <a:pt x="0" y="43815"/>
                      <a:pt x="0" y="104680"/>
                    </a:cubicBezTo>
                    <a:cubicBezTo>
                      <a:pt x="0" y="166116"/>
                      <a:pt x="46863" y="209359"/>
                      <a:pt x="108299" y="209359"/>
                    </a:cubicBezTo>
                    <a:cubicBezTo>
                      <a:pt x="127730" y="209359"/>
                      <a:pt x="160592" y="203263"/>
                      <a:pt x="188595" y="178308"/>
                    </a:cubicBezTo>
                    <a:lnTo>
                      <a:pt x="166116" y="145447"/>
                    </a:lnTo>
                    <a:cubicBezTo>
                      <a:pt x="150876" y="158210"/>
                      <a:pt x="129635" y="166783"/>
                      <a:pt x="110109" y="166783"/>
                    </a:cubicBezTo>
                    <a:cubicBezTo>
                      <a:pt x="78486" y="166783"/>
                      <a:pt x="56007" y="150400"/>
                      <a:pt x="48101" y="120586"/>
                    </a:cubicBezTo>
                    <a:lnTo>
                      <a:pt x="192310" y="120586"/>
                    </a:lnTo>
                    <a:cubicBezTo>
                      <a:pt x="194786" y="113919"/>
                      <a:pt x="195929" y="104203"/>
                      <a:pt x="195929" y="92011"/>
                    </a:cubicBezTo>
                    <a:cubicBezTo>
                      <a:pt x="195929" y="40195"/>
                      <a:pt x="158877" y="0"/>
                      <a:pt x="103442" y="0"/>
                    </a:cubicBezTo>
                    <a:close/>
                    <a:moveTo>
                      <a:pt x="49339" y="84582"/>
                    </a:moveTo>
                    <a:cubicBezTo>
                      <a:pt x="55435" y="57817"/>
                      <a:pt x="75533" y="40195"/>
                      <a:pt x="102298" y="40195"/>
                    </a:cubicBezTo>
                    <a:cubicBezTo>
                      <a:pt x="127254" y="40195"/>
                      <a:pt x="147923" y="56007"/>
                      <a:pt x="149161" y="84582"/>
                    </a:cubicBezTo>
                    <a:lnTo>
                      <a:pt x="49339" y="84582"/>
                    </a:lnTo>
                    <a:close/>
                  </a:path>
                </a:pathLst>
              </a:custGeom>
              <a:grpFill/>
              <a:ln w="9525" cap="flat">
                <a:noFill/>
                <a:prstDash val="solid"/>
                <a:miter/>
              </a:ln>
            </p:spPr>
            <p:txBody>
              <a:bodyPr rtlCol="0" anchor="ctr"/>
              <a:lstStyle/>
              <a:p>
                <a:endParaRPr lang="en-AU" dirty="0"/>
              </a:p>
            </p:txBody>
          </p:sp>
          <p:sp>
            <p:nvSpPr>
              <p:cNvPr id="55" name="Freeform: Shape 54">
                <a:extLst>
                  <a:ext uri="{FF2B5EF4-FFF2-40B4-BE49-F238E27FC236}">
                    <a16:creationId xmlns:a16="http://schemas.microsoft.com/office/drawing/2014/main" id="{290C0796-D3D6-4627-AD40-1945AF5D2C6B}"/>
                  </a:ext>
                </a:extLst>
              </p:cNvPr>
              <p:cNvSpPr/>
              <p:nvPr/>
            </p:nvSpPr>
            <p:spPr>
              <a:xfrm>
                <a:off x="7277957" y="3643216"/>
                <a:ext cx="195929" cy="209359"/>
              </a:xfrm>
              <a:custGeom>
                <a:avLst/>
                <a:gdLst>
                  <a:gd name="connsiteX0" fmla="*/ 195929 w 195929"/>
                  <a:gd name="connsiteY0" fmla="*/ 91821 h 209359"/>
                  <a:gd name="connsiteX1" fmla="*/ 103442 w 195929"/>
                  <a:gd name="connsiteY1" fmla="*/ 0 h 209359"/>
                  <a:gd name="connsiteX2" fmla="*/ 0 w 195929"/>
                  <a:gd name="connsiteY2" fmla="*/ 104680 h 209359"/>
                  <a:gd name="connsiteX3" fmla="*/ 108299 w 195929"/>
                  <a:gd name="connsiteY3" fmla="*/ 209360 h 209359"/>
                  <a:gd name="connsiteX4" fmla="*/ 188595 w 195929"/>
                  <a:gd name="connsiteY4" fmla="*/ 178308 h 209359"/>
                  <a:gd name="connsiteX5" fmla="*/ 166116 w 195929"/>
                  <a:gd name="connsiteY5" fmla="*/ 145447 h 209359"/>
                  <a:gd name="connsiteX6" fmla="*/ 110109 w 195929"/>
                  <a:gd name="connsiteY6" fmla="*/ 166783 h 209359"/>
                  <a:gd name="connsiteX7" fmla="*/ 48101 w 195929"/>
                  <a:gd name="connsiteY7" fmla="*/ 120587 h 209359"/>
                  <a:gd name="connsiteX8" fmla="*/ 192310 w 195929"/>
                  <a:gd name="connsiteY8" fmla="*/ 120587 h 209359"/>
                  <a:gd name="connsiteX9" fmla="*/ 195929 w 195929"/>
                  <a:gd name="connsiteY9" fmla="*/ 91821 h 209359"/>
                  <a:gd name="connsiteX10" fmla="*/ 49339 w 195929"/>
                  <a:gd name="connsiteY10" fmla="*/ 84487 h 209359"/>
                  <a:gd name="connsiteX11" fmla="*/ 102298 w 195929"/>
                  <a:gd name="connsiteY11" fmla="*/ 40100 h 209359"/>
                  <a:gd name="connsiteX12" fmla="*/ 149162 w 195929"/>
                  <a:gd name="connsiteY12" fmla="*/ 84487 h 209359"/>
                  <a:gd name="connsiteX13" fmla="*/ 49339 w 195929"/>
                  <a:gd name="connsiteY13" fmla="*/ 84487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929" h="209359">
                    <a:moveTo>
                      <a:pt x="195929" y="91821"/>
                    </a:moveTo>
                    <a:cubicBezTo>
                      <a:pt x="195929" y="40100"/>
                      <a:pt x="158782" y="0"/>
                      <a:pt x="103442" y="0"/>
                    </a:cubicBezTo>
                    <a:cubicBezTo>
                      <a:pt x="47435" y="0"/>
                      <a:pt x="0" y="43815"/>
                      <a:pt x="0" y="104680"/>
                    </a:cubicBezTo>
                    <a:cubicBezTo>
                      <a:pt x="0" y="166116"/>
                      <a:pt x="46863" y="209360"/>
                      <a:pt x="108299" y="209360"/>
                    </a:cubicBezTo>
                    <a:cubicBezTo>
                      <a:pt x="127730" y="209360"/>
                      <a:pt x="160592" y="203264"/>
                      <a:pt x="188595" y="178308"/>
                    </a:cubicBezTo>
                    <a:lnTo>
                      <a:pt x="166116" y="145447"/>
                    </a:lnTo>
                    <a:cubicBezTo>
                      <a:pt x="150876" y="158210"/>
                      <a:pt x="129635" y="166783"/>
                      <a:pt x="110109" y="166783"/>
                    </a:cubicBezTo>
                    <a:cubicBezTo>
                      <a:pt x="78486" y="166783"/>
                      <a:pt x="56007" y="150400"/>
                      <a:pt x="48101" y="120587"/>
                    </a:cubicBezTo>
                    <a:lnTo>
                      <a:pt x="192310" y="120587"/>
                    </a:lnTo>
                    <a:cubicBezTo>
                      <a:pt x="194691" y="113729"/>
                      <a:pt x="195929" y="103918"/>
                      <a:pt x="195929" y="91821"/>
                    </a:cubicBezTo>
                    <a:close/>
                    <a:moveTo>
                      <a:pt x="49339" y="84487"/>
                    </a:moveTo>
                    <a:cubicBezTo>
                      <a:pt x="55436" y="57722"/>
                      <a:pt x="75533" y="40100"/>
                      <a:pt x="102298" y="40100"/>
                    </a:cubicBezTo>
                    <a:cubicBezTo>
                      <a:pt x="127254" y="40100"/>
                      <a:pt x="147923" y="55912"/>
                      <a:pt x="149162" y="84487"/>
                    </a:cubicBezTo>
                    <a:lnTo>
                      <a:pt x="49339" y="84487"/>
                    </a:lnTo>
                    <a:close/>
                  </a:path>
                </a:pathLst>
              </a:custGeom>
              <a:grpFill/>
              <a:ln w="9525" cap="flat">
                <a:noFill/>
                <a:prstDash val="solid"/>
                <a:miter/>
              </a:ln>
            </p:spPr>
            <p:txBody>
              <a:bodyPr rtlCol="0" anchor="ctr"/>
              <a:lstStyle/>
              <a:p>
                <a:endParaRPr lang="en-AU" dirty="0"/>
              </a:p>
            </p:txBody>
          </p:sp>
          <p:sp>
            <p:nvSpPr>
              <p:cNvPr id="56" name="Freeform: Shape 55">
                <a:extLst>
                  <a:ext uri="{FF2B5EF4-FFF2-40B4-BE49-F238E27FC236}">
                    <a16:creationId xmlns:a16="http://schemas.microsoft.com/office/drawing/2014/main" id="{1B31A8FB-387A-4794-AAF2-0F0883BB09A2}"/>
                  </a:ext>
                </a:extLst>
              </p:cNvPr>
              <p:cNvSpPr/>
              <p:nvPr/>
            </p:nvSpPr>
            <p:spPr>
              <a:xfrm>
                <a:off x="6461379" y="3643121"/>
                <a:ext cx="158210" cy="209359"/>
              </a:xfrm>
              <a:custGeom>
                <a:avLst/>
                <a:gdLst>
                  <a:gd name="connsiteX0" fmla="*/ 112014 w 158210"/>
                  <a:gd name="connsiteY0" fmla="*/ 90868 h 209359"/>
                  <a:gd name="connsiteX1" fmla="*/ 82677 w 158210"/>
                  <a:gd name="connsiteY1" fmla="*/ 78772 h 209359"/>
                  <a:gd name="connsiteX2" fmla="*/ 58960 w 158210"/>
                  <a:gd name="connsiteY2" fmla="*/ 57817 h 209359"/>
                  <a:gd name="connsiteX3" fmla="*/ 82677 w 158210"/>
                  <a:gd name="connsiteY3" fmla="*/ 40767 h 209359"/>
                  <a:gd name="connsiteX4" fmla="*/ 130112 w 158210"/>
                  <a:gd name="connsiteY4" fmla="*/ 60198 h 209359"/>
                  <a:gd name="connsiteX5" fmla="*/ 155067 w 158210"/>
                  <a:gd name="connsiteY5" fmla="*/ 30385 h 209359"/>
                  <a:gd name="connsiteX6" fmla="*/ 85058 w 158210"/>
                  <a:gd name="connsiteY6" fmla="*/ 0 h 209359"/>
                  <a:gd name="connsiteX7" fmla="*/ 12668 w 158210"/>
                  <a:gd name="connsiteY7" fmla="*/ 59055 h 209359"/>
                  <a:gd name="connsiteX8" fmla="*/ 54959 w 158210"/>
                  <a:gd name="connsiteY8" fmla="*/ 114395 h 209359"/>
                  <a:gd name="connsiteX9" fmla="*/ 87535 w 158210"/>
                  <a:gd name="connsiteY9" fmla="*/ 127825 h 209359"/>
                  <a:gd name="connsiteX10" fmla="*/ 110680 w 158210"/>
                  <a:gd name="connsiteY10" fmla="*/ 150304 h 209359"/>
                  <a:gd name="connsiteX11" fmla="*/ 83344 w 158210"/>
                  <a:gd name="connsiteY11" fmla="*/ 168592 h 209359"/>
                  <a:gd name="connsiteX12" fmla="*/ 26194 w 158210"/>
                  <a:gd name="connsiteY12" fmla="*/ 140589 h 209359"/>
                  <a:gd name="connsiteX13" fmla="*/ 0 w 158210"/>
                  <a:gd name="connsiteY13" fmla="*/ 170402 h 209359"/>
                  <a:gd name="connsiteX14" fmla="*/ 81534 w 158210"/>
                  <a:gd name="connsiteY14" fmla="*/ 209359 h 209359"/>
                  <a:gd name="connsiteX15" fmla="*/ 158210 w 158210"/>
                  <a:gd name="connsiteY15" fmla="*/ 146685 h 209359"/>
                  <a:gd name="connsiteX16" fmla="*/ 112014 w 158210"/>
                  <a:gd name="connsiteY16" fmla="*/ 90868 h 2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210" h="209359">
                    <a:moveTo>
                      <a:pt x="112014" y="90868"/>
                    </a:moveTo>
                    <a:lnTo>
                      <a:pt x="82677" y="78772"/>
                    </a:lnTo>
                    <a:cubicBezTo>
                      <a:pt x="65627" y="71723"/>
                      <a:pt x="58960" y="65722"/>
                      <a:pt x="58960" y="57817"/>
                    </a:cubicBezTo>
                    <a:cubicBezTo>
                      <a:pt x="58960" y="48673"/>
                      <a:pt x="67437" y="40767"/>
                      <a:pt x="82677" y="40767"/>
                    </a:cubicBezTo>
                    <a:cubicBezTo>
                      <a:pt x="100298" y="40767"/>
                      <a:pt x="115538" y="48101"/>
                      <a:pt x="130112" y="60198"/>
                    </a:cubicBezTo>
                    <a:lnTo>
                      <a:pt x="155067" y="30385"/>
                    </a:lnTo>
                    <a:cubicBezTo>
                      <a:pt x="136779" y="10287"/>
                      <a:pt x="114300" y="0"/>
                      <a:pt x="85058" y="0"/>
                    </a:cubicBezTo>
                    <a:cubicBezTo>
                      <a:pt x="44863" y="0"/>
                      <a:pt x="12668" y="20669"/>
                      <a:pt x="12668" y="59055"/>
                    </a:cubicBezTo>
                    <a:cubicBezTo>
                      <a:pt x="12668" y="91916"/>
                      <a:pt x="35147" y="106299"/>
                      <a:pt x="54959" y="114395"/>
                    </a:cubicBezTo>
                    <a:lnTo>
                      <a:pt x="87535" y="127825"/>
                    </a:lnTo>
                    <a:cubicBezTo>
                      <a:pt x="104489" y="134779"/>
                      <a:pt x="110680" y="139541"/>
                      <a:pt x="110680" y="150304"/>
                    </a:cubicBezTo>
                    <a:cubicBezTo>
                      <a:pt x="110680" y="159544"/>
                      <a:pt x="102679" y="168592"/>
                      <a:pt x="83344" y="168592"/>
                    </a:cubicBezTo>
                    <a:cubicBezTo>
                      <a:pt x="61436" y="168592"/>
                      <a:pt x="39433" y="156400"/>
                      <a:pt x="26194" y="140589"/>
                    </a:cubicBezTo>
                    <a:lnTo>
                      <a:pt x="0" y="170402"/>
                    </a:lnTo>
                    <a:cubicBezTo>
                      <a:pt x="18288" y="196596"/>
                      <a:pt x="48101" y="209359"/>
                      <a:pt x="81534" y="209359"/>
                    </a:cubicBezTo>
                    <a:cubicBezTo>
                      <a:pt x="124682" y="209359"/>
                      <a:pt x="158210" y="188690"/>
                      <a:pt x="158210" y="146685"/>
                    </a:cubicBezTo>
                    <a:cubicBezTo>
                      <a:pt x="158115" y="117443"/>
                      <a:pt x="138493" y="101727"/>
                      <a:pt x="112014" y="90868"/>
                    </a:cubicBezTo>
                    <a:close/>
                  </a:path>
                </a:pathLst>
              </a:custGeom>
              <a:grpFill/>
              <a:ln w="9525" cap="flat">
                <a:noFill/>
                <a:prstDash val="solid"/>
                <a:miter/>
              </a:ln>
            </p:spPr>
            <p:txBody>
              <a:bodyPr rtlCol="0" anchor="ctr"/>
              <a:lstStyle/>
              <a:p>
                <a:endParaRPr lang="en-AU" dirty="0"/>
              </a:p>
            </p:txBody>
          </p:sp>
          <p:sp>
            <p:nvSpPr>
              <p:cNvPr id="57" name="Freeform: Shape 56">
                <a:extLst>
                  <a:ext uri="{FF2B5EF4-FFF2-40B4-BE49-F238E27FC236}">
                    <a16:creationId xmlns:a16="http://schemas.microsoft.com/office/drawing/2014/main" id="{76927871-97B9-4E9F-BB37-C013644AD44D}"/>
                  </a:ext>
                </a:extLst>
              </p:cNvPr>
              <p:cNvSpPr/>
              <p:nvPr/>
            </p:nvSpPr>
            <p:spPr>
              <a:xfrm>
                <a:off x="5276564" y="3573779"/>
                <a:ext cx="270129" cy="278701"/>
              </a:xfrm>
              <a:custGeom>
                <a:avLst/>
                <a:gdLst>
                  <a:gd name="connsiteX0" fmla="*/ 142304 w 270129"/>
                  <a:gd name="connsiteY0" fmla="*/ 172212 h 278701"/>
                  <a:gd name="connsiteX1" fmla="*/ 220694 w 270129"/>
                  <a:gd name="connsiteY1" fmla="*/ 172212 h 278701"/>
                  <a:gd name="connsiteX2" fmla="*/ 220694 w 270129"/>
                  <a:gd name="connsiteY2" fmla="*/ 200692 h 278701"/>
                  <a:gd name="connsiteX3" fmla="*/ 145352 w 270129"/>
                  <a:gd name="connsiteY3" fmla="*/ 233648 h 278701"/>
                  <a:gd name="connsiteX4" fmla="*/ 50578 w 270129"/>
                  <a:gd name="connsiteY4" fmla="*/ 139351 h 278701"/>
                  <a:gd name="connsiteX5" fmla="*/ 142304 w 270129"/>
                  <a:gd name="connsiteY5" fmla="*/ 45625 h 278701"/>
                  <a:gd name="connsiteX6" fmla="*/ 218218 w 270129"/>
                  <a:gd name="connsiteY6" fmla="*/ 85916 h 278701"/>
                  <a:gd name="connsiteX7" fmla="*/ 256127 w 270129"/>
                  <a:gd name="connsiteY7" fmla="*/ 59055 h 278701"/>
                  <a:gd name="connsiteX8" fmla="*/ 143542 w 270129"/>
                  <a:gd name="connsiteY8" fmla="*/ 0 h 278701"/>
                  <a:gd name="connsiteX9" fmla="*/ 0 w 270129"/>
                  <a:gd name="connsiteY9" fmla="*/ 139351 h 278701"/>
                  <a:gd name="connsiteX10" fmla="*/ 143542 w 270129"/>
                  <a:gd name="connsiteY10" fmla="*/ 278701 h 278701"/>
                  <a:gd name="connsiteX11" fmla="*/ 270129 w 270129"/>
                  <a:gd name="connsiteY11" fmla="*/ 207455 h 278701"/>
                  <a:gd name="connsiteX12" fmla="*/ 270129 w 270129"/>
                  <a:gd name="connsiteY12" fmla="*/ 129064 h 278701"/>
                  <a:gd name="connsiteX13" fmla="*/ 142304 w 270129"/>
                  <a:gd name="connsiteY13" fmla="*/ 129064 h 278701"/>
                  <a:gd name="connsiteX14" fmla="*/ 142304 w 270129"/>
                  <a:gd name="connsiteY14" fmla="*/ 172212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129" h="278701">
                    <a:moveTo>
                      <a:pt x="142304" y="172212"/>
                    </a:moveTo>
                    <a:lnTo>
                      <a:pt x="220694" y="172212"/>
                    </a:lnTo>
                    <a:lnTo>
                      <a:pt x="220694" y="200692"/>
                    </a:lnTo>
                    <a:cubicBezTo>
                      <a:pt x="203740" y="221933"/>
                      <a:pt x="173355" y="233648"/>
                      <a:pt x="145352" y="233648"/>
                    </a:cubicBezTo>
                    <a:cubicBezTo>
                      <a:pt x="89344" y="233648"/>
                      <a:pt x="50578" y="195358"/>
                      <a:pt x="50578" y="139351"/>
                    </a:cubicBezTo>
                    <a:cubicBezTo>
                      <a:pt x="50578" y="86392"/>
                      <a:pt x="85058" y="45625"/>
                      <a:pt x="142304" y="45625"/>
                    </a:cubicBezTo>
                    <a:cubicBezTo>
                      <a:pt x="175165" y="45625"/>
                      <a:pt x="196882" y="59150"/>
                      <a:pt x="218218" y="85916"/>
                    </a:cubicBezTo>
                    <a:lnTo>
                      <a:pt x="256127" y="59055"/>
                    </a:lnTo>
                    <a:cubicBezTo>
                      <a:pt x="228409" y="19717"/>
                      <a:pt x="188881" y="0"/>
                      <a:pt x="143542" y="0"/>
                    </a:cubicBezTo>
                    <a:cubicBezTo>
                      <a:pt x="65056" y="0"/>
                      <a:pt x="0" y="57817"/>
                      <a:pt x="0" y="139351"/>
                    </a:cubicBezTo>
                    <a:cubicBezTo>
                      <a:pt x="0" y="219647"/>
                      <a:pt x="63913" y="278701"/>
                      <a:pt x="143542" y="278701"/>
                    </a:cubicBezTo>
                    <a:cubicBezTo>
                      <a:pt x="194024" y="278701"/>
                      <a:pt x="242697" y="253651"/>
                      <a:pt x="270129" y="207455"/>
                    </a:cubicBezTo>
                    <a:lnTo>
                      <a:pt x="270129" y="129064"/>
                    </a:lnTo>
                    <a:lnTo>
                      <a:pt x="142304" y="129064"/>
                    </a:lnTo>
                    <a:lnTo>
                      <a:pt x="142304" y="172212"/>
                    </a:lnTo>
                    <a:close/>
                  </a:path>
                </a:pathLst>
              </a:custGeom>
              <a:grpFill/>
              <a:ln w="9525" cap="flat">
                <a:noFill/>
                <a:prstDash val="solid"/>
                <a:miter/>
              </a:ln>
            </p:spPr>
            <p:txBody>
              <a:bodyPr rtlCol="0" anchor="ctr"/>
              <a:lstStyle/>
              <a:p>
                <a:endParaRPr lang="en-AU" dirty="0"/>
              </a:p>
            </p:txBody>
          </p:sp>
          <p:sp>
            <p:nvSpPr>
              <p:cNvPr id="58" name="Freeform: Shape 57">
                <a:extLst>
                  <a:ext uri="{FF2B5EF4-FFF2-40B4-BE49-F238E27FC236}">
                    <a16:creationId xmlns:a16="http://schemas.microsoft.com/office/drawing/2014/main" id="{46F35B09-1CB4-4481-889A-3A43AE57B735}"/>
                  </a:ext>
                </a:extLst>
              </p:cNvPr>
              <p:cNvSpPr/>
              <p:nvPr/>
            </p:nvSpPr>
            <p:spPr>
              <a:xfrm>
                <a:off x="6637972" y="3573779"/>
                <a:ext cx="259746" cy="278701"/>
              </a:xfrm>
              <a:custGeom>
                <a:avLst/>
                <a:gdLst>
                  <a:gd name="connsiteX0" fmla="*/ 142970 w 259746"/>
                  <a:gd name="connsiteY0" fmla="*/ 45625 h 278701"/>
                  <a:gd name="connsiteX1" fmla="*/ 222028 w 259746"/>
                  <a:gd name="connsiteY1" fmla="*/ 91249 h 278701"/>
                  <a:gd name="connsiteX2" fmla="*/ 259747 w 259746"/>
                  <a:gd name="connsiteY2" fmla="*/ 64484 h 278701"/>
                  <a:gd name="connsiteX3" fmla="*/ 142970 w 259746"/>
                  <a:gd name="connsiteY3" fmla="*/ 0 h 278701"/>
                  <a:gd name="connsiteX4" fmla="*/ 0 w 259746"/>
                  <a:gd name="connsiteY4" fmla="*/ 139351 h 278701"/>
                  <a:gd name="connsiteX5" fmla="*/ 142970 w 259746"/>
                  <a:gd name="connsiteY5" fmla="*/ 278701 h 278701"/>
                  <a:gd name="connsiteX6" fmla="*/ 259747 w 259746"/>
                  <a:gd name="connsiteY6" fmla="*/ 214789 h 278701"/>
                  <a:gd name="connsiteX7" fmla="*/ 222028 w 259746"/>
                  <a:gd name="connsiteY7" fmla="*/ 187452 h 278701"/>
                  <a:gd name="connsiteX8" fmla="*/ 142970 w 259746"/>
                  <a:gd name="connsiteY8" fmla="*/ 233077 h 278701"/>
                  <a:gd name="connsiteX9" fmla="*/ 51149 w 259746"/>
                  <a:gd name="connsiteY9" fmla="*/ 139351 h 278701"/>
                  <a:gd name="connsiteX10" fmla="*/ 142970 w 259746"/>
                  <a:gd name="connsiteY10" fmla="*/ 45625 h 27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746" h="278701">
                    <a:moveTo>
                      <a:pt x="142970" y="45625"/>
                    </a:moveTo>
                    <a:cubicBezTo>
                      <a:pt x="176403" y="45625"/>
                      <a:pt x="199549" y="60007"/>
                      <a:pt x="222028" y="91249"/>
                    </a:cubicBezTo>
                    <a:lnTo>
                      <a:pt x="259747" y="64484"/>
                    </a:lnTo>
                    <a:cubicBezTo>
                      <a:pt x="234791" y="24289"/>
                      <a:pt x="194024" y="0"/>
                      <a:pt x="142970" y="0"/>
                    </a:cubicBezTo>
                    <a:cubicBezTo>
                      <a:pt x="62103" y="0"/>
                      <a:pt x="0" y="60865"/>
                      <a:pt x="0" y="139351"/>
                    </a:cubicBezTo>
                    <a:cubicBezTo>
                      <a:pt x="0" y="216599"/>
                      <a:pt x="60198" y="278701"/>
                      <a:pt x="142970" y="278701"/>
                    </a:cubicBezTo>
                    <a:cubicBezTo>
                      <a:pt x="192215" y="278701"/>
                      <a:pt x="234220" y="256222"/>
                      <a:pt x="259747" y="214789"/>
                    </a:cubicBezTo>
                    <a:lnTo>
                      <a:pt x="222028" y="187452"/>
                    </a:lnTo>
                    <a:cubicBezTo>
                      <a:pt x="202597" y="216694"/>
                      <a:pt x="178213" y="233077"/>
                      <a:pt x="142970" y="233077"/>
                    </a:cubicBezTo>
                    <a:cubicBezTo>
                      <a:pt x="89440" y="233077"/>
                      <a:pt x="51149" y="191738"/>
                      <a:pt x="51149" y="139351"/>
                    </a:cubicBezTo>
                    <a:cubicBezTo>
                      <a:pt x="51149" y="88868"/>
                      <a:pt x="87630" y="45625"/>
                      <a:pt x="142970" y="45625"/>
                    </a:cubicBezTo>
                    <a:close/>
                  </a:path>
                </a:pathLst>
              </a:custGeom>
              <a:grpFill/>
              <a:ln w="9525" cap="flat">
                <a:noFill/>
                <a:prstDash val="solid"/>
                <a:miter/>
              </a:ln>
            </p:spPr>
            <p:txBody>
              <a:bodyPr rtlCol="0" anchor="ctr"/>
              <a:lstStyle/>
              <a:p>
                <a:endParaRPr lang="en-AU" dirty="0"/>
              </a:p>
            </p:txBody>
          </p:sp>
          <p:sp>
            <p:nvSpPr>
              <p:cNvPr id="59" name="Freeform: Shape 58">
                <a:extLst>
                  <a:ext uri="{FF2B5EF4-FFF2-40B4-BE49-F238E27FC236}">
                    <a16:creationId xmlns:a16="http://schemas.microsoft.com/office/drawing/2014/main" id="{78C4B6EB-4721-4DF8-B02F-790EF79B84AA}"/>
                  </a:ext>
                </a:extLst>
              </p:cNvPr>
              <p:cNvSpPr/>
              <p:nvPr/>
            </p:nvSpPr>
            <p:spPr>
              <a:xfrm>
                <a:off x="7156323" y="3644931"/>
                <a:ext cx="118681" cy="202596"/>
              </a:xfrm>
              <a:custGeom>
                <a:avLst/>
                <a:gdLst>
                  <a:gd name="connsiteX0" fmla="*/ 45053 w 118681"/>
                  <a:gd name="connsiteY0" fmla="*/ 28004 h 202596"/>
                  <a:gd name="connsiteX1" fmla="*/ 45053 w 118681"/>
                  <a:gd name="connsiteY1" fmla="*/ 2477 h 202596"/>
                  <a:gd name="connsiteX2" fmla="*/ 0 w 118681"/>
                  <a:gd name="connsiteY2" fmla="*/ 2477 h 202596"/>
                  <a:gd name="connsiteX3" fmla="*/ 0 w 118681"/>
                  <a:gd name="connsiteY3" fmla="*/ 202597 h 202596"/>
                  <a:gd name="connsiteX4" fmla="*/ 48673 w 118681"/>
                  <a:gd name="connsiteY4" fmla="*/ 202597 h 202596"/>
                  <a:gd name="connsiteX5" fmla="*/ 48673 w 118681"/>
                  <a:gd name="connsiteY5" fmla="*/ 102870 h 202596"/>
                  <a:gd name="connsiteX6" fmla="*/ 118681 w 118681"/>
                  <a:gd name="connsiteY6" fmla="*/ 48101 h 202596"/>
                  <a:gd name="connsiteX7" fmla="*/ 118681 w 118681"/>
                  <a:gd name="connsiteY7" fmla="*/ 2477 h 202596"/>
                  <a:gd name="connsiteX8" fmla="*/ 101060 w 118681"/>
                  <a:gd name="connsiteY8" fmla="*/ 0 h 202596"/>
                  <a:gd name="connsiteX9" fmla="*/ 45053 w 118681"/>
                  <a:gd name="connsiteY9" fmla="*/ 28004 h 202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81" h="202596">
                    <a:moveTo>
                      <a:pt x="45053" y="28004"/>
                    </a:moveTo>
                    <a:lnTo>
                      <a:pt x="45053" y="2477"/>
                    </a:lnTo>
                    <a:lnTo>
                      <a:pt x="0" y="2477"/>
                    </a:lnTo>
                    <a:lnTo>
                      <a:pt x="0" y="202597"/>
                    </a:lnTo>
                    <a:lnTo>
                      <a:pt x="48673" y="202597"/>
                    </a:lnTo>
                    <a:lnTo>
                      <a:pt x="48673" y="102870"/>
                    </a:lnTo>
                    <a:cubicBezTo>
                      <a:pt x="48673" y="61150"/>
                      <a:pt x="77914" y="41434"/>
                      <a:pt x="118681" y="48101"/>
                    </a:cubicBezTo>
                    <a:lnTo>
                      <a:pt x="118681" y="2477"/>
                    </a:lnTo>
                    <a:cubicBezTo>
                      <a:pt x="113824" y="1238"/>
                      <a:pt x="107728" y="0"/>
                      <a:pt x="101060" y="0"/>
                    </a:cubicBezTo>
                    <a:cubicBezTo>
                      <a:pt x="78486" y="0"/>
                      <a:pt x="58388" y="9811"/>
                      <a:pt x="45053" y="28004"/>
                    </a:cubicBezTo>
                    <a:close/>
                  </a:path>
                </a:pathLst>
              </a:custGeom>
              <a:grpFill/>
              <a:ln w="9525" cap="flat">
                <a:noFill/>
                <a:prstDash val="solid"/>
                <a:miter/>
              </a:ln>
            </p:spPr>
            <p:txBody>
              <a:bodyPr rtlCol="0" anchor="ctr"/>
              <a:lstStyle/>
              <a:p>
                <a:endParaRPr lang="en-AU" dirty="0"/>
              </a:p>
            </p:txBody>
          </p:sp>
        </p:grpSp>
      </p:grpSp>
    </p:spTree>
    <p:extLst>
      <p:ext uri="{BB962C8B-B14F-4D97-AF65-F5344CB8AC3E}">
        <p14:creationId xmlns:p14="http://schemas.microsoft.com/office/powerpoint/2010/main" val="336109259"/>
      </p:ext>
    </p:extLst>
  </p:cSld>
  <p:clrMap bg1="lt1" tx1="dk1" bg2="lt2" tx2="dk2" accent1="accent1" accent2="accent2" accent3="accent3" accent4="accent4" accent5="accent5" accent6="accent6" hlink="hlink" folHlink="folHlink"/>
  <p:sldLayoutIdLst>
    <p:sldLayoutId id="2147483661" r:id="rId1"/>
    <p:sldLayoutId id="2147483998" r:id="rId2"/>
    <p:sldLayoutId id="2147483725" r:id="rId3"/>
    <p:sldLayoutId id="2147483726" r:id="rId4"/>
    <p:sldLayoutId id="2147483669" r:id="rId5"/>
    <p:sldLayoutId id="2147483727" r:id="rId6"/>
    <p:sldLayoutId id="2147483728" r:id="rId7"/>
    <p:sldLayoutId id="2147483729" r:id="rId8"/>
    <p:sldLayoutId id="2147483989" r:id="rId9"/>
    <p:sldLayoutId id="2147483990" r:id="rId10"/>
    <p:sldLayoutId id="2147483836" r:id="rId11"/>
    <p:sldLayoutId id="2147483916" r:id="rId12"/>
    <p:sldLayoutId id="2147483915" r:id="rId13"/>
    <p:sldLayoutId id="2147483917" r:id="rId14"/>
    <p:sldLayoutId id="2147483918" r:id="rId15"/>
    <p:sldLayoutId id="2147483919" r:id="rId16"/>
    <p:sldLayoutId id="2147483920" r:id="rId17"/>
    <p:sldLayoutId id="2147483991" r:id="rId18"/>
    <p:sldLayoutId id="2147483853" r:id="rId19"/>
    <p:sldLayoutId id="2147483980" r:id="rId20"/>
    <p:sldLayoutId id="2147483979" r:id="rId21"/>
    <p:sldLayoutId id="2147483981" r:id="rId22"/>
    <p:sldLayoutId id="2147483983" r:id="rId23"/>
    <p:sldLayoutId id="2147483982" r:id="rId24"/>
    <p:sldLayoutId id="2147483984" r:id="rId25"/>
    <p:sldLayoutId id="2147483985" r:id="rId26"/>
    <p:sldLayoutId id="2147483986" r:id="rId27"/>
    <p:sldLayoutId id="2147483987" r:id="rId28"/>
    <p:sldLayoutId id="2147483988" r:id="rId29"/>
    <p:sldLayoutId id="2147483666" r:id="rId30"/>
    <p:sldLayoutId id="2147483993" r:id="rId31"/>
    <p:sldLayoutId id="2147483856" r:id="rId32"/>
    <p:sldLayoutId id="2147483994" r:id="rId33"/>
    <p:sldLayoutId id="2147483995" r:id="rId34"/>
    <p:sldLayoutId id="2147483769" r:id="rId35"/>
    <p:sldLayoutId id="2147483996" r:id="rId36"/>
    <p:sldLayoutId id="2147483978" r:id="rId37"/>
    <p:sldLayoutId id="2147483835" r:id="rId38"/>
    <p:sldLayoutId id="2147483667" r:id="rId39"/>
    <p:sldLayoutId id="2147483997" r:id="rId4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269875" indent="-269875" algn="l" defTabSz="914400" rtl="0" eaLnBrk="1" latinLnBrk="0" hangingPunct="1">
        <a:lnSpc>
          <a:spcPct val="100000"/>
        </a:lnSpc>
        <a:spcBef>
          <a:spcPts val="1000"/>
        </a:spcBef>
        <a:buFontTx/>
        <a:buBlip>
          <a:blip r:embed="rId42"/>
        </a:buBlip>
        <a:defRPr sz="1600" kern="1200">
          <a:solidFill>
            <a:schemeClr val="tx2"/>
          </a:solidFill>
          <a:latin typeface="+mn-lt"/>
          <a:ea typeface="+mn-ea"/>
          <a:cs typeface="+mn-cs"/>
        </a:defRPr>
      </a:lvl1pPr>
      <a:lvl2pPr marL="447675" indent="-177800" algn="l" defTabSz="914400" rtl="0" eaLnBrk="1" latinLnBrk="0" hangingPunct="1">
        <a:lnSpc>
          <a:spcPct val="10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625475" indent="-177800" algn="l" defTabSz="914400" rtl="0" eaLnBrk="1" latinLnBrk="0" hangingPunct="1">
        <a:lnSpc>
          <a:spcPct val="10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25475" indent="0" algn="l" defTabSz="914400" rtl="0" eaLnBrk="1" latinLnBrk="0" hangingPunct="1">
        <a:lnSpc>
          <a:spcPct val="90000"/>
        </a:lnSpc>
        <a:spcBef>
          <a:spcPts val="500"/>
        </a:spcBef>
        <a:buFont typeface="Arial" panose="020B0604020202020204" pitchFamily="34" charset="0"/>
        <a:buNone/>
        <a:defRPr sz="1100" kern="1200">
          <a:solidFill>
            <a:schemeClr val="tx2"/>
          </a:solidFill>
          <a:latin typeface="+mn-lt"/>
          <a:ea typeface="+mn-ea"/>
          <a:cs typeface="+mn-cs"/>
        </a:defRPr>
      </a:lvl4pPr>
      <a:lvl5pPr marL="985838" indent="-177800"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8" userDrawn="1">
          <p15:clr>
            <a:srgbClr val="F26B43"/>
          </p15:clr>
        </p15:guide>
        <p15:guide id="2" pos="466" userDrawn="1">
          <p15:clr>
            <a:srgbClr val="F26B43"/>
          </p15:clr>
        </p15:guide>
        <p15:guide id="3" orient="horz" pos="3676" userDrawn="1">
          <p15:clr>
            <a:srgbClr val="F26B43"/>
          </p15:clr>
        </p15:guide>
        <p15:guide id="4" orient="horz" pos="3844" userDrawn="1">
          <p15:clr>
            <a:srgbClr val="F26B43"/>
          </p15:clr>
        </p15:guide>
        <p15:guide id="5" pos="7213" userDrawn="1">
          <p15:clr>
            <a:srgbClr val="F26B43"/>
          </p15:clr>
        </p15:guide>
        <p15:guide id="6" orient="horz" pos="7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6A8519-68F0-40C9-8A3E-561CCDD35BE1}"/>
              </a:ext>
            </a:extLst>
          </p:cNvPr>
          <p:cNvSpPr>
            <a:spLocks noGrp="1"/>
          </p:cNvSpPr>
          <p:nvPr>
            <p:ph type="title"/>
          </p:nvPr>
        </p:nvSpPr>
        <p:spPr>
          <a:xfrm>
            <a:off x="740780" y="378264"/>
            <a:ext cx="10710440" cy="480131"/>
          </a:xfrm>
        </p:spPr>
        <p:txBody>
          <a:bodyPr/>
          <a:lstStyle/>
          <a:p>
            <a:r>
              <a:rPr lang="en-AU" dirty="0"/>
              <a:t>AI, Governance and Patient Safety</a:t>
            </a:r>
          </a:p>
        </p:txBody>
      </p:sp>
      <p:sp>
        <p:nvSpPr>
          <p:cNvPr id="7" name="Content Placeholder 6">
            <a:extLst>
              <a:ext uri="{FF2B5EF4-FFF2-40B4-BE49-F238E27FC236}">
                <a16:creationId xmlns:a16="http://schemas.microsoft.com/office/drawing/2014/main" id="{CB14009D-0D82-4BFE-878E-467495C0429A}"/>
              </a:ext>
            </a:extLst>
          </p:cNvPr>
          <p:cNvSpPr>
            <a:spLocks noGrp="1"/>
          </p:cNvSpPr>
          <p:nvPr>
            <p:ph idx="1"/>
          </p:nvPr>
        </p:nvSpPr>
        <p:spPr/>
        <p:txBody>
          <a:bodyPr/>
          <a:lstStyle/>
          <a:p>
            <a:r>
              <a:rPr lang="en-AU" dirty="0"/>
              <a:t>Rapid Adoption</a:t>
            </a:r>
          </a:p>
          <a:p>
            <a:r>
              <a:rPr lang="en-AU" dirty="0"/>
              <a:t>Rapid learning</a:t>
            </a:r>
          </a:p>
          <a:p>
            <a:r>
              <a:rPr lang="en-AU" dirty="0"/>
              <a:t>Understanding and education relating to AI</a:t>
            </a:r>
          </a:p>
          <a:p>
            <a:r>
              <a:rPr lang="en-AU" dirty="0"/>
              <a:t>Considerations for </a:t>
            </a:r>
            <a:r>
              <a:rPr lang="en-GB" dirty="0"/>
              <a:t>Clinicians, Q</a:t>
            </a:r>
            <a:r>
              <a:rPr lang="en-AU" dirty="0" err="1"/>
              <a:t>uality</a:t>
            </a:r>
            <a:r>
              <a:rPr lang="en-AU" dirty="0"/>
              <a:t> &amp; Governance, Information Technology, Information Governance teams.</a:t>
            </a:r>
            <a:r>
              <a:rPr lang="en-GB" dirty="0"/>
              <a:t> </a:t>
            </a:r>
          </a:p>
          <a:p>
            <a:r>
              <a:rPr lang="en-GB" dirty="0"/>
              <a:t>Health Care Systems, Patients &amp; Patient Advocates, GenAI Developers, Researchers</a:t>
            </a:r>
          </a:p>
          <a:p>
            <a:r>
              <a:rPr lang="en-GB" dirty="0"/>
              <a:t>Regulators and Policymakers</a:t>
            </a:r>
            <a:endParaRPr lang="en-AU" dirty="0"/>
          </a:p>
          <a:p>
            <a:endParaRPr lang="en-AU" dirty="0"/>
          </a:p>
        </p:txBody>
      </p:sp>
      <p:sp>
        <p:nvSpPr>
          <p:cNvPr id="3" name="Text Placeholder 2">
            <a:extLst>
              <a:ext uri="{FF2B5EF4-FFF2-40B4-BE49-F238E27FC236}">
                <a16:creationId xmlns:a16="http://schemas.microsoft.com/office/drawing/2014/main" id="{26BD6868-016D-410D-AF94-55A912F60E52}"/>
              </a:ext>
            </a:extLst>
          </p:cNvPr>
          <p:cNvSpPr>
            <a:spLocks noGrp="1"/>
          </p:cNvSpPr>
          <p:nvPr>
            <p:ph type="body" idx="16"/>
          </p:nvPr>
        </p:nvSpPr>
        <p:spPr/>
        <p:txBody>
          <a:bodyPr/>
          <a:lstStyle/>
          <a:p>
            <a:r>
              <a:rPr lang="en-AU" dirty="0"/>
              <a:t>Artificial Intelligence</a:t>
            </a:r>
          </a:p>
        </p:txBody>
      </p:sp>
      <p:sp>
        <p:nvSpPr>
          <p:cNvPr id="8" name="Content Placeholder 7">
            <a:extLst>
              <a:ext uri="{FF2B5EF4-FFF2-40B4-BE49-F238E27FC236}">
                <a16:creationId xmlns:a16="http://schemas.microsoft.com/office/drawing/2014/main" id="{C4995906-E9B3-4159-8BE8-5F201D8D8757}"/>
              </a:ext>
            </a:extLst>
          </p:cNvPr>
          <p:cNvSpPr>
            <a:spLocks noGrp="1"/>
          </p:cNvSpPr>
          <p:nvPr>
            <p:ph idx="17"/>
          </p:nvPr>
        </p:nvSpPr>
        <p:spPr/>
        <p:txBody>
          <a:bodyPr/>
          <a:lstStyle/>
          <a:p>
            <a:r>
              <a:rPr lang="en-AU" dirty="0"/>
              <a:t>Procurement considerations</a:t>
            </a:r>
          </a:p>
          <a:p>
            <a:r>
              <a:rPr lang="en-AU" dirty="0"/>
              <a:t>From 1 October 2024, the Medical Devices (Post-Market Surveillance Requirements) (Amendment) (Great Britain) Regulations 2024</a:t>
            </a:r>
          </a:p>
          <a:p>
            <a:r>
              <a:rPr lang="en-AU" dirty="0"/>
              <a:t>Role of the Clinical Safety Officer will become absolutely critical to patient safety</a:t>
            </a:r>
          </a:p>
          <a:p>
            <a:r>
              <a:rPr lang="en-AU" dirty="0"/>
              <a:t>Medical Devices committees</a:t>
            </a:r>
          </a:p>
          <a:p>
            <a:r>
              <a:rPr lang="en-AU" dirty="0"/>
              <a:t>Taxonomy for multi-faceted incidents</a:t>
            </a:r>
          </a:p>
          <a:p>
            <a:endParaRPr lang="en-AU" dirty="0"/>
          </a:p>
        </p:txBody>
      </p:sp>
      <p:sp>
        <p:nvSpPr>
          <p:cNvPr id="4" name="Text Placeholder 3">
            <a:extLst>
              <a:ext uri="{FF2B5EF4-FFF2-40B4-BE49-F238E27FC236}">
                <a16:creationId xmlns:a16="http://schemas.microsoft.com/office/drawing/2014/main" id="{7DE3A111-220A-45FE-974E-BAAE0FC22B76}"/>
              </a:ext>
            </a:extLst>
          </p:cNvPr>
          <p:cNvSpPr>
            <a:spLocks noGrp="1"/>
          </p:cNvSpPr>
          <p:nvPr>
            <p:ph type="body" idx="18"/>
          </p:nvPr>
        </p:nvSpPr>
        <p:spPr/>
        <p:txBody>
          <a:bodyPr/>
          <a:lstStyle/>
          <a:p>
            <a:r>
              <a:rPr lang="en-AU" dirty="0"/>
              <a:t>Patient Safety</a:t>
            </a:r>
          </a:p>
        </p:txBody>
      </p:sp>
      <p:sp>
        <p:nvSpPr>
          <p:cNvPr id="9" name="Content Placeholder 8">
            <a:extLst>
              <a:ext uri="{FF2B5EF4-FFF2-40B4-BE49-F238E27FC236}">
                <a16:creationId xmlns:a16="http://schemas.microsoft.com/office/drawing/2014/main" id="{A3DCAADC-1658-4AB9-B732-0F14262591B8}"/>
              </a:ext>
            </a:extLst>
          </p:cNvPr>
          <p:cNvSpPr>
            <a:spLocks noGrp="1"/>
          </p:cNvSpPr>
          <p:nvPr>
            <p:ph idx="19"/>
          </p:nvPr>
        </p:nvSpPr>
        <p:spPr/>
        <p:txBody>
          <a:bodyPr/>
          <a:lstStyle/>
          <a:p>
            <a:r>
              <a:rPr lang="en-AU" dirty="0"/>
              <a:t>Opportunities abound for AI tools to support governance</a:t>
            </a:r>
          </a:p>
          <a:p>
            <a:r>
              <a:rPr lang="en-AU" dirty="0"/>
              <a:t>Data Quality</a:t>
            </a:r>
          </a:p>
          <a:p>
            <a:r>
              <a:rPr lang="en-AU" dirty="0"/>
              <a:t>Early papers and finally getting toward a consensus on governance of AI</a:t>
            </a:r>
          </a:p>
          <a:p>
            <a:r>
              <a:rPr lang="en-AU" dirty="0"/>
              <a:t>Report from the IHI Lucian </a:t>
            </a:r>
            <a:r>
              <a:rPr lang="en-AU" dirty="0" err="1"/>
              <a:t>Leape</a:t>
            </a:r>
            <a:r>
              <a:rPr lang="en-AU" dirty="0"/>
              <a:t> Institute outlines a framework for governance. </a:t>
            </a:r>
          </a:p>
          <a:p>
            <a:r>
              <a:rPr lang="en-AU" dirty="0"/>
              <a:t>https://www.ihi.org/library/publications/patient-safety-and-artificial-intelligence-opportunities-and-challenges-care</a:t>
            </a:r>
          </a:p>
        </p:txBody>
      </p:sp>
      <p:sp>
        <p:nvSpPr>
          <p:cNvPr id="11" name="Text Placeholder 10">
            <a:extLst>
              <a:ext uri="{FF2B5EF4-FFF2-40B4-BE49-F238E27FC236}">
                <a16:creationId xmlns:a16="http://schemas.microsoft.com/office/drawing/2014/main" id="{127FEBFB-F210-4BE6-A1B2-4F005840D284}"/>
              </a:ext>
            </a:extLst>
          </p:cNvPr>
          <p:cNvSpPr>
            <a:spLocks noGrp="1"/>
          </p:cNvSpPr>
          <p:nvPr>
            <p:ph type="body" idx="20"/>
          </p:nvPr>
        </p:nvSpPr>
        <p:spPr>
          <a:xfrm>
            <a:off x="8057958" y="1252868"/>
            <a:ext cx="3393262" cy="341632"/>
          </a:xfrm>
        </p:spPr>
        <p:txBody>
          <a:bodyPr/>
          <a:lstStyle/>
          <a:p>
            <a:r>
              <a:rPr lang="en-AU" dirty="0"/>
              <a:t>Governance</a:t>
            </a:r>
          </a:p>
        </p:txBody>
      </p:sp>
      <p:cxnSp>
        <p:nvCxnSpPr>
          <p:cNvPr id="15" name="Straight Connector 14">
            <a:extLst>
              <a:ext uri="{FF2B5EF4-FFF2-40B4-BE49-F238E27FC236}">
                <a16:creationId xmlns:a16="http://schemas.microsoft.com/office/drawing/2014/main" id="{10F3114A-DC72-459C-871E-1978D30F3E7D}"/>
              </a:ext>
            </a:extLst>
          </p:cNvPr>
          <p:cNvCxnSpPr>
            <a:cxnSpLocks/>
          </p:cNvCxnSpPr>
          <p:nvPr/>
        </p:nvCxnSpPr>
        <p:spPr>
          <a:xfrm>
            <a:off x="740780" y="1699019"/>
            <a:ext cx="339326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FD3885-1EA7-4F62-906B-14CF63D183FA}"/>
              </a:ext>
            </a:extLst>
          </p:cNvPr>
          <p:cNvCxnSpPr>
            <a:cxnSpLocks/>
          </p:cNvCxnSpPr>
          <p:nvPr/>
        </p:nvCxnSpPr>
        <p:spPr>
          <a:xfrm>
            <a:off x="4399369" y="1699019"/>
            <a:ext cx="339326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65F908D-AF39-45A3-9A2B-D1F592C05267}"/>
              </a:ext>
            </a:extLst>
          </p:cNvPr>
          <p:cNvCxnSpPr>
            <a:cxnSpLocks/>
          </p:cNvCxnSpPr>
          <p:nvPr/>
        </p:nvCxnSpPr>
        <p:spPr>
          <a:xfrm>
            <a:off x="8057959" y="1699019"/>
            <a:ext cx="339326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CF9FED6-6273-5224-D45E-9C99F2C7DE69}"/>
              </a:ext>
            </a:extLst>
          </p:cNvPr>
          <p:cNvPicPr>
            <a:picLocks noChangeAspect="1"/>
          </p:cNvPicPr>
          <p:nvPr/>
        </p:nvPicPr>
        <p:blipFill>
          <a:blip r:embed="rId2"/>
          <a:stretch>
            <a:fillRect/>
          </a:stretch>
        </p:blipFill>
        <p:spPr>
          <a:xfrm>
            <a:off x="9974671" y="396419"/>
            <a:ext cx="1609212" cy="2396161"/>
          </a:xfrm>
          <a:prstGeom prst="rect">
            <a:avLst/>
          </a:prstGeom>
        </p:spPr>
      </p:pic>
      <p:sp>
        <p:nvSpPr>
          <p:cNvPr id="12" name="Title 5">
            <a:extLst>
              <a:ext uri="{FF2B5EF4-FFF2-40B4-BE49-F238E27FC236}">
                <a16:creationId xmlns:a16="http://schemas.microsoft.com/office/drawing/2014/main" id="{223F89D9-84CF-EED9-953B-A95E6A5FDAA1}"/>
              </a:ext>
            </a:extLst>
          </p:cNvPr>
          <p:cNvSpPr txBox="1">
            <a:spLocks/>
          </p:cNvSpPr>
          <p:nvPr/>
        </p:nvSpPr>
        <p:spPr>
          <a:xfrm>
            <a:off x="740780" y="785749"/>
            <a:ext cx="3393261" cy="313932"/>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2800" kern="1200">
                <a:solidFill>
                  <a:schemeClr val="accent1"/>
                </a:solidFill>
                <a:latin typeface="+mj-lt"/>
                <a:ea typeface="+mj-ea"/>
                <a:cs typeface="+mj-cs"/>
              </a:defRPr>
            </a:lvl1pPr>
          </a:lstStyle>
          <a:p>
            <a:r>
              <a:rPr lang="en-AU" sz="1600" dirty="0"/>
              <a:t>Mark.Rose@genesiscare.co.uk</a:t>
            </a:r>
          </a:p>
        </p:txBody>
      </p:sp>
      <p:pic>
        <p:nvPicPr>
          <p:cNvPr id="19" name="Picture 18" descr="A blue square with white triangle logo&#10;&#10;AI-generated content may be incorrect.">
            <a:extLst>
              <a:ext uri="{FF2B5EF4-FFF2-40B4-BE49-F238E27FC236}">
                <a16:creationId xmlns:a16="http://schemas.microsoft.com/office/drawing/2014/main" id="{F5538138-0E59-BA93-6D5C-2D5ECB632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1573" y="5321729"/>
            <a:ext cx="1179395" cy="1148358"/>
          </a:xfrm>
          <a:prstGeom prst="rect">
            <a:avLst/>
          </a:prstGeom>
        </p:spPr>
      </p:pic>
    </p:spTree>
    <p:extLst>
      <p:ext uri="{BB962C8B-B14F-4D97-AF65-F5344CB8AC3E}">
        <p14:creationId xmlns:p14="http://schemas.microsoft.com/office/powerpoint/2010/main" val="60175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GENESIS TEMPLATE">
      <a:dk1>
        <a:sysClr val="windowText" lastClr="000000"/>
      </a:dk1>
      <a:lt1>
        <a:sysClr val="window" lastClr="FFFFFF"/>
      </a:lt1>
      <a:dk2>
        <a:srgbClr val="716E6A"/>
      </a:dk2>
      <a:lt2>
        <a:srgbClr val="F2F2F2"/>
      </a:lt2>
      <a:accent1>
        <a:srgbClr val="00BF65"/>
      </a:accent1>
      <a:accent2>
        <a:srgbClr val="007864"/>
      </a:accent2>
      <a:accent3>
        <a:srgbClr val="F68D2E"/>
      </a:accent3>
      <a:accent4>
        <a:srgbClr val="FF585D"/>
      </a:accent4>
      <a:accent5>
        <a:srgbClr val="00A3E1"/>
      </a:accent5>
      <a:accent6>
        <a:srgbClr val="5949A7"/>
      </a:accent6>
      <a:hlink>
        <a:srgbClr val="808080"/>
      </a:hlink>
      <a:folHlink>
        <a:srgbClr val="CFCDC9"/>
      </a:folHlink>
    </a:clrScheme>
    <a:fontScheme name="GENESIS TEMPLATE">
      <a:majorFont>
        <a:latin typeface="GenesisCare Sans Black"/>
        <a:ea typeface=""/>
        <a:cs typeface=""/>
      </a:majorFont>
      <a:minorFont>
        <a:latin typeface="GenesisCare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C86BA8"/>
    </a:custClr>
    <a:custClr name="Custom Color 2">
      <a:srgbClr val="808080"/>
    </a:custClr>
    <a:custClr name="Custom Color 3">
      <a:srgbClr val="CFCDC9"/>
    </a:custClr>
  </a:custClrLst>
  <a:extLst>
    <a:ext uri="{05A4C25C-085E-4340-85A3-A5531E510DB2}">
      <thm15:themeFamily xmlns:thm15="http://schemas.microsoft.com/office/thememl/2012/main" name="ENGLISH_GenesisCare_PPT template_V6 Basic Version.pptx" id="{BF972D11-F512-4ECA-8BDB-EC2BDBBD2335}" vid="{74ADBD0E-E7A1-4757-A00B-1FEC8107A9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GenesisCare_Powerpoint_Template_2021_Basic_en</Template>
  <TotalTime>52</TotalTime>
  <Words>154</Words>
  <Application>Microsoft Office PowerPoint</Application>
  <PresentationFormat>Widescreen</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GenesisCare Sans Black</vt:lpstr>
      <vt:lpstr>GenesisCare Sans Light</vt:lpstr>
      <vt:lpstr>GenesisCare Sans Medium</vt:lpstr>
      <vt:lpstr>Office Theme</vt:lpstr>
      <vt:lpstr>AI, Governance and Patient Safety</vt:lpstr>
    </vt:vector>
  </TitlesOfParts>
  <Company>GenesisCare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Rose</dc:creator>
  <cp:lastModifiedBy>Mark Rose</cp:lastModifiedBy>
  <cp:revision>2</cp:revision>
  <dcterms:created xsi:type="dcterms:W3CDTF">2025-09-15T09:20:51Z</dcterms:created>
  <dcterms:modified xsi:type="dcterms:W3CDTF">2025-09-15T10:25:33Z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7468605-3310-45c5-842f-df55da163e90_Enabled">
    <vt:lpwstr>true</vt:lpwstr>
  </property>
  <property fmtid="{D5CDD505-2E9C-101B-9397-08002B2CF9AE}" pid="3" name="MSIP_Label_f7468605-3310-45c5-842f-df55da163e90_SetDate">
    <vt:lpwstr>2025-09-15T09:21:10Z</vt:lpwstr>
  </property>
  <property fmtid="{D5CDD505-2E9C-101B-9397-08002B2CF9AE}" pid="4" name="MSIP_Label_f7468605-3310-45c5-842f-df55da163e90_Method">
    <vt:lpwstr>Standard</vt:lpwstr>
  </property>
  <property fmtid="{D5CDD505-2E9C-101B-9397-08002B2CF9AE}" pid="5" name="MSIP_Label_f7468605-3310-45c5-842f-df55da163e90_Name">
    <vt:lpwstr>Business</vt:lpwstr>
  </property>
  <property fmtid="{D5CDD505-2E9C-101B-9397-08002B2CF9AE}" pid="6" name="MSIP_Label_f7468605-3310-45c5-842f-df55da163e90_SiteId">
    <vt:lpwstr>5a7e09e9-32d1-41e1-ac56-8552e252c2c9</vt:lpwstr>
  </property>
  <property fmtid="{D5CDD505-2E9C-101B-9397-08002B2CF9AE}" pid="7" name="MSIP_Label_f7468605-3310-45c5-842f-df55da163e90_ActionId">
    <vt:lpwstr>aa2738e1-4400-4d8d-a540-48721d430c96</vt:lpwstr>
  </property>
  <property fmtid="{D5CDD505-2E9C-101B-9397-08002B2CF9AE}" pid="8" name="MSIP_Label_f7468605-3310-45c5-842f-df55da163e90_ContentBits">
    <vt:lpwstr>0</vt:lpwstr>
  </property>
  <property fmtid="{D5CDD505-2E9C-101B-9397-08002B2CF9AE}" pid="9" name="MSIP_Label_f7468605-3310-45c5-842f-df55da163e90_Tag">
    <vt:lpwstr>10, 3, 0, 1</vt:lpwstr>
  </property>
</Properties>
</file>