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ockwell" panose="02060603020205020403" pitchFamily="18" charset="0"/>
      <p:regular r:id="rId30"/>
      <p:bold r:id="rId31"/>
      <p:italic r:id="rId32"/>
      <p:boldItalic r:id="rId33"/>
    </p:embeddedFont>
    <p:embeddedFont>
      <p:font typeface="Sharp Sans No1 Bold" pitchFamily="2" charset="0"/>
      <p:bold r:id="rId34"/>
    </p:embeddedFont>
    <p:embeddedFont>
      <p:font typeface="Sharp Sans No1 Book" pitchFamily="50" charset="0"/>
      <p:bold r:id="rId35"/>
    </p:embeddedFont>
    <p:embeddedFont>
      <p:font typeface="Sharp Sans No1 Medium" pitchFamily="50" charset="0"/>
      <p:bold r:id="rId36"/>
    </p:embeddedFont>
    <p:embeddedFont>
      <p:font typeface="Sharp Sans No1 Medium Italic" panose="02000000000000000000" pitchFamily="50" charset="0"/>
      <p:bold r:id="rId37"/>
      <p:italic r:id="rId38"/>
      <p:boldItalic r:id="rId39"/>
    </p:embeddedFont>
    <p:embeddedFont>
      <p:font typeface="Sharp Sans No1 Semibold" pitchFamily="50" charset="0"/>
      <p:bold r:id="rId40"/>
    </p:embeddedFont>
    <p:embeddedFont>
      <p:font typeface="Work Sans" pitchFamily="2" charset="0"/>
      <p:regular r:id="rId41"/>
    </p:embeddedFont>
    <p:embeddedFont>
      <p:font typeface="Work Sans Light" pitchFamily="2" charset="0"/>
      <p:regular r:id="rId42"/>
      <p:bold r:id="rId43"/>
      <p:italic r:id="rId44"/>
      <p:boldItalic r:id="rId45"/>
    </p:embeddedFont>
    <p:embeddedFont>
      <p:font typeface="Work Sans Medium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81">
          <p15:clr>
            <a:srgbClr val="747775"/>
          </p15:clr>
        </p15:guide>
        <p15:guide id="4" orient="horz" pos="733">
          <p15:clr>
            <a:srgbClr val="747775"/>
          </p15:clr>
        </p15:guide>
        <p15:guide id="5" orient="horz" pos="992">
          <p15:clr>
            <a:srgbClr val="747775"/>
          </p15:clr>
        </p15:guide>
        <p15:guide id="6" pos="25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049"/>
    <a:srgbClr val="F0E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72959-F89E-F845-A72E-BFB6A026C457}" v="164" dt="2026-04-22T17:06:34.855"/>
    <p1510:client id="{366DD599-44A4-CDF4-5DB2-5E5EAFB7ED13}" v="3" dt="2026-04-21T20:38:14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90"/>
    <p:restoredTop sz="94691"/>
  </p:normalViewPr>
  <p:slideViewPr>
    <p:cSldViewPr snapToGrid="0">
      <p:cViewPr varScale="1">
        <p:scale>
          <a:sx n="138" d="100"/>
          <a:sy n="138" d="100"/>
        </p:scale>
        <p:origin x="432" y="120"/>
      </p:cViewPr>
      <p:guideLst>
        <p:guide orient="horz" pos="1620"/>
        <p:guide pos="2880"/>
        <p:guide pos="181"/>
        <p:guide orient="horz" pos="733"/>
        <p:guide orient="horz" pos="992"/>
        <p:guide pos="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4dffaece0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114dffaece0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e4f0b713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e4f0b7131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e4f0b7131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e4f0b7131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e4f0b7131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e4f0b7131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816cfadc0_2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0816cfadc0_2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e2792bcbb_0_2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10e2792bcbb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d0824e717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d0824e7178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0816cfadc0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0816cfadc0_2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e4f0b7131d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e4f0b7131d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e4f0b7131d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e4f0b7131d_0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e4f0b7131d_0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e4f0b7131d_0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e2792bcbb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10e2792b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0e26fb47e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0e26fb47e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425835389_0_1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0425835389_0_1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84d26d77d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084d26d77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e2792bcbb_0_2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10e2792bcbb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1c9b3553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01c9b3553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4da83e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4da83e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d0824e7178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d0824e7178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4f0b7131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e4f0b7131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BG Photo" userDrawn="1">
  <p:cSld name="TITLE">
    <p:bg>
      <p:bgPr>
        <a:solidFill>
          <a:srgbClr val="1D304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61900" y="582050"/>
            <a:ext cx="4812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3100" y="2786463"/>
            <a:ext cx="63858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chemeClr val="bg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chemeClr val="bg1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A40E0-203F-E774-337C-4A64F7DC6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ANK Light">
  <p:cSld name="TITLE_1_3_1_1_1">
    <p:bg>
      <p:bgPr>
        <a:solidFill>
          <a:srgbClr val="F0E9DA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83" name="Google Shape;83;p11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1D3049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9B314-E037-0B38-C663-64980266E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Light 1">
  <p:cSld name="SECTION_HEADER_1">
    <p:bg>
      <p:bgPr>
        <a:solidFill>
          <a:srgbClr val="1D3049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311700" y="209096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900780-15CF-F6AB-1624-EEB4A5207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ark">
  <p:cSld name="CUSTOM_1">
    <p:bg>
      <p:bgPr>
        <a:solidFill>
          <a:srgbClr val="1D304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311700" y="209096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5C179A-BFCB-1C7A-E1E7-E5849543D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Light 2">
  <p:cSld name="CUSTOM_1_1_1">
    <p:bg>
      <p:bgPr>
        <a:solidFill>
          <a:srgbClr val="1D304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311700" y="209096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08E7B-0D95-88AE-8D17-DF5662E4C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efault" type="secHead">
  <p:cSld name="SECTION_HEADER">
    <p:bg>
      <p:bgPr>
        <a:solidFill>
          <a:srgbClr val="F0E9D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209096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CAA65-11CB-C439-323B-C0C0473E3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efault 1">
  <p:cSld name="SECTION_HEADER_2">
    <p:bg>
      <p:bgPr>
        <a:solidFill>
          <a:srgbClr val="F0E9DA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311700" y="209096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A7103-B3DE-B8E8-8F67-B1F5C4F98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efault 1 1">
  <p:cSld name="SECTION_HEADER_2_1">
    <p:bg>
      <p:bgPr>
        <a:solidFill>
          <a:srgbClr val="F0E9DA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311700" y="2090967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04174-1944-ED64-B00F-3D4EC27EB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bg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132CA2D4-D079-5BBD-AE8A-8E6AC0C9C011}"/>
              </a:ext>
            </a:extLst>
          </p:cNvPr>
          <p:cNvSpPr/>
          <p:nvPr userDrawn="1"/>
        </p:nvSpPr>
        <p:spPr>
          <a:xfrm>
            <a:off x="-43062" y="-116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1556775" y="1413125"/>
            <a:ext cx="57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1556775" y="2135875"/>
            <a:ext cx="5782500" cy="18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20" name="Google Shape;120;p19"/>
          <p:cNvSpPr txBox="1">
            <a:spLocks noGrp="1"/>
          </p:cNvSpPr>
          <p:nvPr>
            <p:ph type="title" idx="2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21" name="Google Shape;121;p19"/>
          <p:cNvSpPr txBox="1">
            <a:spLocks noGrp="1"/>
          </p:cNvSpPr>
          <p:nvPr>
            <p:ph type="title" idx="3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025A7-2B0E-2A38-C702-9C1F1300E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bg>
      <p:bgPr>
        <a:solidFill>
          <a:schemeClr val="bg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7D5855A8-A158-5927-0566-56226430ACC6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510090" y="903300"/>
            <a:ext cx="3772200" cy="14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510099" y="2463475"/>
            <a:ext cx="3535800" cy="17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2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30" name="Google Shape;130;p20"/>
          <p:cNvSpPr/>
          <p:nvPr/>
        </p:nvSpPr>
        <p:spPr>
          <a:xfrm>
            <a:off x="4644700" y="1354650"/>
            <a:ext cx="537600" cy="537600"/>
          </a:xfrm>
          <a:prstGeom prst="ellipse">
            <a:avLst/>
          </a:prstGeom>
          <a:solidFill>
            <a:srgbClr val="026D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1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644700" y="2398225"/>
            <a:ext cx="537600" cy="537600"/>
          </a:xfrm>
          <a:prstGeom prst="roundRect">
            <a:avLst>
              <a:gd name="adj" fmla="val 38188"/>
            </a:avLst>
          </a:prstGeom>
          <a:solidFill>
            <a:srgbClr val="2A4C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2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4644700" y="3441800"/>
            <a:ext cx="537600" cy="5376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3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3"/>
          </p:nvPr>
        </p:nvSpPr>
        <p:spPr>
          <a:xfrm>
            <a:off x="5423125" y="2339718"/>
            <a:ext cx="33963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4"/>
          </p:nvPr>
        </p:nvSpPr>
        <p:spPr>
          <a:xfrm>
            <a:off x="5423125" y="1354643"/>
            <a:ext cx="33963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5"/>
          </p:nvPr>
        </p:nvSpPr>
        <p:spPr>
          <a:xfrm>
            <a:off x="5423125" y="3383293"/>
            <a:ext cx="33963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6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3D7D8-16D4-6483-2FDB-3C5AD827E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bg>
      <p:bgPr>
        <a:solidFill>
          <a:schemeClr val="bg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;p22">
            <a:extLst>
              <a:ext uri="{FF2B5EF4-FFF2-40B4-BE49-F238E27FC236}">
                <a16:creationId xmlns:a16="http://schemas.microsoft.com/office/drawing/2014/main" id="{0A4927FA-6926-F1E5-ABC5-2E9213DDA228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21900" y="861275"/>
            <a:ext cx="3772200" cy="9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1052150" y="1953400"/>
            <a:ext cx="3535800" cy="8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2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45" name="Google Shape;145;p21"/>
          <p:cNvSpPr/>
          <p:nvPr/>
        </p:nvSpPr>
        <p:spPr>
          <a:xfrm>
            <a:off x="384925" y="1953400"/>
            <a:ext cx="537600" cy="537600"/>
          </a:xfrm>
          <a:prstGeom prst="ellipse">
            <a:avLst/>
          </a:prstGeom>
          <a:solidFill>
            <a:srgbClr val="026D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1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384925" y="2996975"/>
            <a:ext cx="537600" cy="537600"/>
          </a:xfrm>
          <a:prstGeom prst="roundRect">
            <a:avLst>
              <a:gd name="adj" fmla="val 38188"/>
            </a:avLst>
          </a:prstGeom>
          <a:solidFill>
            <a:srgbClr val="2A4C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2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384925" y="4040550"/>
            <a:ext cx="537600" cy="5376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3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3"/>
          </p:nvPr>
        </p:nvSpPr>
        <p:spPr>
          <a:xfrm>
            <a:off x="1052150" y="2907525"/>
            <a:ext cx="3535800" cy="8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4"/>
          </p:nvPr>
        </p:nvSpPr>
        <p:spPr>
          <a:xfrm>
            <a:off x="1052150" y="4040550"/>
            <a:ext cx="3535800" cy="8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50" name="Google Shape;150;p21"/>
          <p:cNvSpPr>
            <a:spLocks noGrp="1"/>
          </p:cNvSpPr>
          <p:nvPr>
            <p:ph type="pic" idx="5"/>
          </p:nvPr>
        </p:nvSpPr>
        <p:spPr>
          <a:xfrm>
            <a:off x="5103525" y="992225"/>
            <a:ext cx="3464400" cy="3464400"/>
          </a:xfrm>
          <a:prstGeom prst="roundRect">
            <a:avLst>
              <a:gd name="adj" fmla="val 3457"/>
            </a:avLst>
          </a:prstGeom>
          <a:noFill/>
          <a:ln>
            <a:noFill/>
          </a:ln>
        </p:spPr>
      </p:sp>
      <p:sp>
        <p:nvSpPr>
          <p:cNvPr id="151" name="Google Shape;151;p21"/>
          <p:cNvSpPr txBox="1">
            <a:spLocks noGrp="1"/>
          </p:cNvSpPr>
          <p:nvPr>
            <p:ph type="title" idx="6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676AA-73BE-AC70-1B82-36C901971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BG Photo (Light" userDrawn="1">
  <p:cSld name="TITLE_2">
    <p:bg>
      <p:bgPr>
        <a:solidFill>
          <a:srgbClr val="F0E9DA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22" name="Google Shape;22;p3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1D3049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62A54-1595-0BA4-107D-A9C25C28D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 1">
  <p:cSld name="TITLE_AND_BODY_1_1_1"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70D867F3-D437-DCA0-6E87-9EC91E1828C4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741825" y="506300"/>
            <a:ext cx="7239000" cy="9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1454088" y="1568500"/>
            <a:ext cx="6868800" cy="8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 idx="2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60" name="Google Shape;160;p22"/>
          <p:cNvSpPr/>
          <p:nvPr/>
        </p:nvSpPr>
        <p:spPr>
          <a:xfrm>
            <a:off x="786863" y="1568500"/>
            <a:ext cx="537600" cy="537600"/>
          </a:xfrm>
          <a:prstGeom prst="ellipse">
            <a:avLst/>
          </a:prstGeom>
          <a:solidFill>
            <a:srgbClr val="026D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1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786863" y="2612075"/>
            <a:ext cx="537600" cy="537600"/>
          </a:xfrm>
          <a:prstGeom prst="roundRect">
            <a:avLst>
              <a:gd name="adj" fmla="val 38188"/>
            </a:avLst>
          </a:prstGeom>
          <a:solidFill>
            <a:srgbClr val="2A4C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2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786863" y="3655650"/>
            <a:ext cx="537600" cy="537600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 i="0" dirty="0">
                <a:solidFill>
                  <a:schemeClr val="accent4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3</a:t>
            </a:r>
            <a:endParaRPr sz="2200" b="1" i="0" dirty="0">
              <a:solidFill>
                <a:schemeClr val="accent4"/>
              </a:solidFill>
              <a:latin typeface="Sharp Sans No1 Medium" pitchFamily="2" charset="77"/>
              <a:ea typeface="Sharp Sans No1 Medium" pitchFamily="2" charset="77"/>
              <a:cs typeface="Sharp Sans No1 Medium" pitchFamily="2" charset="77"/>
              <a:sym typeface="Work Sans Medium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3"/>
          </p:nvPr>
        </p:nvSpPr>
        <p:spPr>
          <a:xfrm>
            <a:off x="1454088" y="2522625"/>
            <a:ext cx="6868800" cy="8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4"/>
          </p:nvPr>
        </p:nvSpPr>
        <p:spPr>
          <a:xfrm>
            <a:off x="1454088" y="3655650"/>
            <a:ext cx="6868800" cy="8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65" name="Google Shape;165;p22"/>
          <p:cNvSpPr txBox="1">
            <a:spLocks noGrp="1"/>
          </p:cNvSpPr>
          <p:nvPr>
            <p:ph type="title" idx="5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36FB1-B8FD-AEB1-E060-7B1A314673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;p22">
            <a:extLst>
              <a:ext uri="{FF2B5EF4-FFF2-40B4-BE49-F238E27FC236}">
                <a16:creationId xmlns:a16="http://schemas.microsoft.com/office/drawing/2014/main" id="{62EA481E-11E7-308C-DA61-636AD85B7CE9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311700" y="1934873"/>
            <a:ext cx="3999900" cy="24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2"/>
          </p:nvPr>
        </p:nvSpPr>
        <p:spPr>
          <a:xfrm>
            <a:off x="311700" y="1183375"/>
            <a:ext cx="39999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3"/>
          </p:nvPr>
        </p:nvSpPr>
        <p:spPr>
          <a:xfrm>
            <a:off x="4845200" y="1934873"/>
            <a:ext cx="3999900" cy="24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4"/>
          </p:nvPr>
        </p:nvSpPr>
        <p:spPr>
          <a:xfrm>
            <a:off x="4845200" y="1183375"/>
            <a:ext cx="39999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75" name="Google Shape;175;p23"/>
          <p:cNvSpPr txBox="1">
            <a:spLocks noGrp="1"/>
          </p:cNvSpPr>
          <p:nvPr>
            <p:ph type="title" idx="5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97199-4831-6A7E-BA64-681B430F2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mage" type="titleOnly">
  <p:cSld name="TITLE_ONLY">
    <p:bg>
      <p:bgPr>
        <a:solidFill>
          <a:schemeClr val="bg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DB6F38B2-748C-AA70-4622-D952B93B7E34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81" name="Google Shape;181;p24"/>
          <p:cNvSpPr>
            <a:spLocks noGrp="1"/>
          </p:cNvSpPr>
          <p:nvPr>
            <p:ph type="pic" idx="2"/>
          </p:nvPr>
        </p:nvSpPr>
        <p:spPr>
          <a:xfrm>
            <a:off x="1471325" y="940825"/>
            <a:ext cx="6167100" cy="3722400"/>
          </a:xfrm>
          <a:prstGeom prst="roundRect">
            <a:avLst>
              <a:gd name="adj" fmla="val 3447"/>
            </a:avLst>
          </a:prstGeom>
          <a:noFill/>
          <a:ln>
            <a:noFill/>
          </a:ln>
        </p:spPr>
      </p:sp>
      <p:sp>
        <p:nvSpPr>
          <p:cNvPr id="182" name="Google Shape;182;p24"/>
          <p:cNvSpPr txBox="1">
            <a:spLocks noGrp="1"/>
          </p:cNvSpPr>
          <p:nvPr>
            <p:ph type="title" idx="3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DB54C-B266-BDD2-C39B-F0CACAD20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 with image">
  <p:cSld name="TITLE_ONLY_1"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764AC676-F6F8-E3DB-7722-31D8229B0B0C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1"/>
          </p:nvPr>
        </p:nvSpPr>
        <p:spPr>
          <a:xfrm>
            <a:off x="311700" y="781350"/>
            <a:ext cx="39999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2"/>
          </p:nvPr>
        </p:nvSpPr>
        <p:spPr>
          <a:xfrm>
            <a:off x="311700" y="1240300"/>
            <a:ext cx="35034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3"/>
          </p:nvPr>
        </p:nvSpPr>
        <p:spPr>
          <a:xfrm>
            <a:off x="4887975" y="781350"/>
            <a:ext cx="39999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4"/>
          </p:nvPr>
        </p:nvSpPr>
        <p:spPr>
          <a:xfrm>
            <a:off x="4887975" y="1240300"/>
            <a:ext cx="35034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2" name="Google Shape;192;p25"/>
          <p:cNvSpPr>
            <a:spLocks noGrp="1"/>
          </p:cNvSpPr>
          <p:nvPr>
            <p:ph type="pic" idx="5"/>
          </p:nvPr>
        </p:nvSpPr>
        <p:spPr>
          <a:xfrm>
            <a:off x="311700" y="2360850"/>
            <a:ext cx="3657300" cy="2399400"/>
          </a:xfrm>
          <a:prstGeom prst="roundRect">
            <a:avLst>
              <a:gd name="adj" fmla="val 3447"/>
            </a:avLst>
          </a:prstGeom>
          <a:noFill/>
          <a:ln>
            <a:noFill/>
          </a:ln>
        </p:spPr>
      </p:sp>
      <p:sp>
        <p:nvSpPr>
          <p:cNvPr id="193" name="Google Shape;193;p25"/>
          <p:cNvSpPr>
            <a:spLocks noGrp="1"/>
          </p:cNvSpPr>
          <p:nvPr>
            <p:ph type="pic" idx="6"/>
          </p:nvPr>
        </p:nvSpPr>
        <p:spPr>
          <a:xfrm>
            <a:off x="4887975" y="2360850"/>
            <a:ext cx="3657300" cy="2399400"/>
          </a:xfrm>
          <a:prstGeom prst="roundRect">
            <a:avLst>
              <a:gd name="adj" fmla="val 3447"/>
            </a:avLst>
          </a:prstGeom>
          <a:noFill/>
          <a:ln>
            <a:noFill/>
          </a:ln>
        </p:spPr>
      </p:sp>
      <p:sp>
        <p:nvSpPr>
          <p:cNvPr id="194" name="Google Shape;194;p25"/>
          <p:cNvSpPr txBox="1">
            <a:spLocks noGrp="1"/>
          </p:cNvSpPr>
          <p:nvPr>
            <p:ph type="title" idx="7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6D029-2B5A-588C-87F4-644346FE7F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">
  <p:cSld name="ONE_COLUMN_TEXT">
    <p:bg>
      <p:bgPr>
        <a:solidFill>
          <a:schemeClr val="bg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D0CF950B-876C-48EB-DC28-662D4E150313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6"/>
          <p:cNvSpPr>
            <a:spLocks noGrp="1"/>
          </p:cNvSpPr>
          <p:nvPr>
            <p:ph type="pic" idx="2"/>
          </p:nvPr>
        </p:nvSpPr>
        <p:spPr>
          <a:xfrm>
            <a:off x="4678925" y="940925"/>
            <a:ext cx="4191300" cy="3722400"/>
          </a:xfrm>
          <a:prstGeom prst="roundRect">
            <a:avLst>
              <a:gd name="adj" fmla="val 3447"/>
            </a:avLst>
          </a:prstGeom>
          <a:noFill/>
          <a:ln>
            <a:noFill/>
          </a:ln>
        </p:spPr>
      </p:sp>
      <p:sp>
        <p:nvSpPr>
          <p:cNvPr id="197" name="Google Shape;19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 idx="3"/>
          </p:nvPr>
        </p:nvSpPr>
        <p:spPr>
          <a:xfrm>
            <a:off x="171075" y="792100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02" name="Google Shape;202;p26"/>
          <p:cNvSpPr txBox="1">
            <a:spLocks noGrp="1"/>
          </p:cNvSpPr>
          <p:nvPr>
            <p:ph type="body" idx="1"/>
          </p:nvPr>
        </p:nvSpPr>
        <p:spPr>
          <a:xfrm>
            <a:off x="171075" y="2420725"/>
            <a:ext cx="4567800" cy="24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03" name="Google Shape;203;p26"/>
          <p:cNvSpPr txBox="1">
            <a:spLocks noGrp="1"/>
          </p:cNvSpPr>
          <p:nvPr>
            <p:ph type="subTitle" idx="4"/>
          </p:nvPr>
        </p:nvSpPr>
        <p:spPr>
          <a:xfrm>
            <a:off x="171075" y="1816350"/>
            <a:ext cx="4627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Work Sans Medium"/>
              <a:buNone/>
              <a:defRPr sz="1300"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204" name="Google Shape;204;p26"/>
          <p:cNvSpPr txBox="1">
            <a:spLocks noGrp="1"/>
          </p:cNvSpPr>
          <p:nvPr>
            <p:ph type="title" idx="5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87743-7ADA-E1A6-CE2C-CC9BD67A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>
            <a:spLocks noGrp="1"/>
          </p:cNvSpPr>
          <p:nvPr>
            <p:ph type="title"/>
          </p:nvPr>
        </p:nvSpPr>
        <p:spPr>
          <a:xfrm>
            <a:off x="926500" y="815275"/>
            <a:ext cx="7156800" cy="3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4800"/>
              <a:buNone/>
              <a:defRPr sz="48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208" name="Google Shape;20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211" name="Google Shape;211;p27"/>
          <p:cNvSpPr txBox="1">
            <a:spLocks noGrp="1"/>
          </p:cNvSpPr>
          <p:nvPr>
            <p:ph type="title" idx="2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449EF-9D53-EA7B-DFDA-042617375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510090" y="903300"/>
            <a:ext cx="3772200" cy="14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510099" y="2463475"/>
            <a:ext cx="3535800" cy="17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2"/>
          </p:nvPr>
        </p:nvSpPr>
        <p:spPr>
          <a:xfrm>
            <a:off x="5074828" y="1149888"/>
            <a:ext cx="37722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3"/>
          </p:nvPr>
        </p:nvSpPr>
        <p:spPr>
          <a:xfrm>
            <a:off x="5074828" y="1608838"/>
            <a:ext cx="37722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4"/>
          </p:nvPr>
        </p:nvSpPr>
        <p:spPr>
          <a:xfrm>
            <a:off x="5074828" y="2745238"/>
            <a:ext cx="37722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700"/>
              <a:buFont typeface="Work Sans Medium"/>
              <a:buNone/>
              <a:defRPr sz="17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300"/>
              <a:buFont typeface="Work Sans Medium"/>
              <a:buNone/>
              <a:defRPr sz="13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5"/>
          </p:nvPr>
        </p:nvSpPr>
        <p:spPr>
          <a:xfrm>
            <a:off x="5074828" y="3204188"/>
            <a:ext cx="37722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3" name="Google Shape;223;p28"/>
          <p:cNvSpPr txBox="1">
            <a:spLocks noGrp="1"/>
          </p:cNvSpPr>
          <p:nvPr>
            <p:ph type="title" idx="6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97DF7-9994-C665-0BBC-717584A9A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bg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13980059-B229-A198-DE01-866103F70DC9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9"/>
          <p:cNvSpPr/>
          <p:nvPr/>
        </p:nvSpPr>
        <p:spPr>
          <a:xfrm flipH="1">
            <a:off x="4499300" y="769850"/>
            <a:ext cx="4396500" cy="3893400"/>
          </a:xfrm>
          <a:prstGeom prst="roundRect">
            <a:avLst>
              <a:gd name="adj" fmla="val 3954"/>
            </a:avLst>
          </a:prstGeom>
          <a:solidFill>
            <a:srgbClr val="1D3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564900" y="769875"/>
            <a:ext cx="3361200" cy="38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1"/>
          </p:nvPr>
        </p:nvSpPr>
        <p:spPr>
          <a:xfrm>
            <a:off x="4794100" y="1488400"/>
            <a:ext cx="3837000" cy="30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232" name="Google Shape;232;p29"/>
          <p:cNvSpPr txBox="1">
            <a:spLocks noGrp="1"/>
          </p:cNvSpPr>
          <p:nvPr>
            <p:ph type="title" idx="2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233" name="Google Shape;233;p29"/>
          <p:cNvSpPr txBox="1">
            <a:spLocks noGrp="1"/>
          </p:cNvSpPr>
          <p:nvPr>
            <p:ph type="subTitle" idx="3"/>
          </p:nvPr>
        </p:nvSpPr>
        <p:spPr>
          <a:xfrm>
            <a:off x="4636150" y="1029400"/>
            <a:ext cx="41232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 Medium"/>
              <a:buNone/>
              <a:defRPr sz="1700" b="1" i="0">
                <a:solidFill>
                  <a:schemeClr val="lt1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234" name="Google Shape;234;p29"/>
          <p:cNvSpPr txBox="1">
            <a:spLocks noGrp="1"/>
          </p:cNvSpPr>
          <p:nvPr>
            <p:ph type="title" idx="4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bg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4D3239A5-D2E4-F279-959F-997DBF00C8CB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title" hasCustomPrompt="1"/>
          </p:nvPr>
        </p:nvSpPr>
        <p:spPr>
          <a:xfrm>
            <a:off x="1651175" y="1470297"/>
            <a:ext cx="2306100" cy="13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7200"/>
              <a:buNone/>
              <a:defRPr sz="72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38" name="Google Shape;238;p30"/>
          <p:cNvSpPr txBox="1">
            <a:spLocks noGrp="1"/>
          </p:cNvSpPr>
          <p:nvPr>
            <p:ph type="body" idx="1"/>
          </p:nvPr>
        </p:nvSpPr>
        <p:spPr>
          <a:xfrm>
            <a:off x="1217525" y="2709875"/>
            <a:ext cx="3173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241" name="Google Shape;241;p30"/>
          <p:cNvSpPr txBox="1">
            <a:spLocks noGrp="1"/>
          </p:cNvSpPr>
          <p:nvPr>
            <p:ph type="title" idx="2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242" name="Google Shape;24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b="1" i="0">
                <a:solidFill>
                  <a:schemeClr val="accen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defRPr>
            </a:lvl1pPr>
            <a:lvl2pPr lvl="1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solidFill>
                  <a:schemeClr val="accent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 dirty="0"/>
          </a:p>
        </p:txBody>
      </p:sp>
      <p:sp>
        <p:nvSpPr>
          <p:cNvPr id="243" name="Google Shape;243;p30"/>
          <p:cNvSpPr txBox="1">
            <a:spLocks noGrp="1"/>
          </p:cNvSpPr>
          <p:nvPr>
            <p:ph type="title" idx="3" hasCustomPrompt="1"/>
          </p:nvPr>
        </p:nvSpPr>
        <p:spPr>
          <a:xfrm>
            <a:off x="5072500" y="1470297"/>
            <a:ext cx="2306100" cy="13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7200"/>
              <a:buNone/>
              <a:defRPr sz="72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12000"/>
              <a:buNone/>
              <a:defRPr sz="12000">
                <a:solidFill>
                  <a:srgbClr val="026D68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4" name="Google Shape;244;p30"/>
          <p:cNvSpPr txBox="1">
            <a:spLocks noGrp="1"/>
          </p:cNvSpPr>
          <p:nvPr>
            <p:ph type="body" idx="4"/>
          </p:nvPr>
        </p:nvSpPr>
        <p:spPr>
          <a:xfrm>
            <a:off x="4638850" y="2709875"/>
            <a:ext cx="3173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245" name="Google Shape;245;p30"/>
          <p:cNvSpPr txBox="1">
            <a:spLocks noGrp="1"/>
          </p:cNvSpPr>
          <p:nvPr>
            <p:ph type="title" idx="5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EA2EB-B50A-7659-7D93-0CB342786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ntent - Header + Logo" type="blank">
  <p:cSld name="BLANK">
    <p:bg>
      <p:bgPr>
        <a:solidFill>
          <a:schemeClr val="bg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2">
            <a:extLst>
              <a:ext uri="{FF2B5EF4-FFF2-40B4-BE49-F238E27FC236}">
                <a16:creationId xmlns:a16="http://schemas.microsoft.com/office/drawing/2014/main" id="{1C33E7C3-DA47-3F51-0E8E-58E385405296}"/>
              </a:ext>
            </a:extLst>
          </p:cNvPr>
          <p:cNvSpPr/>
          <p:nvPr userDrawn="1"/>
        </p:nvSpPr>
        <p:spPr>
          <a:xfrm>
            <a:off x="-42775" y="-8550"/>
            <a:ext cx="9195300" cy="537600"/>
          </a:xfrm>
          <a:prstGeom prst="rect">
            <a:avLst/>
          </a:prstGeom>
          <a:solidFill>
            <a:srgbClr val="F0E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2100"/>
              <a:buNone/>
              <a:defRPr sz="2100">
                <a:solidFill>
                  <a:srgbClr val="026D68"/>
                </a:solidFill>
              </a:defRPr>
            </a:lvl9pPr>
          </a:lstStyle>
          <a:p>
            <a:endParaRPr dirty="0"/>
          </a:p>
        </p:txBody>
      </p:sp>
      <p:sp>
        <p:nvSpPr>
          <p:cNvPr id="252" name="Google Shape;252;p31"/>
          <p:cNvSpPr txBox="1">
            <a:spLocks noGrp="1"/>
          </p:cNvSpPr>
          <p:nvPr>
            <p:ph type="title" idx="2"/>
          </p:nvPr>
        </p:nvSpPr>
        <p:spPr>
          <a:xfrm>
            <a:off x="6765983" y="77000"/>
            <a:ext cx="18789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 b="1" i="0">
                <a:solidFill>
                  <a:srgbClr val="1D3049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26D68"/>
              </a:buClr>
              <a:buSzPts val="900"/>
              <a:buFont typeface="Work Sans Medium"/>
              <a:buNone/>
              <a:defRPr sz="900">
                <a:solidFill>
                  <a:srgbClr val="026D68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66F6A-FB25-9D3E-4921-DF970304F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Community UI">
  <p:cSld name="TITLE_1">
    <p:bg>
      <p:bgPr>
        <a:solidFill>
          <a:srgbClr val="1D3049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28" name="Google Shape;28;p4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6CE0A6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6CE0A6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69025" y="1300175"/>
            <a:ext cx="3783226" cy="273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1D2E02-FFEE-9D45-AA04-D45D8A7AA8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26DA8-FAF8-3186-3159-F40E6DBBE3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peaker">
  <p:cSld name="TITLE_1_1_1_1">
    <p:bg>
      <p:bgPr>
        <a:solidFill>
          <a:srgbClr val="1D3049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ctrTitle"/>
          </p:nvPr>
        </p:nvSpPr>
        <p:spPr>
          <a:xfrm>
            <a:off x="3342125" y="1083675"/>
            <a:ext cx="5349000" cy="27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Font typeface="Work Sans Light"/>
              <a:buNone/>
              <a:defRPr sz="5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258" name="Google Shape;258;p33"/>
          <p:cNvSpPr>
            <a:spLocks noGrp="1"/>
          </p:cNvSpPr>
          <p:nvPr>
            <p:ph type="pic" idx="2"/>
          </p:nvPr>
        </p:nvSpPr>
        <p:spPr>
          <a:xfrm>
            <a:off x="418325" y="1083675"/>
            <a:ext cx="2744700" cy="2744700"/>
          </a:xfrm>
          <a:prstGeom prst="ellipse">
            <a:avLst/>
          </a:prstGeom>
          <a:noFill/>
          <a:ln>
            <a:noFill/>
          </a:ln>
          <a:effectLst>
            <a:outerShdw blurRad="300038" dist="95250" dir="7200000" algn="bl" rotWithShape="0">
              <a:schemeClr val="accent3">
                <a:alpha val="33000"/>
              </a:schemeClr>
            </a:outerShdw>
          </a:effectLst>
        </p:spPr>
      </p:sp>
      <p:sp>
        <p:nvSpPr>
          <p:cNvPr id="260" name="Google Shape;260;p33"/>
          <p:cNvSpPr txBox="1">
            <a:spLocks noGrp="1"/>
          </p:cNvSpPr>
          <p:nvPr>
            <p:ph type="subTitle" idx="1"/>
          </p:nvPr>
        </p:nvSpPr>
        <p:spPr>
          <a:xfrm>
            <a:off x="418325" y="4396175"/>
            <a:ext cx="54060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Work Sans Medium"/>
              <a:buNone/>
              <a:defRPr b="1" i="0">
                <a:solidFill>
                  <a:schemeClr val="lt1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Work Sans Medium"/>
              <a:buNone/>
              <a:defRPr sz="2100">
                <a:solidFill>
                  <a:schemeClr val="accent4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210D1-091E-F7C1-20B9-A107FA150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Speakers">
  <p:cSld name="TITLE_1_1_1_1_1">
    <p:bg>
      <p:bgPr>
        <a:solidFill>
          <a:srgbClr val="1D3049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ctrTitle"/>
          </p:nvPr>
        </p:nvSpPr>
        <p:spPr>
          <a:xfrm>
            <a:off x="2658125" y="1176100"/>
            <a:ext cx="5898000" cy="26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Font typeface="Work Sans Light"/>
              <a:buNone/>
              <a:defRPr sz="56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265" name="Google Shape;265;p34"/>
          <p:cNvSpPr>
            <a:spLocks noGrp="1"/>
          </p:cNvSpPr>
          <p:nvPr>
            <p:ph type="pic" idx="2"/>
          </p:nvPr>
        </p:nvSpPr>
        <p:spPr>
          <a:xfrm>
            <a:off x="677300" y="749788"/>
            <a:ext cx="1602600" cy="1602600"/>
          </a:xfrm>
          <a:prstGeom prst="ellipse">
            <a:avLst/>
          </a:prstGeom>
          <a:noFill/>
          <a:ln>
            <a:noFill/>
          </a:ln>
          <a:effectLst>
            <a:outerShdw blurRad="300038" dist="95250" dir="7200000" algn="bl" rotWithShape="0">
              <a:schemeClr val="accent3">
                <a:alpha val="33000"/>
              </a:schemeClr>
            </a:outerShdw>
          </a:effectLst>
        </p:spPr>
      </p:sp>
      <p:sp>
        <p:nvSpPr>
          <p:cNvPr id="266" name="Google Shape;266;p34"/>
          <p:cNvSpPr txBox="1">
            <a:spLocks noGrp="1"/>
          </p:cNvSpPr>
          <p:nvPr>
            <p:ph type="subTitle" idx="1"/>
          </p:nvPr>
        </p:nvSpPr>
        <p:spPr>
          <a:xfrm>
            <a:off x="996000" y="4459000"/>
            <a:ext cx="39240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 b="1" i="0">
                <a:solidFill>
                  <a:schemeClr val="lt1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sp>
        <p:nvSpPr>
          <p:cNvPr id="267" name="Google Shape;267;p34"/>
          <p:cNvSpPr>
            <a:spLocks noGrp="1"/>
          </p:cNvSpPr>
          <p:nvPr>
            <p:ph type="pic" idx="3"/>
          </p:nvPr>
        </p:nvSpPr>
        <p:spPr>
          <a:xfrm>
            <a:off x="677300" y="2568950"/>
            <a:ext cx="1602600" cy="1602600"/>
          </a:xfrm>
          <a:prstGeom prst="ellipse">
            <a:avLst/>
          </a:prstGeom>
          <a:noFill/>
          <a:ln>
            <a:noFill/>
          </a:ln>
          <a:effectLst>
            <a:outerShdw blurRad="300038" dist="95250" dir="7200000" algn="bl" rotWithShape="0">
              <a:schemeClr val="accent3">
                <a:alpha val="33000"/>
              </a:schemeClr>
            </a:outerShdw>
          </a:effectLst>
        </p:spPr>
      </p:sp>
      <p:sp>
        <p:nvSpPr>
          <p:cNvPr id="268" name="Google Shape;268;p34"/>
          <p:cNvSpPr txBox="1">
            <a:spLocks noGrp="1"/>
          </p:cNvSpPr>
          <p:nvPr>
            <p:ph type="subTitle" idx="4"/>
          </p:nvPr>
        </p:nvSpPr>
        <p:spPr>
          <a:xfrm>
            <a:off x="4920000" y="4459000"/>
            <a:ext cx="39240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 b="1" i="0">
                <a:solidFill>
                  <a:schemeClr val="lt1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Work Sans Medium"/>
              <a:buNone/>
              <a:defRPr sz="13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9C51B-F3BA-63B9-872E-C4F70B77D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 dirty="0"/>
          </a:p>
        </p:txBody>
      </p:sp>
      <p:sp>
        <p:nvSpPr>
          <p:cNvPr id="271" name="Google Shape;271;p3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 dirty="0"/>
          </a:p>
        </p:txBody>
      </p:sp>
      <p:sp>
        <p:nvSpPr>
          <p:cNvPr id="272" name="Google Shape;27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7A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DE03AA-E412-B662-F7A2-C228B3BFE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Community UI (Light)">
  <p:cSld name="TITLE_1_3">
    <p:bg>
      <p:bgPr>
        <a:solidFill>
          <a:srgbClr val="F0E9DA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36" name="Google Shape;36;p5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1D3049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69025" y="1300175"/>
            <a:ext cx="3783226" cy="273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E2AF9-7D97-BD01-9402-171A980C8A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Hybrid Engagement UI">
  <p:cSld name="TITLE_1_2">
    <p:bg>
      <p:bgPr>
        <a:solidFill>
          <a:srgbClr val="1D3049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45" name="Google Shape;45;p6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6CE0A6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6CE0A6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93750" y="924600"/>
            <a:ext cx="3180975" cy="3186350"/>
          </a:xfrm>
          <a:prstGeom prst="rect">
            <a:avLst/>
          </a:prstGeom>
          <a:noFill/>
          <a:ln>
            <a:noFill/>
          </a:ln>
          <a:effectLst>
            <a:outerShdw blurRad="500063" dist="152400" dir="534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E3DBF2-B6D5-42AC-6BFC-6587263841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Hybrid Engagement UI (Light)">
  <p:cSld name="TITLE_1_3_1">
    <p:bg>
      <p:bgPr>
        <a:solidFill>
          <a:srgbClr val="F0E9DA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53" name="Google Shape;53;p7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1D3049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93750" y="924600"/>
            <a:ext cx="3180975" cy="3186350"/>
          </a:xfrm>
          <a:prstGeom prst="rect">
            <a:avLst/>
          </a:prstGeom>
          <a:noFill/>
          <a:ln>
            <a:noFill/>
          </a:ln>
          <a:effectLst>
            <a:outerShdw blurRad="500063" dist="152400" dir="534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EDDBF-E723-C77F-ECEE-16825A9DEB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In Person UI">
  <p:cSld name="TITLE_1_1_2">
    <p:bg>
      <p:bgPr>
        <a:solidFill>
          <a:srgbClr val="1D3049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59" name="Google Shape;59;p8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61" name="Google Shape;61;p8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6CE0A6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6CE0A6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55800" y="1391775"/>
            <a:ext cx="3888200" cy="28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14CB07-2FDC-21DD-7897-7B5BE17F1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In Person UI (Light)">
  <p:cSld name="TITLE_1_3_1_1">
    <p:bg>
      <p:bgPr>
        <a:solidFill>
          <a:srgbClr val="F0E9DA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 Light"/>
              <a:buNone/>
              <a:defRPr sz="44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 b="1" i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Work Sans"/>
              <a:buNone/>
              <a:defRPr sz="2000">
                <a:solidFill>
                  <a:schemeClr val="lt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69" name="Google Shape;69;p9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1D3049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1D3049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70" name="Google Shape;70;p9"/>
          <p:cNvPicPr preferRelativeResize="0"/>
          <p:nvPr userDrawn="1"/>
        </p:nvPicPr>
        <p:blipFill rotWithShape="1">
          <a:blip r:embed="rId2">
            <a:alphaModFix/>
          </a:blip>
          <a:srcRect l="-2608" t="-5556" r="-2587" b="-5567"/>
          <a:stretch/>
        </p:blipFill>
        <p:spPr>
          <a:xfrm>
            <a:off x="5091525" y="1168425"/>
            <a:ext cx="4061376" cy="31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17D5A3-44DA-2EDF-7513-6388DBD60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747" y="4557377"/>
            <a:ext cx="767914" cy="646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ANK">
  <p:cSld name="TITLE_1_1_1">
    <p:bg>
      <p:bgPr>
        <a:solidFill>
          <a:srgbClr val="1D3049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ctrTitle"/>
          </p:nvPr>
        </p:nvSpPr>
        <p:spPr>
          <a:xfrm>
            <a:off x="255825" y="590600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Font typeface="Work Sans Light"/>
              <a:buNone/>
              <a:defRPr sz="44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75" name="Google Shape;75;p10"/>
          <p:cNvSpPr txBox="1">
            <a:spLocks noGrp="1"/>
          </p:cNvSpPr>
          <p:nvPr>
            <p:ph type="subTitle" idx="1"/>
          </p:nvPr>
        </p:nvSpPr>
        <p:spPr>
          <a:xfrm>
            <a:off x="297025" y="2795025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 b="1" i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Work Sans"/>
              <a:buNone/>
              <a:defRPr sz="2000">
                <a:solidFill>
                  <a:schemeClr val="accent4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77" name="Google Shape;77;p10"/>
          <p:cNvSpPr txBox="1"/>
          <p:nvPr/>
        </p:nvSpPr>
        <p:spPr>
          <a:xfrm>
            <a:off x="255815" y="4672568"/>
            <a:ext cx="40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i="0" dirty="0">
                <a:solidFill>
                  <a:srgbClr val="6CE0A6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All-in-One Event &amp; Community Platform</a:t>
            </a:r>
            <a:endParaRPr sz="1200" b="1" i="0" dirty="0">
              <a:solidFill>
                <a:srgbClr val="6CE0A6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8D-8CD6-6DC7-03A3-C83E17A3C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875" y="131310"/>
            <a:ext cx="436260" cy="48473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0E9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 Light"/>
              <a:buNone/>
              <a:defRPr sz="2800">
                <a:solidFill>
                  <a:schemeClr val="dk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●"/>
              <a:defRPr sz="1800"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○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■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●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○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■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●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○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 Light"/>
              <a:buChar char="■"/>
              <a:defRPr>
                <a:solidFill>
                  <a:schemeClr val="lt2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rgbClr val="1D3049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26FB7-FC66-64CB-9713-AEEBDE98F9C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4815840"/>
            <a:ext cx="185737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>
                    <a:alpha val="50000"/>
                  </a:srgbClr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gradFill>
            <a:gsLst>
              <a:gs pos="0">
                <a:schemeClr val="accent5"/>
              </a:gs>
              <a:gs pos="50000">
                <a:schemeClr val="accent5"/>
              </a:gs>
              <a:gs pos="100000">
                <a:srgbClr val="E3E8F2"/>
              </a:gs>
            </a:gsLst>
            <a:lin ang="2700006" scaled="0"/>
          </a:gradFill>
          <a:latin typeface="Sharp Sans No1 Book" pitchFamily="2" charset="77"/>
          <a:ea typeface="Sharp Sans No1 Book" pitchFamily="2" charset="77"/>
          <a:cs typeface="Sharp Sans No1 Book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1D3049"/>
          </a:solidFill>
          <a:latin typeface="Sharp Sans No1 Book" pitchFamily="2" charset="77"/>
          <a:ea typeface="Sharp Sans No1 Book" pitchFamily="2" charset="77"/>
          <a:cs typeface="Sharp Sans No1 Book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-attendees.swapcard.com/en/articles/8185437-contacting-app-suppor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apps.apple.com/us/app/ops-event/id6760119821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lay.google.com/store/apps/details?id=com.swapcard.apps.android.organicproducesummi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pp.swapcard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hyperlink" Target="https://help-attendees.swapcard.com/en/articles/8185437-contacting-app-support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ctrTitle"/>
          </p:nvPr>
        </p:nvSpPr>
        <p:spPr>
          <a:xfrm>
            <a:off x="255825" y="833944"/>
            <a:ext cx="4313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 dirty="0" err="1"/>
              <a:t>User’s</a:t>
            </a:r>
            <a:r>
              <a:rPr lang="fr" sz="4900" dirty="0"/>
              <a:t> Guide</a:t>
            </a:r>
            <a:endParaRPr sz="4900" dirty="0"/>
          </a:p>
        </p:txBody>
      </p:sp>
      <p:sp>
        <p:nvSpPr>
          <p:cNvPr id="278" name="Google Shape;278;p36"/>
          <p:cNvSpPr txBox="1">
            <a:spLocks noGrp="1"/>
          </p:cNvSpPr>
          <p:nvPr>
            <p:ph type="subTitle" idx="1"/>
          </p:nvPr>
        </p:nvSpPr>
        <p:spPr>
          <a:xfrm>
            <a:off x="171665" y="2929794"/>
            <a:ext cx="43134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Sharp Sans No1 Bold" pitchFamily="2" charset="77"/>
                <a:ea typeface="Sharp Sans No1 Bold" pitchFamily="2" charset="77"/>
                <a:cs typeface="Sharp Sans No1 Bold" pitchFamily="2" charset="77"/>
              </a:rPr>
              <a:t> General guide</a:t>
            </a:r>
            <a:endParaRPr dirty="0">
              <a:latin typeface="Sharp Sans No1 Bold" pitchFamily="2" charset="77"/>
              <a:ea typeface="Sharp Sans No1 Bold" pitchFamily="2" charset="77"/>
              <a:cs typeface="Sharp Sans No1 Bold" pitchFamily="2" charset="77"/>
            </a:endParaRPr>
          </a:p>
        </p:txBody>
      </p:sp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050" y="782075"/>
            <a:ext cx="2217505" cy="146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2256" y="2327409"/>
            <a:ext cx="2217600" cy="1441200"/>
          </a:xfrm>
          <a:prstGeom prst="roundRect">
            <a:avLst>
              <a:gd name="adj" fmla="val 8259"/>
            </a:avLst>
          </a:prstGeom>
          <a:noFill/>
          <a:ln>
            <a:noFill/>
          </a:ln>
        </p:spPr>
      </p:pic>
      <p:pic>
        <p:nvPicPr>
          <p:cNvPr id="281" name="Google Shape;28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3704">
            <a:off x="5064024" y="1815700"/>
            <a:ext cx="1036000" cy="21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C30B5-A9E5-67E6-B31A-FC84D2FE4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25" y="1139558"/>
            <a:ext cx="1555955" cy="7559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8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the schedule works </a:t>
            </a:r>
            <a:endParaRPr/>
          </a:p>
        </p:txBody>
      </p:sp>
      <p:sp>
        <p:nvSpPr>
          <p:cNvPr id="405" name="Google Shape;405;p48"/>
          <p:cNvSpPr txBox="1"/>
          <p:nvPr/>
        </p:nvSpPr>
        <p:spPr>
          <a:xfrm>
            <a:off x="5037425" y="1681025"/>
            <a:ext cx="38139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By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selecting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particular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session,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you'll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uncover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comprehensive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details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tailored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interests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: 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session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capacity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(if applicable), 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dates, times, and location;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featured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speakers and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exhibitors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; pertinent documents and links; and a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roster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of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registered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attendees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(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where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applicable).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406" name="Google Shape;4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26" y="913000"/>
            <a:ext cx="3982500" cy="3665100"/>
          </a:xfrm>
          <a:prstGeom prst="roundRect">
            <a:avLst>
              <a:gd name="adj" fmla="val 3316"/>
            </a:avLst>
          </a:prstGeom>
          <a:noFill/>
          <a:ln>
            <a:noFill/>
          </a:ln>
          <a:effectLst>
            <a:outerShdw blurRad="400050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0178E-CC33-14AC-2343-F716F0505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75" y="1221975"/>
            <a:ext cx="5037600" cy="3344700"/>
          </a:xfrm>
          <a:prstGeom prst="roundRect">
            <a:avLst>
              <a:gd name="adj" fmla="val 3201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50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412" name="Google Shape;412;p49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How the </a:t>
            </a:r>
            <a:r>
              <a:rPr lang="fr" dirty="0" err="1"/>
              <a:t>schedule</a:t>
            </a:r>
            <a:r>
              <a:rPr lang="fr" dirty="0"/>
              <a:t> </a:t>
            </a:r>
            <a:r>
              <a:rPr lang="fr" dirty="0" err="1"/>
              <a:t>works</a:t>
            </a:r>
            <a:r>
              <a:rPr lang="fr" dirty="0"/>
              <a:t> | </a:t>
            </a:r>
            <a:r>
              <a:rPr lang="fr" dirty="0" err="1">
                <a:solidFill>
                  <a:schemeClr val="hlink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dirty="0">
                <a:solidFill>
                  <a:schemeClr val="hlink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Event</a:t>
            </a:r>
            <a:r>
              <a:rPr lang="fr" dirty="0"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endParaRPr dirty="0"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</p:txBody>
      </p:sp>
      <p:sp>
        <p:nvSpPr>
          <p:cNvPr id="413" name="Google Shape;413;p49"/>
          <p:cNvSpPr txBox="1"/>
          <p:nvPr/>
        </p:nvSpPr>
        <p:spPr>
          <a:xfrm>
            <a:off x="5719575" y="1681025"/>
            <a:ext cx="31317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 tab “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 Event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” (if available) allows you to see your own schedule.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Here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find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sessions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sponsors and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partners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bookmarked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confirmed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meetings and more. 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can 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export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schedule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clicking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“Export to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calendar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” or “Download PDF.”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14" name="Google Shape;414;p49"/>
          <p:cNvSpPr/>
          <p:nvPr/>
        </p:nvSpPr>
        <p:spPr>
          <a:xfrm>
            <a:off x="287175" y="1861650"/>
            <a:ext cx="1246800" cy="14127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15" name="Google Shape;415;p49"/>
          <p:cNvSpPr/>
          <p:nvPr/>
        </p:nvSpPr>
        <p:spPr>
          <a:xfrm>
            <a:off x="626650" y="1436250"/>
            <a:ext cx="364500" cy="1641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16" name="Google Shape;416;p49"/>
          <p:cNvSpPr/>
          <p:nvPr/>
        </p:nvSpPr>
        <p:spPr>
          <a:xfrm>
            <a:off x="4098075" y="1898717"/>
            <a:ext cx="1180200" cy="11505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C8C18-819A-55C2-0ED9-57A89894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525" y="627700"/>
            <a:ext cx="3480474" cy="41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/>
          <p:nvPr/>
        </p:nvSpPr>
        <p:spPr>
          <a:xfrm>
            <a:off x="1956600" y="993200"/>
            <a:ext cx="595800" cy="1641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23" name="Google Shape;423;p50"/>
          <p:cNvSpPr/>
          <p:nvPr/>
        </p:nvSpPr>
        <p:spPr>
          <a:xfrm>
            <a:off x="1956600" y="1543128"/>
            <a:ext cx="595800" cy="1641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24" name="Google Shape;424;p50"/>
          <p:cNvSpPr/>
          <p:nvPr/>
        </p:nvSpPr>
        <p:spPr>
          <a:xfrm>
            <a:off x="1956600" y="2758716"/>
            <a:ext cx="595800" cy="1641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25" name="Google Shape;425;p50"/>
          <p:cNvSpPr/>
          <p:nvPr/>
        </p:nvSpPr>
        <p:spPr>
          <a:xfrm>
            <a:off x="1956600" y="3848816"/>
            <a:ext cx="595800" cy="1641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26" name="Google Shape;426;p50"/>
          <p:cNvSpPr/>
          <p:nvPr/>
        </p:nvSpPr>
        <p:spPr>
          <a:xfrm>
            <a:off x="1091525" y="1287825"/>
            <a:ext cx="865200" cy="1641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427" name="Google Shape;427;p50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How the </a:t>
            </a:r>
            <a:r>
              <a:rPr lang="fr" dirty="0" err="1"/>
              <a:t>schedule</a:t>
            </a:r>
            <a:r>
              <a:rPr lang="fr" dirty="0"/>
              <a:t> </a:t>
            </a:r>
            <a:r>
              <a:rPr lang="fr" dirty="0" err="1"/>
              <a:t>works</a:t>
            </a:r>
            <a:r>
              <a:rPr lang="fr" dirty="0"/>
              <a:t> | </a:t>
            </a:r>
            <a:r>
              <a:rPr lang="fr" dirty="0" err="1">
                <a:solidFill>
                  <a:schemeClr val="hlink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dirty="0">
                <a:solidFill>
                  <a:schemeClr val="hlink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AI </a:t>
            </a:r>
            <a:r>
              <a:rPr lang="fr" dirty="0" err="1">
                <a:solidFill>
                  <a:schemeClr val="hlink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Recommendations</a:t>
            </a:r>
            <a:r>
              <a:rPr lang="fr" dirty="0"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endParaRPr dirty="0"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</p:txBody>
      </p:sp>
      <p:sp>
        <p:nvSpPr>
          <p:cNvPr id="428" name="Google Shape;428;p50"/>
          <p:cNvSpPr txBox="1"/>
          <p:nvPr/>
        </p:nvSpPr>
        <p:spPr>
          <a:xfrm>
            <a:off x="5051150" y="1681025"/>
            <a:ext cx="38001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 "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AI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Recommendations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" tab, if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enabled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curates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personalized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list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People,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Exhibitors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Sessions, and Items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based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advanced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AI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matching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system. 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completeness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significantly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enhances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quality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recommendations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while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platform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activity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further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refines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results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E5972-8D7E-4069-3C32-96A41DE24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57"/>
          <p:cNvPicPr preferRelativeResize="0"/>
          <p:nvPr/>
        </p:nvPicPr>
        <p:blipFill rotWithShape="1">
          <a:blip r:embed="rId3">
            <a:alphaModFix/>
          </a:blip>
          <a:srcRect b="35279"/>
          <a:stretch/>
        </p:blipFill>
        <p:spPr>
          <a:xfrm>
            <a:off x="532550" y="3251575"/>
            <a:ext cx="4240200" cy="1729200"/>
          </a:xfrm>
          <a:prstGeom prst="roundRect">
            <a:avLst>
              <a:gd name="adj" fmla="val 512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14" name="Google Shape;51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025" y="1087100"/>
            <a:ext cx="2518500" cy="3608700"/>
          </a:xfrm>
          <a:prstGeom prst="roundRect">
            <a:avLst>
              <a:gd name="adj" fmla="val 272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0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515" name="Google Shape;515;p57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watch session on-demand?</a:t>
            </a:r>
            <a:endParaRPr/>
          </a:p>
        </p:txBody>
      </p:sp>
      <p:sp>
        <p:nvSpPr>
          <p:cNvPr id="517" name="Google Shape;517;p57"/>
          <p:cNvSpPr txBox="1"/>
          <p:nvPr/>
        </p:nvSpPr>
        <p:spPr>
          <a:xfrm>
            <a:off x="407125" y="1143000"/>
            <a:ext cx="3692700" cy="1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organizer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make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sessions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available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watch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n-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demand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.</a:t>
            </a:r>
            <a:endParaRPr sz="1100" b="1" dirty="0">
              <a:solidFill>
                <a:schemeClr val="dk2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access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on-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demand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sessions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through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schedule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clicking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past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sessions.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There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may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On-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demand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, Replay or Digital Video Library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added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organizer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homepage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This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where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content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available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watch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after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has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ended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18" name="Google Shape;518;p57"/>
          <p:cNvSpPr/>
          <p:nvPr/>
        </p:nvSpPr>
        <p:spPr>
          <a:xfrm>
            <a:off x="5648025" y="4248850"/>
            <a:ext cx="1287600" cy="4929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19" name="Google Shape;519;p57"/>
          <p:cNvSpPr/>
          <p:nvPr/>
        </p:nvSpPr>
        <p:spPr>
          <a:xfrm>
            <a:off x="1900150" y="4145325"/>
            <a:ext cx="667500" cy="1719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D55D9-6AF7-C65B-D2D4-97D0A2FD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8"/>
          <p:cNvSpPr txBox="1">
            <a:spLocks noGrp="1"/>
          </p:cNvSpPr>
          <p:nvPr>
            <p:ph type="title"/>
          </p:nvPr>
        </p:nvSpPr>
        <p:spPr>
          <a:xfrm>
            <a:off x="787825" y="1930675"/>
            <a:ext cx="75684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55" dirty="0" err="1"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Medium"/>
              </a:rPr>
              <a:t>Available</a:t>
            </a:r>
            <a:r>
              <a:rPr lang="fr" sz="2155" dirty="0"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Medium"/>
              </a:rPr>
              <a:t> </a:t>
            </a:r>
            <a:r>
              <a:rPr lang="fr" sz="2155" dirty="0" err="1"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Medium"/>
              </a:rPr>
              <a:t>Features</a:t>
            </a:r>
            <a:endParaRPr sz="2155" dirty="0">
              <a:latin typeface="Sharp Sans No1 Medium Italic" pitchFamily="2" charset="77"/>
              <a:ea typeface="Sharp Sans No1 Medium Italic" pitchFamily="2" charset="77"/>
              <a:cs typeface="Sharp Sans No1 Medium Italic" pitchFamily="2" charset="77"/>
              <a:sym typeface="Work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155" dirty="0"/>
              <a:t>Networking</a:t>
            </a:r>
            <a:endParaRPr sz="515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778" y="3392537"/>
            <a:ext cx="2727600" cy="1496100"/>
          </a:xfrm>
          <a:prstGeom prst="roundRect">
            <a:avLst>
              <a:gd name="adj" fmla="val 585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14325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30" name="Google Shape;53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800" y="878918"/>
            <a:ext cx="3803100" cy="1942500"/>
          </a:xfrm>
          <a:prstGeom prst="roundRect">
            <a:avLst>
              <a:gd name="adj" fmla="val 7423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14325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31" name="Google Shape;53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1789" y="2724905"/>
            <a:ext cx="3770700" cy="1942500"/>
          </a:xfrm>
          <a:prstGeom prst="roundRect">
            <a:avLst>
              <a:gd name="adj" fmla="val 5137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14325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532" name="Google Shape;532;p59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Networking</a:t>
            </a:r>
            <a:endParaRPr/>
          </a:p>
        </p:txBody>
      </p:sp>
      <p:sp>
        <p:nvSpPr>
          <p:cNvPr id="534" name="Google Shape;534;p59"/>
          <p:cNvSpPr/>
          <p:nvPr/>
        </p:nvSpPr>
        <p:spPr>
          <a:xfrm>
            <a:off x="5756422" y="2816468"/>
            <a:ext cx="298200" cy="1380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35" name="Google Shape;535;p59"/>
          <p:cNvSpPr/>
          <p:nvPr/>
        </p:nvSpPr>
        <p:spPr>
          <a:xfrm>
            <a:off x="2148778" y="4395737"/>
            <a:ext cx="1358100" cy="4929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36" name="Google Shape;536;p59"/>
          <p:cNvSpPr/>
          <p:nvPr/>
        </p:nvSpPr>
        <p:spPr>
          <a:xfrm>
            <a:off x="7778222" y="858218"/>
            <a:ext cx="298200" cy="1380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37" name="Google Shape;537;p59"/>
          <p:cNvSpPr/>
          <p:nvPr/>
        </p:nvSpPr>
        <p:spPr>
          <a:xfrm>
            <a:off x="3503835" y="3401821"/>
            <a:ext cx="1358100" cy="4929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38" name="Google Shape;538;p59"/>
          <p:cNvSpPr txBox="1"/>
          <p:nvPr/>
        </p:nvSpPr>
        <p:spPr>
          <a:xfrm>
            <a:off x="407125" y="1143000"/>
            <a:ext cx="3465000" cy="1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From the home page or the top navigation bar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access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Speaker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and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Attendee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lists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(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these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sections can have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different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names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depending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).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Here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search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and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find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people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connect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with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You can chat, have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video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calls, and book meetings. You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meet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virtually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or face-to-face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depending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how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organized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B99D9-E90C-8449-49A0-1A585732D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9800" y="3919950"/>
            <a:ext cx="5178900" cy="795900"/>
          </a:xfrm>
          <a:prstGeom prst="roundRect">
            <a:avLst>
              <a:gd name="adj" fmla="val 12203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0063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44" name="Google Shape;54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475" y="1060875"/>
            <a:ext cx="2413200" cy="2235600"/>
          </a:xfrm>
          <a:prstGeom prst="roundRect">
            <a:avLst>
              <a:gd name="adj" fmla="val 316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0063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545" name="Google Shape;545;p60"/>
          <p:cNvSpPr/>
          <p:nvPr/>
        </p:nvSpPr>
        <p:spPr>
          <a:xfrm>
            <a:off x="5447475" y="2688900"/>
            <a:ext cx="2248200" cy="6075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46" name="Google Shape;546;p60"/>
          <p:cNvSpPr/>
          <p:nvPr/>
        </p:nvSpPr>
        <p:spPr>
          <a:xfrm>
            <a:off x="7244750" y="3920050"/>
            <a:ext cx="1264200" cy="7959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47" name="Google Shape;547;p60"/>
          <p:cNvSpPr/>
          <p:nvPr/>
        </p:nvSpPr>
        <p:spPr>
          <a:xfrm>
            <a:off x="3388775" y="4137260"/>
            <a:ext cx="1175700" cy="240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48" name="Google Shape;548;p60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Networking</a:t>
            </a:r>
            <a:endParaRPr/>
          </a:p>
        </p:txBody>
      </p:sp>
      <p:sp>
        <p:nvSpPr>
          <p:cNvPr id="550" name="Google Shape;550;p60"/>
          <p:cNvSpPr txBox="1"/>
          <p:nvPr/>
        </p:nvSpPr>
        <p:spPr>
          <a:xfrm>
            <a:off x="407125" y="1143000"/>
            <a:ext cx="3692700" cy="19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time slots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appearing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people's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profiles,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means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that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organizer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has made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possible for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book meetings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with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them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Slots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disappear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once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booked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can manage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availability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for meetings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going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the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meetings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tab in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Event.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Making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yourself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unavailable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all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day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or at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specific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times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remove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meeting slots.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cxnSp>
        <p:nvCxnSpPr>
          <p:cNvPr id="551" name="Google Shape;551;p60"/>
          <p:cNvCxnSpPr/>
          <p:nvPr/>
        </p:nvCxnSpPr>
        <p:spPr>
          <a:xfrm>
            <a:off x="3903175" y="1563350"/>
            <a:ext cx="1594500" cy="2379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2" name="Google Shape;552;p60"/>
          <p:cNvCxnSpPr/>
          <p:nvPr/>
        </p:nvCxnSpPr>
        <p:spPr>
          <a:xfrm>
            <a:off x="3715700" y="2735325"/>
            <a:ext cx="291000" cy="11370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74EC47F-0FF9-E5E4-873E-8BFEF3213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1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How to </a:t>
            </a:r>
            <a:r>
              <a:rPr lang="fr" dirty="0" err="1"/>
              <a:t>send</a:t>
            </a:r>
            <a:r>
              <a:rPr lang="fr" dirty="0"/>
              <a:t> a </a:t>
            </a:r>
            <a:r>
              <a:rPr lang="fr" dirty="0" err="1"/>
              <a:t>connection</a:t>
            </a:r>
            <a:r>
              <a:rPr lang="fr" dirty="0"/>
              <a:t> </a:t>
            </a:r>
            <a:r>
              <a:rPr lang="fr" dirty="0" err="1"/>
              <a:t>request</a:t>
            </a:r>
            <a:endParaRPr dirty="0"/>
          </a:p>
        </p:txBody>
      </p:sp>
      <p:sp>
        <p:nvSpPr>
          <p:cNvPr id="559" name="Google Shape;559;p61"/>
          <p:cNvSpPr txBox="1"/>
          <p:nvPr/>
        </p:nvSpPr>
        <p:spPr>
          <a:xfrm>
            <a:off x="407125" y="1143000"/>
            <a:ext cx="349590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send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connection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request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go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their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 (via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list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participants, speakers or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company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profile) and click the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Send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connection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request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Tip: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Add a note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connection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request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introduce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yourself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and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explain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reason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for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request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able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find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full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list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connections in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“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Event”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under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“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Networking”.</a:t>
            </a:r>
            <a:endParaRPr sz="1100" b="1" dirty="0">
              <a:solidFill>
                <a:schemeClr val="dk2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60" name="Google Shape;560;p61"/>
          <p:cNvSpPr/>
          <p:nvPr/>
        </p:nvSpPr>
        <p:spPr>
          <a:xfrm>
            <a:off x="407125" y="3875700"/>
            <a:ext cx="3302700" cy="736500"/>
          </a:xfrm>
          <a:prstGeom prst="roundRect">
            <a:avLst>
              <a:gd name="adj" fmla="val 16667"/>
            </a:avLst>
          </a:prstGeom>
          <a:solidFill>
            <a:srgbClr val="F6F7F9"/>
          </a:solidFill>
          <a:ln w="9525" cap="flat" cmpd="sng">
            <a:solidFill>
              <a:srgbClr val="D4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000" tIns="126000" rIns="91425" bIns="126000" anchor="ctr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Note: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Accepting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a meeting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will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automatically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make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the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person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who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requested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the meeting one of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your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connections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with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access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to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your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complete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profile.</a:t>
            </a:r>
            <a:endParaRPr sz="825" b="1" dirty="0">
              <a:solidFill>
                <a:srgbClr val="52627E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</p:txBody>
      </p:sp>
      <p:pic>
        <p:nvPicPr>
          <p:cNvPr id="561" name="Google Shape;56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50" y="4112550"/>
            <a:ext cx="262800" cy="2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925" y="1211351"/>
            <a:ext cx="4339800" cy="2493000"/>
          </a:xfrm>
          <a:prstGeom prst="roundRect">
            <a:avLst>
              <a:gd name="adj" fmla="val 3654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14325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563" name="Google Shape;563;p61"/>
          <p:cNvSpPr/>
          <p:nvPr/>
        </p:nvSpPr>
        <p:spPr>
          <a:xfrm>
            <a:off x="7281650" y="2211525"/>
            <a:ext cx="1249500" cy="360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3BB3F9-D16A-9613-91B8-5D4DF8835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2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request a meeting</a:t>
            </a:r>
            <a:endParaRPr/>
          </a:p>
        </p:txBody>
      </p:sp>
      <p:sp>
        <p:nvSpPr>
          <p:cNvPr id="570" name="Google Shape;570;p62"/>
          <p:cNvSpPr txBox="1"/>
          <p:nvPr/>
        </p:nvSpPr>
        <p:spPr>
          <a:xfrm>
            <a:off x="407125" y="902625"/>
            <a:ext cx="4061700" cy="26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 Light"/>
              <a:buAutoNum type="arabicPeriod"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Access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person's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 (i.e.: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from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Attendees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)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 Light"/>
              <a:buAutoNum type="arabicPeriod"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Click on one of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suggested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meeting slots. For more slots click “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more slots”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 Light"/>
              <a:buAutoNum type="arabicPeriod"/>
            </a:pP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After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selecting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slot and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choosing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location for the meeting,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write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note to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person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would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like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meet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457200" lvl="0" indent="-298450" algn="l" rtl="0"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100"/>
              <a:buFont typeface="Work Sans Light"/>
              <a:buAutoNum type="arabicPeriod"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Once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done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click “Send meeting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request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”. At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both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stages 3 and 4,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more people to the meeting and change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meeting’s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date/time.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71" name="Google Shape;571;p62"/>
          <p:cNvSpPr/>
          <p:nvPr/>
        </p:nvSpPr>
        <p:spPr>
          <a:xfrm>
            <a:off x="553524" y="975072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u="none" strike="noStrike" cap="none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1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72" name="Google Shape;572;p62"/>
          <p:cNvSpPr/>
          <p:nvPr/>
        </p:nvSpPr>
        <p:spPr>
          <a:xfrm>
            <a:off x="553524" y="1939380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3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73" name="Google Shape;573;p62"/>
          <p:cNvSpPr/>
          <p:nvPr/>
        </p:nvSpPr>
        <p:spPr>
          <a:xfrm>
            <a:off x="553524" y="1451422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2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74" name="Google Shape;574;p62"/>
          <p:cNvSpPr/>
          <p:nvPr/>
        </p:nvSpPr>
        <p:spPr>
          <a:xfrm>
            <a:off x="553524" y="2531780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4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6197013" y="3608138"/>
            <a:ext cx="169500" cy="166500"/>
          </a:xfrm>
          <a:prstGeom prst="ellipse">
            <a:avLst/>
          </a:prstGeom>
          <a:solidFill>
            <a:srgbClr val="00CC8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7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9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6" name="Google Shape;576;p62"/>
          <p:cNvPicPr preferRelativeResize="0"/>
          <p:nvPr/>
        </p:nvPicPr>
        <p:blipFill rotWithShape="1">
          <a:blip r:embed="rId3">
            <a:alphaModFix/>
          </a:blip>
          <a:srcRect l="3438" t="4734" r="3615" b="5434"/>
          <a:stretch/>
        </p:blipFill>
        <p:spPr>
          <a:xfrm>
            <a:off x="5529536" y="714950"/>
            <a:ext cx="1206300" cy="1053900"/>
          </a:xfrm>
          <a:prstGeom prst="roundRect">
            <a:avLst>
              <a:gd name="adj" fmla="val 5132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7" name="Google Shape;577;p62"/>
          <p:cNvPicPr preferRelativeResize="0"/>
          <p:nvPr/>
        </p:nvPicPr>
        <p:blipFill rotWithShape="1">
          <a:blip r:embed="rId4">
            <a:alphaModFix/>
          </a:blip>
          <a:srcRect l="1101" t="1729" r="2270"/>
          <a:stretch/>
        </p:blipFill>
        <p:spPr>
          <a:xfrm>
            <a:off x="6792700" y="1232925"/>
            <a:ext cx="1886700" cy="1642200"/>
          </a:xfrm>
          <a:prstGeom prst="roundRect">
            <a:avLst>
              <a:gd name="adj" fmla="val 587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50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78" name="Google Shape;578;p62"/>
          <p:cNvPicPr preferRelativeResize="0"/>
          <p:nvPr/>
        </p:nvPicPr>
        <p:blipFill rotWithShape="1">
          <a:blip r:embed="rId5">
            <a:alphaModFix/>
          </a:blip>
          <a:srcRect l="2275" t="1382" r="2910" b="3298"/>
          <a:stretch/>
        </p:blipFill>
        <p:spPr>
          <a:xfrm>
            <a:off x="5020025" y="2506725"/>
            <a:ext cx="1431900" cy="2450100"/>
          </a:xfrm>
          <a:prstGeom prst="roundRect">
            <a:avLst>
              <a:gd name="adj" fmla="val 380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50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79" name="Google Shape;579;p62"/>
          <p:cNvPicPr preferRelativeResize="0"/>
          <p:nvPr/>
        </p:nvPicPr>
        <p:blipFill rotWithShape="1">
          <a:blip r:embed="rId6">
            <a:alphaModFix/>
          </a:blip>
          <a:srcRect l="2940" t="2991" r="2200" b="2935"/>
          <a:stretch/>
        </p:blipFill>
        <p:spPr>
          <a:xfrm>
            <a:off x="6781950" y="3255925"/>
            <a:ext cx="1908300" cy="1541100"/>
          </a:xfrm>
          <a:prstGeom prst="roundRect">
            <a:avLst>
              <a:gd name="adj" fmla="val 269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50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80" name="Google Shape;580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488306" flipH="1">
            <a:off x="6735991" y="987124"/>
            <a:ext cx="585754" cy="14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960506">
            <a:off x="5894550" y="1919204"/>
            <a:ext cx="962884" cy="33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488306" flipH="1">
            <a:off x="6467371" y="2957815"/>
            <a:ext cx="585754" cy="14443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2"/>
          <p:cNvSpPr/>
          <p:nvPr/>
        </p:nvSpPr>
        <p:spPr>
          <a:xfrm>
            <a:off x="5595850" y="811286"/>
            <a:ext cx="193200" cy="193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u="none" strike="noStrike" cap="none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1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84" name="Google Shape;584;p62"/>
          <p:cNvSpPr/>
          <p:nvPr/>
        </p:nvSpPr>
        <p:spPr>
          <a:xfrm>
            <a:off x="7296156" y="1307398"/>
            <a:ext cx="193200" cy="193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2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5764417" y="2272479"/>
            <a:ext cx="193200" cy="193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3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586" name="Google Shape;586;p62"/>
          <p:cNvSpPr/>
          <p:nvPr/>
        </p:nvSpPr>
        <p:spPr>
          <a:xfrm>
            <a:off x="7035732" y="3144433"/>
            <a:ext cx="193200" cy="193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4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A2D96-CDC3-51CE-EC36-32BB3DF46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3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have a virtual meeting?</a:t>
            </a:r>
            <a:endParaRPr/>
          </a:p>
        </p:txBody>
      </p:sp>
      <p:sp>
        <p:nvSpPr>
          <p:cNvPr id="593" name="Google Shape;593;p63"/>
          <p:cNvSpPr txBox="1"/>
          <p:nvPr/>
        </p:nvSpPr>
        <p:spPr>
          <a:xfrm>
            <a:off x="407125" y="1143000"/>
            <a:ext cx="4164900" cy="27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5 minutes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before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virtual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meeting and 15 minutes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before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face-to-face meeting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receive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reminder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email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from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which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click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access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meeting.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are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already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the platform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start the meeting by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going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the profile of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person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have a meeting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with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and click the “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Meeting call”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This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launch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video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call. This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only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available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if the meeting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confirmed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72800" lvl="0" indent="-156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 Light"/>
              <a:buChar char="●"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are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already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committed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for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another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(session or meeting),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notified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text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meeting's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page and in the '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Event' tab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indicate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time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conflict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594" name="Google Shape;594;p63"/>
          <p:cNvSpPr/>
          <p:nvPr/>
        </p:nvSpPr>
        <p:spPr>
          <a:xfrm>
            <a:off x="407125" y="4138475"/>
            <a:ext cx="3049800" cy="736500"/>
          </a:xfrm>
          <a:prstGeom prst="roundRect">
            <a:avLst>
              <a:gd name="adj" fmla="val 16667"/>
            </a:avLst>
          </a:prstGeom>
          <a:solidFill>
            <a:srgbClr val="F6F7F9"/>
          </a:solidFill>
          <a:ln w="9525" cap="flat" cmpd="sng">
            <a:solidFill>
              <a:srgbClr val="D4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8000" tIns="126000" rIns="91425" bIns="126000" anchor="ctr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Note: You can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also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access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a meeting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directly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825" b="1" dirty="0" err="1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from</a:t>
            </a:r>
            <a:r>
              <a:rPr lang="fr" sz="825" b="1" dirty="0">
                <a:solidFill>
                  <a:srgbClr val="52627E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the meeting notification. </a:t>
            </a:r>
            <a:endParaRPr sz="825" b="1" dirty="0">
              <a:solidFill>
                <a:srgbClr val="52627E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</p:txBody>
      </p:sp>
      <p:pic>
        <p:nvPicPr>
          <p:cNvPr id="595" name="Google Shape;59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50" y="4375325"/>
            <a:ext cx="262800" cy="2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925" y="931104"/>
            <a:ext cx="3662700" cy="1312200"/>
          </a:xfrm>
          <a:prstGeom prst="roundRect">
            <a:avLst>
              <a:gd name="adj" fmla="val 6039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57188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97" name="Google Shape;59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9925" y="2465400"/>
            <a:ext cx="3662700" cy="2146800"/>
          </a:xfrm>
          <a:prstGeom prst="roundRect">
            <a:avLst>
              <a:gd name="adj" fmla="val 5604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57188" dist="190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598" name="Google Shape;598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592" y="3079208"/>
            <a:ext cx="154850" cy="154867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3"/>
          <p:cNvSpPr/>
          <p:nvPr/>
        </p:nvSpPr>
        <p:spPr>
          <a:xfrm>
            <a:off x="7325775" y="1957100"/>
            <a:ext cx="982200" cy="240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9026DE-FCE9-D249-9651-87633BEE5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>
            <a:off x="787825" y="1930675"/>
            <a:ext cx="75684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55" dirty="0">
                <a:latin typeface="Sharp Sans No1 Bold" pitchFamily="2" charset="77"/>
                <a:ea typeface="Sharp Sans No1 Bold" pitchFamily="2" charset="77"/>
                <a:cs typeface="Sharp Sans No1 Bold" pitchFamily="2" charset="77"/>
                <a:sym typeface="Work Sans Medium"/>
              </a:rPr>
              <a:t>Access the app</a:t>
            </a:r>
            <a:endParaRPr sz="2155" dirty="0">
              <a:latin typeface="Sharp Sans No1 Bold" pitchFamily="2" charset="77"/>
              <a:ea typeface="Sharp Sans No1 Bold" pitchFamily="2" charset="77"/>
              <a:cs typeface="Sharp Sans No1 Bold" pitchFamily="2" charset="77"/>
              <a:sym typeface="Work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155" dirty="0"/>
              <a:t>Login</a:t>
            </a:r>
            <a:endParaRPr sz="515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049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4"/>
          <p:cNvSpPr txBox="1"/>
          <p:nvPr/>
        </p:nvSpPr>
        <p:spPr>
          <a:xfrm>
            <a:off x="3703600" y="1916103"/>
            <a:ext cx="4169700" cy="229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Sofia"/>
              <a:buNone/>
            </a:pPr>
            <a:r>
              <a:rPr lang="fr" sz="3000" b="1" u="none" strike="noStrike" cap="none" dirty="0" err="1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Thank</a:t>
            </a:r>
            <a:r>
              <a:rPr lang="fr" sz="3000" b="1" u="none" strike="noStrike" cap="none" dirty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3000" b="1" u="none" strike="noStrike" cap="none" dirty="0" err="1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3000" b="1" u="none" strike="noStrike" cap="none" dirty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for </a:t>
            </a:r>
            <a:r>
              <a:rPr lang="fr" sz="3000" b="1" u="none" strike="noStrike" cap="none" dirty="0" err="1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taking</a:t>
            </a:r>
            <a:r>
              <a:rPr lang="fr" sz="3000" b="1" u="none" strike="noStrike" cap="none" dirty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time to </a:t>
            </a:r>
            <a:r>
              <a:rPr lang="fr" sz="3000" b="1" u="none" strike="noStrike" cap="none" dirty="0" err="1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read</a:t>
            </a:r>
            <a:r>
              <a:rPr lang="fr" sz="3000" b="1" u="none" strike="noStrike" cap="none" dirty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3000" b="1" u="none" strike="noStrike" cap="none" dirty="0" err="1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this</a:t>
            </a:r>
            <a:r>
              <a:rPr lang="fr" sz="3000" b="1" u="none" strike="noStrike" cap="none" dirty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3000" b="1" u="none" strike="noStrike" cap="none" dirty="0" err="1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presentation</a:t>
            </a:r>
            <a:r>
              <a:rPr lang="fr" sz="3000" b="1" u="none" strike="noStrike" cap="none" dirty="0">
                <a:solidFill>
                  <a:schemeClr val="accent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br>
              <a:rPr lang="fr" sz="3200" b="1" u="none" strike="noStrike" cap="none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</a:br>
            <a:endParaRPr sz="2500" b="1" u="none" strike="noStrike" cap="none" dirty="0">
              <a:solidFill>
                <a:schemeClr val="accent4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ofia"/>
              <a:buNone/>
            </a:pPr>
            <a:r>
              <a:rPr lang="fr" sz="1300" b="1" dirty="0" err="1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Feel</a:t>
            </a:r>
            <a:r>
              <a:rPr lang="fr" sz="1300" b="1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free to contact </a:t>
            </a:r>
            <a:r>
              <a:rPr lang="fr" sz="1300" b="1" dirty="0" err="1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our</a:t>
            </a:r>
            <a:r>
              <a:rPr lang="fr" sz="1300" b="1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300" b="1" u="sng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Team</a:t>
            </a:r>
            <a:r>
              <a:rPr lang="fr" sz="1300" b="1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if </a:t>
            </a:r>
            <a:r>
              <a:rPr lang="fr" sz="1300" b="1" dirty="0" err="1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you</a:t>
            </a:r>
            <a:r>
              <a:rPr lang="fr" sz="1300" b="1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300" b="1" dirty="0" err="1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need</a:t>
            </a:r>
            <a:r>
              <a:rPr lang="fr" sz="1300" b="1" dirty="0">
                <a:solidFill>
                  <a:schemeClr val="accent4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assistance.</a:t>
            </a:r>
            <a:endParaRPr sz="1800" b="1" u="none" strike="noStrike" cap="none" dirty="0">
              <a:solidFill>
                <a:schemeClr val="accent4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</p:txBody>
      </p:sp>
      <p:pic>
        <p:nvPicPr>
          <p:cNvPr id="606" name="Google Shape;60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50" y="1611425"/>
            <a:ext cx="2670450" cy="22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78100" flipH="1">
            <a:off x="6599613" y="3795194"/>
            <a:ext cx="696725" cy="70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953F5-944D-0780-F082-4B86BB42B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600" y="855490"/>
            <a:ext cx="1555955" cy="755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"/>
          <p:cNvSpPr/>
          <p:nvPr/>
        </p:nvSpPr>
        <p:spPr>
          <a:xfrm>
            <a:off x="174928" y="1422454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u="none" strike="noStrike" cap="none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1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167228" y="2499254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2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293" name="Google Shape;293;p38"/>
          <p:cNvSpPr txBox="1"/>
          <p:nvPr/>
        </p:nvSpPr>
        <p:spPr>
          <a:xfrm>
            <a:off x="437775" y="2353450"/>
            <a:ext cx="41124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can also access the event from your phone by downloading the OPS Event app (</a:t>
            </a:r>
            <a:r>
              <a:rPr lang="fr" sz="1100" b="1" u="sng" dirty="0">
                <a:solidFill>
                  <a:schemeClr val="hlink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/</a:t>
            </a:r>
            <a:r>
              <a:rPr lang="fr" sz="1100" b="1" u="sng" dirty="0">
                <a:solidFill>
                  <a:schemeClr val="hlink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Android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) or the event branded app.</a:t>
            </a:r>
            <a:br>
              <a:rPr lang="fr" sz="1100" b="1" u="none" strike="noStrike" cap="none" dirty="0">
                <a:latin typeface="Sharp Sans No1 Book" pitchFamily="2" charset="77"/>
                <a:ea typeface="Sharp Sans No1 Book" pitchFamily="2" charset="77"/>
                <a:cs typeface="Sharp Sans No1 Book" pitchFamily="2" charset="77"/>
              </a:rPr>
            </a:br>
            <a:br>
              <a:rPr lang="fr" sz="1100" b="1" u="none" strike="noStrike" cap="none" dirty="0">
                <a:latin typeface="Sharp Sans No1 Book" pitchFamily="2" charset="77"/>
                <a:ea typeface="Sharp Sans No1 Book" pitchFamily="2" charset="77"/>
                <a:cs typeface="Sharp Sans No1 Book" pitchFamily="2" charset="77"/>
              </a:rPr>
            </a:br>
            <a:endParaRPr sz="1100" b="1" u="none" strike="noStrike" cap="none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294" name="Google Shape;294;p38"/>
          <p:cNvSpPr txBox="1"/>
          <p:nvPr/>
        </p:nvSpPr>
        <p:spPr>
          <a:xfrm>
            <a:off x="437775" y="1143000"/>
            <a:ext cx="43662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receive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 email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similar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this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ones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with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redirecting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a login page.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account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automatically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created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the platform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after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have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registered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window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prompt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create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password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for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account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: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1929" y="3146320"/>
            <a:ext cx="2528100" cy="1560000"/>
          </a:xfrm>
          <a:prstGeom prst="roundRect">
            <a:avLst>
              <a:gd name="adj" fmla="val 3527"/>
            </a:avLst>
          </a:prstGeom>
          <a:noFill/>
          <a:ln>
            <a:noFill/>
          </a:ln>
          <a:effectLst>
            <a:outerShdw blurRad="800100" dist="19050" dir="5400000" algn="bl" rotWithShape="0">
              <a:schemeClr val="lt2">
                <a:alpha val="19000"/>
              </a:schemeClr>
            </a:outerShdw>
          </a:effectLst>
        </p:spPr>
      </p:pic>
      <p:pic>
        <p:nvPicPr>
          <p:cNvPr id="296" name="Google Shape;296;p38"/>
          <p:cNvPicPr preferRelativeResize="0"/>
          <p:nvPr/>
        </p:nvPicPr>
        <p:blipFill rotWithShape="1">
          <a:blip r:embed="rId6">
            <a:alphaModFix/>
          </a:blip>
          <a:srcRect l="4667" t="2794" r="3982" b="5597"/>
          <a:stretch/>
        </p:blipFill>
        <p:spPr>
          <a:xfrm>
            <a:off x="5689529" y="730100"/>
            <a:ext cx="2500500" cy="2190000"/>
          </a:xfrm>
          <a:prstGeom prst="roundRect">
            <a:avLst>
              <a:gd name="adj" fmla="val 4284"/>
            </a:avLst>
          </a:prstGeom>
          <a:noFill/>
          <a:ln>
            <a:noFill/>
          </a:ln>
          <a:effectLst>
            <a:outerShdw blurRad="800100" dist="19050" dir="5400000" algn="bl" rotWithShape="0">
              <a:schemeClr val="lt2">
                <a:alpha val="19000"/>
              </a:schemeClr>
            </a:outerShdw>
          </a:effectLst>
        </p:spPr>
      </p:pic>
      <p:sp>
        <p:nvSpPr>
          <p:cNvPr id="297" name="Google Shape;297;p38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login for the first time?</a:t>
            </a:r>
            <a:endParaRPr/>
          </a:p>
        </p:txBody>
      </p:sp>
      <p:cxnSp>
        <p:nvCxnSpPr>
          <p:cNvPr id="299" name="Google Shape;299;p38"/>
          <p:cNvCxnSpPr>
            <a:stCxn id="294" idx="3"/>
          </p:cNvCxnSpPr>
          <p:nvPr/>
        </p:nvCxnSpPr>
        <p:spPr>
          <a:xfrm>
            <a:off x="4803975" y="1538550"/>
            <a:ext cx="7890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0" name="Google Shape;300;p38"/>
          <p:cNvCxnSpPr/>
          <p:nvPr/>
        </p:nvCxnSpPr>
        <p:spPr>
          <a:xfrm>
            <a:off x="4392500" y="2686725"/>
            <a:ext cx="1186800" cy="459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" name="Google Shape;301;p38"/>
          <p:cNvSpPr/>
          <p:nvPr/>
        </p:nvSpPr>
        <p:spPr>
          <a:xfrm>
            <a:off x="178775" y="3857785"/>
            <a:ext cx="4162200" cy="802200"/>
          </a:xfrm>
          <a:prstGeom prst="roundRect">
            <a:avLst>
              <a:gd name="adj" fmla="val 16667"/>
            </a:avLst>
          </a:prstGeom>
          <a:solidFill>
            <a:srgbClr val="F6F7F9"/>
          </a:solidFill>
          <a:ln w="9525" cap="flat" cmpd="sng">
            <a:solidFill>
              <a:srgbClr val="D4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4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Note: If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you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don’t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see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this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email in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your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mailbox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,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please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check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your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spam folder. Most of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our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emails are sent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from</a:t>
            </a:r>
            <a:r>
              <a:rPr lang="fr" sz="825" b="1" i="1" dirty="0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 </a:t>
            </a:r>
            <a:r>
              <a:rPr lang="fr" sz="825" b="1" i="1" dirty="0" err="1">
                <a:solidFill>
                  <a:srgbClr val="52627E"/>
                </a:solidFill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SemiBold"/>
              </a:rPr>
              <a:t>noreply@swapcard.com</a:t>
            </a:r>
            <a:endParaRPr sz="1125" b="1" i="1" dirty="0">
              <a:solidFill>
                <a:srgbClr val="52627E"/>
              </a:solidFill>
              <a:latin typeface="Sharp Sans No1 Medium Italic" pitchFamily="2" charset="77"/>
              <a:ea typeface="Sharp Sans No1 Medium Italic" pitchFamily="2" charset="77"/>
              <a:cs typeface="Sharp Sans No1 Medium Italic" pitchFamily="2" charset="77"/>
              <a:sym typeface="Work Sans Medium"/>
            </a:endParaRPr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600" y="4151825"/>
            <a:ext cx="262800" cy="2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2B5CF-DD26-3A8B-DBE7-70965638C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/>
          <p:nvPr/>
        </p:nvSpPr>
        <p:spPr>
          <a:xfrm>
            <a:off x="1247450" y="1264575"/>
            <a:ext cx="328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Access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account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</a:t>
            </a:r>
            <a:r>
              <a:rPr lang="fr" sz="1100" b="1" dirty="0">
                <a:solidFill>
                  <a:srgbClr val="565674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u="sng" dirty="0">
                <a:solidFill>
                  <a:schemeClr val="hlink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  <a:hlinkClick r:id="rId3"/>
              </a:rPr>
              <a:t>app.swapcard.com</a:t>
            </a:r>
            <a:endParaRPr sz="1100" b="1" dirty="0">
              <a:solidFill>
                <a:srgbClr val="565674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1291500" y="1846625"/>
            <a:ext cx="328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Enter the email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used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register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for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09" name="Google Shape;309;p39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login when I have an account?</a:t>
            </a:r>
            <a:endParaRPr/>
          </a:p>
        </p:txBody>
      </p:sp>
      <p:sp>
        <p:nvSpPr>
          <p:cNvPr id="311" name="Google Shape;311;p39"/>
          <p:cNvSpPr/>
          <p:nvPr/>
        </p:nvSpPr>
        <p:spPr>
          <a:xfrm>
            <a:off x="1015253" y="1325479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u="none" strike="noStrike" cap="none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1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312" name="Google Shape;312;p39"/>
          <p:cNvSpPr/>
          <p:nvPr/>
        </p:nvSpPr>
        <p:spPr>
          <a:xfrm>
            <a:off x="1015253" y="1925279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2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313" name="Google Shape;313;p39"/>
          <p:cNvSpPr/>
          <p:nvPr/>
        </p:nvSpPr>
        <p:spPr>
          <a:xfrm>
            <a:off x="1015253" y="2599679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3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314" name="Google Shape;314;p39"/>
          <p:cNvSpPr txBox="1"/>
          <p:nvPr/>
        </p:nvSpPr>
        <p:spPr>
          <a:xfrm>
            <a:off x="1291488" y="2544525"/>
            <a:ext cx="3280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then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prompted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enter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password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(if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previously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set) or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notified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that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one-time code has been sent to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email. If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unsure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password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,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100" b="1" dirty="0" err="1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request</a:t>
            </a:r>
            <a:r>
              <a:rPr lang="fr" sz="1100" b="1" dirty="0">
                <a:solidFill>
                  <a:schemeClr val="lt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one-time code.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You'll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promptly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receive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 email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with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 code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that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enter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into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designated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box. </a:t>
            </a: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363" y="1199375"/>
            <a:ext cx="3040462" cy="2806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/>
          <p:nvPr/>
        </p:nvSpPr>
        <p:spPr>
          <a:xfrm>
            <a:off x="1015253" y="4252329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4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317" name="Google Shape;317;p39"/>
          <p:cNvSpPr txBox="1"/>
          <p:nvPr/>
        </p:nvSpPr>
        <p:spPr>
          <a:xfrm>
            <a:off x="1291500" y="4136225"/>
            <a:ext cx="224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need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any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help,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please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contact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u="sng" dirty="0">
                <a:solidFill>
                  <a:schemeClr val="hlink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  <a:hlinkClick r:id="rId5"/>
              </a:rPr>
              <a:t>Support Team.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0C140-9713-6089-1464-F6764B2B8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>
            <a:spLocks noGrp="1"/>
          </p:cNvSpPr>
          <p:nvPr>
            <p:ph type="title"/>
          </p:nvPr>
        </p:nvSpPr>
        <p:spPr>
          <a:xfrm>
            <a:off x="1948425" y="1930675"/>
            <a:ext cx="52473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55" dirty="0" err="1"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Medium"/>
              </a:rPr>
              <a:t>Available</a:t>
            </a:r>
            <a:r>
              <a:rPr lang="fr" sz="2155" dirty="0"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Medium"/>
              </a:rPr>
              <a:t> </a:t>
            </a:r>
            <a:r>
              <a:rPr lang="fr" sz="2155" dirty="0" err="1">
                <a:latin typeface="Sharp Sans No1 Medium Italic" pitchFamily="2" charset="77"/>
                <a:ea typeface="Sharp Sans No1 Medium Italic" pitchFamily="2" charset="77"/>
                <a:cs typeface="Sharp Sans No1 Medium Italic" pitchFamily="2" charset="77"/>
                <a:sym typeface="Work Sans Medium"/>
              </a:rPr>
              <a:t>Features</a:t>
            </a:r>
            <a:endParaRPr sz="2155" dirty="0">
              <a:latin typeface="Sharp Sans No1 Medium Italic" pitchFamily="2" charset="77"/>
              <a:ea typeface="Sharp Sans No1 Medium Italic" pitchFamily="2" charset="77"/>
              <a:cs typeface="Sharp Sans No1 Medium Italic" pitchFamily="2" charset="77"/>
              <a:sym typeface="Work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155" dirty="0"/>
              <a:t>Content</a:t>
            </a:r>
            <a:endParaRPr sz="515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250" y="1102126"/>
            <a:ext cx="5142900" cy="3366300"/>
          </a:xfrm>
          <a:prstGeom prst="roundRect">
            <a:avLst>
              <a:gd name="adj" fmla="val 1829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4" name="Google Shape;364;p44"/>
          <p:cNvSpPr/>
          <p:nvPr/>
        </p:nvSpPr>
        <p:spPr>
          <a:xfrm>
            <a:off x="361300" y="1753200"/>
            <a:ext cx="1226400" cy="12102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65" name="Google Shape;365;p44"/>
          <p:cNvSpPr/>
          <p:nvPr/>
        </p:nvSpPr>
        <p:spPr>
          <a:xfrm>
            <a:off x="5487378" y="1102129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u="none" strike="noStrike" cap="none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1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366" name="Google Shape;366;p44"/>
          <p:cNvSpPr/>
          <p:nvPr/>
        </p:nvSpPr>
        <p:spPr>
          <a:xfrm>
            <a:off x="129103" y="1681029"/>
            <a:ext cx="232200" cy="232200"/>
          </a:xfrm>
          <a:prstGeom prst="ellipse">
            <a:avLst/>
          </a:prstGeom>
          <a:solidFill>
            <a:srgbClr val="D1481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Sofia"/>
              <a:buNone/>
            </a:pPr>
            <a:r>
              <a:rPr lang="fr" sz="900" b="1" dirty="0">
                <a:solidFill>
                  <a:srgbClr val="FFFFFF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"/>
              </a:rPr>
              <a:t>2</a:t>
            </a:r>
            <a:endParaRPr sz="1100" b="1" u="none" strike="noStrike" cap="none" dirty="0">
              <a:solidFill>
                <a:srgbClr val="FFFFFF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"/>
            </a:endParaRPr>
          </a:p>
        </p:txBody>
      </p:sp>
      <p:sp>
        <p:nvSpPr>
          <p:cNvPr id="367" name="Google Shape;367;p44"/>
          <p:cNvSpPr txBox="1"/>
          <p:nvPr/>
        </p:nvSpPr>
        <p:spPr>
          <a:xfrm>
            <a:off x="5719575" y="1681025"/>
            <a:ext cx="3131700" cy="22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There are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two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ways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accessing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profile:</a:t>
            </a:r>
            <a:b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</a:b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94400" marR="0" lvl="0" indent="-15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 Medium"/>
              <a:buAutoNum type="arabicPeriod"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From the drop-down on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upper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-right corner of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screen, click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“</a:t>
            </a:r>
            <a:r>
              <a:rPr lang="fr" sz="11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My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profile”</a:t>
            </a:r>
            <a:b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</a:b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94400" marR="0" lvl="0" indent="-15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Work Sans Medium"/>
              <a:buAutoNum type="arabicPeriod"/>
            </a:pP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On the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left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side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screen </a:t>
            </a:r>
            <a:b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</a:b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next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photo, click </a:t>
            </a:r>
            <a:r>
              <a:rPr lang="fr" sz="11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“Edit”</a:t>
            </a:r>
            <a:endParaRPr sz="1100" b="1" dirty="0">
              <a:solidFill>
                <a:schemeClr val="dk2"/>
              </a:solidFill>
              <a:latin typeface="Sharp Sans No1 Semibold" pitchFamily="2" charset="77"/>
              <a:ea typeface="Sharp Sans No1 Semibold" pitchFamily="2" charset="77"/>
              <a:cs typeface="Sharp Sans No1 Semibold" pitchFamily="2" charset="77"/>
              <a:sym typeface="Work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You’ll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redirected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where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edit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1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1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information.</a:t>
            </a:r>
            <a:endParaRPr sz="1100" b="1" u="none" strike="noStrike" cap="none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68" name="Google Shape;368;p44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edit your profile (1/3) </a:t>
            </a:r>
            <a:endParaRPr/>
          </a:p>
        </p:txBody>
      </p:sp>
      <p:sp>
        <p:nvSpPr>
          <p:cNvPr id="370" name="Google Shape;370;p44"/>
          <p:cNvSpPr/>
          <p:nvPr/>
        </p:nvSpPr>
        <p:spPr>
          <a:xfrm>
            <a:off x="5053450" y="1102125"/>
            <a:ext cx="389700" cy="2322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E5195-E11D-FDF4-2EDA-520B60727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/>
          <p:nvPr/>
        </p:nvSpPr>
        <p:spPr>
          <a:xfrm>
            <a:off x="4572000" y="1633375"/>
            <a:ext cx="4155600" cy="2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To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edit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profile, click</a:t>
            </a:r>
            <a:r>
              <a:rPr lang="fr" sz="1200" b="1" u="none" strike="noStrike" cap="none" dirty="0">
                <a:solidFill>
                  <a:schemeClr val="dk2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 </a:t>
            </a:r>
            <a:r>
              <a:rPr lang="fr" sz="1200" b="1" u="none" strike="noStrike" cap="none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“Edit”</a:t>
            </a:r>
            <a:r>
              <a:rPr lang="fr" sz="1200" b="1" u="none" strike="noStrike" cap="none" dirty="0">
                <a:solidFill>
                  <a:schemeClr val="dk2"/>
                </a:solidFill>
                <a:latin typeface="Sharp Sans No1 Medium" pitchFamily="2" charset="77"/>
                <a:ea typeface="Sharp Sans No1 Medium" pitchFamily="2" charset="77"/>
                <a:cs typeface="Sharp Sans No1 Medium" pitchFamily="2" charset="77"/>
                <a:sym typeface="Work Sans Medium"/>
              </a:rPr>
              <a:t> 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or</a:t>
            </a:r>
            <a:r>
              <a:rPr lang="fr" sz="1200" b="1" u="none" strike="noStrike" cap="none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u="none" strike="noStrike" cap="none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“Add”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next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b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</a:b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 information section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want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to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edit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</a:t>
            </a:r>
            <a:br>
              <a:rPr lang="fr" sz="1200" b="1" u="none" strike="noStrike" cap="none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</a:b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Here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is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information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edit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:</a:t>
            </a:r>
            <a:endParaRPr sz="1200" b="1" u="none" strike="noStrike" cap="none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marR="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Personal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information 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marR="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Biography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marR="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Social Media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marR="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Contact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details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marR="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Company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marR="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Additional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fields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added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by 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organizer</a:t>
            </a:r>
            <a:endParaRPr sz="1200" b="1" u="none" strike="noStrike" cap="none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u="none" strike="noStrike" cap="none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376" name="Google Shape;376;p45"/>
          <p:cNvPicPr preferRelativeResize="0"/>
          <p:nvPr/>
        </p:nvPicPr>
        <p:blipFill rotWithShape="1">
          <a:blip r:embed="rId3">
            <a:alphaModFix/>
          </a:blip>
          <a:srcRect l="2326" t="1409" r="2335"/>
          <a:stretch/>
        </p:blipFill>
        <p:spPr>
          <a:xfrm>
            <a:off x="744050" y="834900"/>
            <a:ext cx="2996700" cy="4059600"/>
          </a:xfrm>
          <a:prstGeom prst="roundRect">
            <a:avLst>
              <a:gd name="adj" fmla="val 3345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377" name="Google Shape;377;p45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edit your profile (2/3) </a:t>
            </a:r>
            <a:endParaRPr/>
          </a:p>
        </p:txBody>
      </p:sp>
      <p:sp>
        <p:nvSpPr>
          <p:cNvPr id="379" name="Google Shape;379;p45"/>
          <p:cNvSpPr/>
          <p:nvPr/>
        </p:nvSpPr>
        <p:spPr>
          <a:xfrm>
            <a:off x="3432853" y="865348"/>
            <a:ext cx="308100" cy="186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80" name="Google Shape;380;p45"/>
          <p:cNvSpPr/>
          <p:nvPr/>
        </p:nvSpPr>
        <p:spPr>
          <a:xfrm>
            <a:off x="3432853" y="2198728"/>
            <a:ext cx="308100" cy="186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81" name="Google Shape;381;p45"/>
          <p:cNvSpPr/>
          <p:nvPr/>
        </p:nvSpPr>
        <p:spPr>
          <a:xfrm>
            <a:off x="3432853" y="3532108"/>
            <a:ext cx="308100" cy="186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3432853" y="4098338"/>
            <a:ext cx="308100" cy="1863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99B09A-7CE5-4DB4-9484-92A8F92A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375" y="757250"/>
            <a:ext cx="1957200" cy="4178700"/>
          </a:xfrm>
          <a:prstGeom prst="roundRect">
            <a:avLst>
              <a:gd name="adj" fmla="val 441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257175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388" name="Google Shape;388;p46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to edit your profile (3/3) </a:t>
            </a:r>
            <a:endParaRPr/>
          </a:p>
        </p:txBody>
      </p:sp>
      <p:sp>
        <p:nvSpPr>
          <p:cNvPr id="390" name="Google Shape;390;p46"/>
          <p:cNvSpPr txBox="1"/>
          <p:nvPr/>
        </p:nvSpPr>
        <p:spPr>
          <a:xfrm>
            <a:off x="4320125" y="1633375"/>
            <a:ext cx="4155600" cy="21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From the “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Settings” tab,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can update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account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preferences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: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Language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Display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status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Email notifications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Email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addresses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(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add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secondary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email)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details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Update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password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2-steps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verification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122400" lvl="0" indent="-13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Work Sans Light"/>
              <a:buChar char="●"/>
            </a:pP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Delete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my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account</a:t>
            </a:r>
            <a:endParaRPr sz="1200" b="1" u="none" strike="noStrike" cap="none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E8EB6-1193-0E8F-F5BF-1B6C0331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>
            <a:spLocks noGrp="1"/>
          </p:cNvSpPr>
          <p:nvPr>
            <p:ph type="title"/>
          </p:nvPr>
        </p:nvSpPr>
        <p:spPr>
          <a:xfrm>
            <a:off x="171075" y="77000"/>
            <a:ext cx="6543600" cy="3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the schedule works </a:t>
            </a:r>
            <a:endParaRPr/>
          </a:p>
        </p:txBody>
      </p:sp>
      <p:sp>
        <p:nvSpPr>
          <p:cNvPr id="396" name="Google Shape;396;p47"/>
          <p:cNvSpPr txBox="1"/>
          <p:nvPr/>
        </p:nvSpPr>
        <p:spPr>
          <a:xfrm>
            <a:off x="5719575" y="1681025"/>
            <a:ext cx="31317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schedule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/agenda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button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gives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an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overview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event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sessions. You can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register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for sessions by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clicking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this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bookmarking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icon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. 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You can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find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sessions by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using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the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search</a:t>
            </a:r>
            <a:r>
              <a:rPr lang="fr" sz="1200" b="1" dirty="0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 bar and </a:t>
            </a:r>
            <a:r>
              <a:rPr lang="fr" sz="1200" b="1" dirty="0" err="1">
                <a:solidFill>
                  <a:schemeClr val="dk2"/>
                </a:solidFill>
                <a:latin typeface="Sharp Sans No1 Semibold" pitchFamily="2" charset="77"/>
                <a:ea typeface="Sharp Sans No1 Semibold" pitchFamily="2" charset="77"/>
                <a:cs typeface="Sharp Sans No1 Semibold" pitchFamily="2" charset="77"/>
                <a:sym typeface="Work Sans SemiBold"/>
              </a:rPr>
              <a:t>filters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located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on the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left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</a:t>
            </a:r>
            <a:r>
              <a:rPr lang="fr" sz="1200" b="1" dirty="0" err="1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side</a:t>
            </a:r>
            <a:r>
              <a:rPr lang="fr" sz="1200" b="1" dirty="0">
                <a:solidFill>
                  <a:schemeClr val="dk2"/>
                </a:solidFill>
                <a:latin typeface="Sharp Sans No1 Book" pitchFamily="2" charset="77"/>
                <a:ea typeface="Sharp Sans No1 Book" pitchFamily="2" charset="77"/>
                <a:cs typeface="Sharp Sans No1 Book" pitchFamily="2" charset="77"/>
                <a:sym typeface="Work Sans Light"/>
              </a:rPr>
              <a:t> of the screen.</a:t>
            </a:r>
            <a:endParaRPr sz="1200" b="1" dirty="0">
              <a:solidFill>
                <a:schemeClr val="dk2"/>
              </a:solidFill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397" name="Google Shape;3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74" y="1206922"/>
            <a:ext cx="5306100" cy="3403500"/>
          </a:xfrm>
          <a:prstGeom prst="roundRect">
            <a:avLst>
              <a:gd name="adj" fmla="val 3145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85788" dist="1905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398" name="Google Shape;398;p47"/>
          <p:cNvSpPr/>
          <p:nvPr/>
        </p:nvSpPr>
        <p:spPr>
          <a:xfrm>
            <a:off x="317674" y="1606298"/>
            <a:ext cx="1353000" cy="14862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sp>
        <p:nvSpPr>
          <p:cNvPr id="399" name="Google Shape;399;p47"/>
          <p:cNvSpPr/>
          <p:nvPr/>
        </p:nvSpPr>
        <p:spPr>
          <a:xfrm rot="10800000" flipH="1">
            <a:off x="2718015" y="3851261"/>
            <a:ext cx="328500" cy="198900"/>
          </a:xfrm>
          <a:prstGeom prst="roundRect">
            <a:avLst>
              <a:gd name="adj" fmla="val 6844"/>
            </a:avLst>
          </a:prstGeom>
          <a:solidFill>
            <a:srgbClr val="D1481D">
              <a:alpha val="13920"/>
            </a:srgbClr>
          </a:solidFill>
          <a:ln w="9525" cap="flat" cmpd="sng">
            <a:solidFill>
              <a:srgbClr val="D1481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Sharp Sans No1 Book" pitchFamily="2" charset="77"/>
              <a:ea typeface="Sharp Sans No1 Book" pitchFamily="2" charset="77"/>
              <a:cs typeface="Sharp Sans No1 Book" pitchFamily="2" charset="77"/>
              <a:sym typeface="Work Sans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D6DEA-DBBB-0E42-5B84-F78B231F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919" y="60105"/>
            <a:ext cx="811161" cy="3940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APCARD TEMPLATE">
  <a:themeElements>
    <a:clrScheme name="Simple Light">
      <a:dk1>
        <a:srgbClr val="262E3D"/>
      </a:dk1>
      <a:lt1>
        <a:srgbClr val="FFFFFF"/>
      </a:lt1>
      <a:dk2>
        <a:srgbClr val="374255"/>
      </a:dk2>
      <a:lt2>
        <a:srgbClr val="52627E"/>
      </a:lt2>
      <a:accent1>
        <a:srgbClr val="D4DAE3"/>
      </a:accent1>
      <a:accent2>
        <a:srgbClr val="03AB81"/>
      </a:accent2>
      <a:accent3>
        <a:srgbClr val="00CC88"/>
      </a:accent3>
      <a:accent4>
        <a:srgbClr val="EBF7F2"/>
      </a:accent4>
      <a:accent5>
        <a:srgbClr val="F6F7F9"/>
      </a:accent5>
      <a:accent6>
        <a:srgbClr val="D1481D"/>
      </a:accent6>
      <a:hlink>
        <a:srgbClr val="026D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ArchiverLinkFileType xmlns="f2fa6a54-8abf-46f1-abd3-b3d3ebb5ea7a" xsi:nil="true"/>
    <lcf76f155ced4ddcb4097134ff3c332f xmlns="f2fa6a54-8abf-46f1-abd3-b3d3ebb5ea7a">
      <Terms xmlns="http://schemas.microsoft.com/office/infopath/2007/PartnerControls"/>
    </lcf76f155ced4ddcb4097134ff3c332f>
    <TaxCatchAll xmlns="70288151-19b4-4d5a-9806-8a39607ef2b5" xsi:nil="true"/>
    <Number xmlns="f2fa6a54-8abf-46f1-abd3-b3d3ebb5ea7a" xsi:nil="true"/>
    <_x0031_23456 xmlns="f2fa6a54-8abf-46f1-abd3-b3d3ebb5ea7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41ED94D694F4283261AEB8C5393F4" ma:contentTypeVersion="28" ma:contentTypeDescription="Create a new document." ma:contentTypeScope="" ma:versionID="ee766bb8aefff598098ff5bc717c62bf">
  <xsd:schema xmlns:xsd="http://www.w3.org/2001/XMLSchema" xmlns:xs="http://www.w3.org/2001/XMLSchema" xmlns:p="http://schemas.microsoft.com/office/2006/metadata/properties" xmlns:ns1="http://schemas.microsoft.com/sharepoint/v3" xmlns:ns2="f2fa6a54-8abf-46f1-abd3-b3d3ebb5ea7a" xmlns:ns3="24c35b05-e2d6-40f5-9d33-daeb207eee92" xmlns:ns4="70288151-19b4-4d5a-9806-8a39607ef2b5" xmlns:ns5="http://schemas.microsoft.com/sharepoint/v4" targetNamespace="http://schemas.microsoft.com/office/2006/metadata/properties" ma:root="true" ma:fieldsID="601eb70b4d72eae5f297d6421524c3a4" ns1:_="" ns2:_="" ns3:_="" ns4:_="" ns5:_="">
    <xsd:import namespace="http://schemas.microsoft.com/sharepoint/v3"/>
    <xsd:import namespace="f2fa6a54-8abf-46f1-abd3-b3d3ebb5ea7a"/>
    <xsd:import namespace="24c35b05-e2d6-40f5-9d33-daeb207eee92"/>
    <xsd:import namespace="70288151-19b4-4d5a-9806-8a39607ef2b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_x0031_23456" minOccurs="0"/>
                <xsd:element ref="ns2:Numbe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2:ArchiverLinkFileType" minOccurs="0"/>
                <xsd:element ref="ns5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30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31" nillable="true" ma:displayName="Hold and Record Status" ma:decimals="0" ma:hidden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a6a54-8abf-46f1-abd3-b3d3ebb5ea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x0031_23456" ma:index="20" nillable="true" ma:displayName="Ticket Number" ma:format="Dropdown" ma:internalName="_x0031_23456">
      <xsd:simpleType>
        <xsd:restriction base="dms:Text">
          <xsd:maxLength value="10"/>
        </xsd:restriction>
      </xsd:simpleType>
    </xsd:element>
    <xsd:element name="Number" ma:index="21" nillable="true" ma:displayName="Number" ma:format="Dropdown" ma:internalName="Number" ma:percentage="FALSE">
      <xsd:simpleType>
        <xsd:restriction base="dms:Number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ArchiverLinkFileType" ma:index="28" nillable="true" ma:displayName="ArchiverLinkFileType" ma:hidden="true" ma:internalName="ArchiverLinkFileTyp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35b05-e2d6-40f5-9d33-daeb207eee9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88151-19b4-4d5a-9806-8a39607ef2b5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2376ff1b-3b76-44d0-9e49-6f3a18113940}" ma:internalName="TaxCatchAll" ma:showField="CatchAllData" ma:web="70288151-19b4-4d5a-9806-8a39607ef2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66BCFC-08A5-4F9C-A2EC-B3CB2C77AD7F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24c35b05-e2d6-40f5-9d33-daeb207eee92"/>
    <ds:schemaRef ds:uri="http://purl.org/dc/terms/"/>
    <ds:schemaRef ds:uri="f2fa6a54-8abf-46f1-abd3-b3d3ebb5ea7a"/>
    <ds:schemaRef ds:uri="http://schemas.microsoft.com/office/infopath/2007/PartnerControls"/>
    <ds:schemaRef ds:uri="http://schemas.microsoft.com/sharepoint/v4"/>
    <ds:schemaRef ds:uri="70288151-19b4-4d5a-9806-8a39607ef2b5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34DBCD-C71E-49E4-9516-77E33DE7C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fa6a54-8abf-46f1-abd3-b3d3ebb5ea7a"/>
    <ds:schemaRef ds:uri="24c35b05-e2d6-40f5-9d33-daeb207eee92"/>
    <ds:schemaRef ds:uri="70288151-19b4-4d5a-9806-8a39607ef2b5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A106E6-A48D-4A35-A2A1-AEC2C05A2D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1190</Words>
  <Application>Microsoft Office PowerPoint</Application>
  <PresentationFormat>On-screen Show (16:9)</PresentationFormat>
  <Paragraphs>112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Work Sans</vt:lpstr>
      <vt:lpstr>Arial</vt:lpstr>
      <vt:lpstr>Sharp Sans No1 Medium Italic</vt:lpstr>
      <vt:lpstr>Sharp Sans No1 Medium</vt:lpstr>
      <vt:lpstr>Rockwell</vt:lpstr>
      <vt:lpstr>Sharp Sans No1 Bold</vt:lpstr>
      <vt:lpstr>Work Sans Light</vt:lpstr>
      <vt:lpstr>Work Sans Medium</vt:lpstr>
      <vt:lpstr>Sharp Sans No1 Semibold</vt:lpstr>
      <vt:lpstr>Sharp Sans No1 Book</vt:lpstr>
      <vt:lpstr>Calibri</vt:lpstr>
      <vt:lpstr>Sofia</vt:lpstr>
      <vt:lpstr>Open Sans</vt:lpstr>
      <vt:lpstr>SWAPCARD TEMPLATE</vt:lpstr>
      <vt:lpstr>User’s Guide</vt:lpstr>
      <vt:lpstr>Access the app Login</vt:lpstr>
      <vt:lpstr>How to login for the first time?</vt:lpstr>
      <vt:lpstr>How to login when I have an account?</vt:lpstr>
      <vt:lpstr>Available Features Content</vt:lpstr>
      <vt:lpstr>How to edit your profile (1/3) </vt:lpstr>
      <vt:lpstr>How to edit your profile (2/3) </vt:lpstr>
      <vt:lpstr>How to edit your profile (3/3) </vt:lpstr>
      <vt:lpstr>How the schedule works </vt:lpstr>
      <vt:lpstr>How the schedule works </vt:lpstr>
      <vt:lpstr>How the schedule works | My Event </vt:lpstr>
      <vt:lpstr>How the schedule works | My AI Recommendations </vt:lpstr>
      <vt:lpstr>How to watch session on-demand?</vt:lpstr>
      <vt:lpstr>Available Features Networking</vt:lpstr>
      <vt:lpstr>Networking</vt:lpstr>
      <vt:lpstr>Networking</vt:lpstr>
      <vt:lpstr>How to send a connection request</vt:lpstr>
      <vt:lpstr>How to request a meeting</vt:lpstr>
      <vt:lpstr>How to have a virtual meeting?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McAnulty, Brendan</cp:lastModifiedBy>
  <cp:revision>9</cp:revision>
  <dcterms:modified xsi:type="dcterms:W3CDTF">2026-05-05T14:06:35Z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0x010100B0F41ED94D694F4283261AEB8C5393F4</vt:lpwstr>
  </property>
  <property fmtid="{D5CDD505-2E9C-101B-9397-08002B2CF9AE}" pid="3" name="MSIP_Label_2bbab825-a111-45e4-86a1-18cee0005896_Enabled">
    <vt:lpwstr>true</vt:lpwstr>
  </property>
  <property fmtid="{D5CDD505-2E9C-101B-9397-08002B2CF9AE}" pid="4" name="MSIP_Label_2bbab825-a111-45e4-86a1-18cee0005896_SetDate">
    <vt:lpwstr>2026-04-20T15:24:50Z</vt:lpwstr>
  </property>
  <property fmtid="{D5CDD505-2E9C-101B-9397-08002B2CF9AE}" pid="5" name="MSIP_Label_2bbab825-a111-45e4-86a1-18cee0005896_Method">
    <vt:lpwstr>Standard</vt:lpwstr>
  </property>
  <property fmtid="{D5CDD505-2E9C-101B-9397-08002B2CF9AE}" pid="6" name="MSIP_Label_2bbab825-a111-45e4-86a1-18cee0005896_Name">
    <vt:lpwstr>2bbab825-a111-45e4-86a1-18cee0005896</vt:lpwstr>
  </property>
  <property fmtid="{D5CDD505-2E9C-101B-9397-08002B2CF9AE}" pid="7" name="MSIP_Label_2bbab825-a111-45e4-86a1-18cee0005896_SiteId">
    <vt:lpwstr>2567d566-604c-408a-8a60-55d0dc9d9d6b</vt:lpwstr>
  </property>
  <property fmtid="{D5CDD505-2E9C-101B-9397-08002B2CF9AE}" pid="8" name="MSIP_Label_2bbab825-a111-45e4-86a1-18cee0005896_ActionId">
    <vt:lpwstr>a45495cb-d718-40ec-96ef-41fbd1b0a7e1</vt:lpwstr>
  </property>
  <property fmtid="{D5CDD505-2E9C-101B-9397-08002B2CF9AE}" pid="9" name="MSIP_Label_2bbab825-a111-45e4-86a1-18cee0005896_ContentBits">
    <vt:lpwstr>2</vt:lpwstr>
  </property>
  <property fmtid="{D5CDD505-2E9C-101B-9397-08002B2CF9AE}" pid="10" name="MSIP_Label_2bbab825-a111-45e4-86a1-18cee0005896_Tag">
    <vt:lpwstr>10, 3, 0, 2</vt:lpwstr>
  </property>
  <property fmtid="{D5CDD505-2E9C-101B-9397-08002B2CF9AE}" pid="11" name="ClassificationContentMarkingFooterLocations">
    <vt:lpwstr>SWAPCARD TEMPLATE:3</vt:lpwstr>
  </property>
  <property fmtid="{D5CDD505-2E9C-101B-9397-08002B2CF9AE}" pid="12" name="ClassificationContentMarkingFooterText">
    <vt:lpwstr>Information Classification: General</vt:lpwstr>
  </property>
  <property fmtid="{D5CDD505-2E9C-101B-9397-08002B2CF9AE}" pid="13" name="MediaServiceImageTags">
    <vt:lpwstr/>
  </property>
</Properties>
</file>