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37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4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38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52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47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35.xml"/>
  <Override ContentType="application/vnd.openxmlformats-officedocument.presentationml.slideLayout+xml" PartName="/ppt/slideLayouts/slideLayout48.xml"/>
  <Override ContentType="application/vnd.openxmlformats-officedocument.presentationml.slideLayout+xml" PartName="/ppt/slideLayouts/slideLayout4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36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41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40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42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43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5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39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50.xml"/>
  <Override ContentType="application/vnd.openxmlformats-officedocument.presentationml.slideLayout+xml" PartName="/ppt/slideLayouts/slideLayout4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45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3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2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theme+xml" PartName="/ppt/theme/theme4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3"/>
    <p:sldMasterId id="2147483670" r:id="rId4"/>
    <p:sldMasterId id="214748368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9" roundtripDataSignature="AMtx7mgacsTbxxTlk8wTtV/3rnaCtQ4As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9" Type="http://schemas.openxmlformats.org/officeDocument/2006/relationships/slide" Target="slides/slide3.xml"/><Relationship Id="rId5" Type="http://schemas.openxmlformats.org/officeDocument/2006/relationships/slideMaster" Target="slideMasters/slideMaster3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customschemas.google.com/relationships/presentationmetadata" Target="metadata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5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Google Shape;416;g2817a64d91c_0_199:notes"/>
          <p:cNvSpPr txBox="1"/>
          <p:nvPr>
            <p:ph idx="1" type="body"/>
          </p:nvPr>
        </p:nvSpPr>
        <p:spPr>
          <a:xfrm>
            <a:off x="534453" y="4644324"/>
            <a:ext cx="6233700" cy="4207500"/>
          </a:xfrm>
          <a:prstGeom prst="rect">
            <a:avLst/>
          </a:prstGeom>
          <a:noFill/>
          <a:ln>
            <a:noFill/>
          </a:ln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417" name="Google Shape;417;g2817a64d91c_0_199:notes"/>
          <p:cNvSpPr/>
          <p:nvPr>
            <p:ph idx="2" type="sldImg"/>
          </p:nvPr>
        </p:nvSpPr>
        <p:spPr>
          <a:xfrm>
            <a:off x="458788" y="893763"/>
            <a:ext cx="6397500" cy="3598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0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" name="Google Shape;421;g2fa960cf37e_0_95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22" name="Google Shape;422;g2fa960cf37e_0_95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23" name="Google Shape;423;g2fa960cf37e_0_952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7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" name="Google Shape;428;g2fa854dfd0d_0_113:notes"/>
          <p:cNvSpPr/>
          <p:nvPr>
            <p:ph idx="2" type="sldImg"/>
          </p:nvPr>
        </p:nvSpPr>
        <p:spPr>
          <a:xfrm>
            <a:off x="430114" y="851203"/>
            <a:ext cx="5997600" cy="3427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29" name="Google Shape;429;g2fa854dfd0d_0_113:notes"/>
          <p:cNvSpPr txBox="1"/>
          <p:nvPr>
            <p:ph idx="1" type="body"/>
          </p:nvPr>
        </p:nvSpPr>
        <p:spPr>
          <a:xfrm>
            <a:off x="501050" y="4423166"/>
            <a:ext cx="5844000" cy="4007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550" lIns="91100" spcFirstLastPara="1" rIns="91100" wrap="square" tIns="455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r>
              <a:rPr lang="en-US"/>
              <a:t>Some are brands, contract manufacturers, 3rd party laboratories, MOU partnerships with many industry organizations and Universities</a:t>
            </a:r>
            <a:endParaRPr/>
          </a:p>
        </p:txBody>
      </p:sp>
      <p:sp>
        <p:nvSpPr>
          <p:cNvPr id="430" name="Google Shape;430;g2fa854dfd0d_0_113:notes"/>
          <p:cNvSpPr txBox="1"/>
          <p:nvPr>
            <p:ph idx="12" type="sldNum"/>
          </p:nvPr>
        </p:nvSpPr>
        <p:spPr>
          <a:xfrm>
            <a:off x="3523273" y="8430394"/>
            <a:ext cx="2821800" cy="4413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US"/>
              <a:t>Issue Date: Apr 15, 2020; Supercedes: Mar 1, 2020</a:t>
            </a:r>
            <a:endParaRPr sz="13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4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5" name="Google Shape;485;g2fa960cf37e_0_94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86" name="Google Shape;486;g2fa960cf37e_0_94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87" name="Google Shape;487;g2fa960cf37e_0_941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3" name="Shape 4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4" name="Google Shape;494;g2fa960cf37e_0_554:notes"/>
          <p:cNvSpPr/>
          <p:nvPr>
            <p:ph idx="2" type="sldImg"/>
          </p:nvPr>
        </p:nvSpPr>
        <p:spPr>
          <a:xfrm>
            <a:off x="430114" y="851203"/>
            <a:ext cx="5997600" cy="3427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95" name="Google Shape;495;g2fa960cf37e_0_554:notes"/>
          <p:cNvSpPr txBox="1"/>
          <p:nvPr>
            <p:ph idx="1" type="body"/>
          </p:nvPr>
        </p:nvSpPr>
        <p:spPr>
          <a:xfrm>
            <a:off x="501050" y="4423166"/>
            <a:ext cx="5844000" cy="4007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96" name="Google Shape;496;g2fa960cf37e_0_554:notes"/>
          <p:cNvSpPr txBox="1"/>
          <p:nvPr>
            <p:ph idx="12" type="sldNum"/>
          </p:nvPr>
        </p:nvSpPr>
        <p:spPr>
          <a:xfrm>
            <a:off x="3523273" y="8430394"/>
            <a:ext cx="2821800" cy="441300"/>
          </a:xfrm>
          <a:prstGeom prst="rect">
            <a:avLst/>
          </a:prstGeom>
          <a:noFill/>
          <a:ln>
            <a:noFill/>
          </a:ln>
        </p:spPr>
        <p:txBody>
          <a:bodyPr anchorCtr="0" anchor="b" bIns="86175" lIns="86175" spcFirstLastPara="1" rIns="86175" wrap="square" tIns="8617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US" sz="1300"/>
              <a:t>Issue Date: Apr 15, 2020; Supercedes: Mar 1, 2020</a:t>
            </a:r>
            <a:endParaRPr sz="13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fld id="{00000000-1234-1234-1234-123412341234}" type="slidenum">
              <a:rPr lang="en-US" sz="1300"/>
              <a:t>‹#›</a:t>
            </a:fld>
            <a:endParaRPr sz="130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2" name="Shape 5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3" name="Google Shape;503;g2fa960cf37e_0_544:notes"/>
          <p:cNvSpPr/>
          <p:nvPr>
            <p:ph idx="2" type="sldImg"/>
          </p:nvPr>
        </p:nvSpPr>
        <p:spPr>
          <a:xfrm>
            <a:off x="430114" y="851203"/>
            <a:ext cx="5997600" cy="3427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04" name="Google Shape;504;g2fa960cf37e_0_544:notes"/>
          <p:cNvSpPr txBox="1"/>
          <p:nvPr>
            <p:ph idx="1" type="body"/>
          </p:nvPr>
        </p:nvSpPr>
        <p:spPr>
          <a:xfrm>
            <a:off x="501050" y="4423166"/>
            <a:ext cx="5844000" cy="4007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505" name="Google Shape;505;g2fa960cf37e_0_544:notes"/>
          <p:cNvSpPr txBox="1"/>
          <p:nvPr>
            <p:ph idx="12" type="sldNum"/>
          </p:nvPr>
        </p:nvSpPr>
        <p:spPr>
          <a:xfrm>
            <a:off x="3523273" y="8430394"/>
            <a:ext cx="2821800" cy="441300"/>
          </a:xfrm>
          <a:prstGeom prst="rect">
            <a:avLst/>
          </a:prstGeom>
          <a:noFill/>
          <a:ln>
            <a:noFill/>
          </a:ln>
        </p:spPr>
        <p:txBody>
          <a:bodyPr anchorCtr="0" anchor="b" bIns="86175" lIns="86175" spcFirstLastPara="1" rIns="86175" wrap="square" tIns="8617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US" sz="1300"/>
              <a:t>Issue Date: Apr 15, 2020; Supercedes: Mar 1, 2020</a:t>
            </a:r>
            <a:endParaRPr sz="13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fld id="{00000000-1234-1234-1234-123412341234}" type="slidenum">
              <a:rPr lang="en-US" sz="1300"/>
              <a:t>‹#›</a:t>
            </a:fld>
            <a:endParaRPr sz="130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9" name="Shape 5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0" name="Google Shape;510;g2fa960cf37e_0_97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11" name="Google Shape;511;g2fa960cf37e_0_978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512" name="Google Shape;512;g2fa960cf37e_0_978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7" name="Shape 5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8" name="Google Shape;518;g3319a4cda43_0_0:notes"/>
          <p:cNvSpPr/>
          <p:nvPr>
            <p:ph idx="2" type="sldImg"/>
          </p:nvPr>
        </p:nvSpPr>
        <p:spPr>
          <a:xfrm>
            <a:off x="430114" y="851203"/>
            <a:ext cx="5997600" cy="3427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9" name="Google Shape;519;g3319a4cda43_0_0:notes"/>
          <p:cNvSpPr txBox="1"/>
          <p:nvPr>
            <p:ph idx="1" type="body"/>
          </p:nvPr>
        </p:nvSpPr>
        <p:spPr>
          <a:xfrm>
            <a:off x="501050" y="4423166"/>
            <a:ext cx="5844000" cy="4007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0" name="Google Shape;520;g3319a4cda43_0_0:notes"/>
          <p:cNvSpPr txBox="1"/>
          <p:nvPr>
            <p:ph idx="12" type="sldNum"/>
          </p:nvPr>
        </p:nvSpPr>
        <p:spPr>
          <a:xfrm>
            <a:off x="3523273" y="8430394"/>
            <a:ext cx="2821800" cy="441300"/>
          </a:xfrm>
          <a:prstGeom prst="rect">
            <a:avLst/>
          </a:prstGeom>
        </p:spPr>
        <p:txBody>
          <a:bodyPr anchorCtr="0" anchor="b" bIns="86175" lIns="86175" spcFirstLastPara="1" rIns="86175" wrap="square" tIns="861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US" sz="1300"/>
              <a:t>Issue Date: Apr 15, 2020; Supercedes: Mar 1, 2020</a:t>
            </a:r>
            <a:endParaRPr sz="13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fld id="{00000000-1234-1234-1234-123412341234}" type="slidenum">
              <a:rPr lang="en-US" sz="1300"/>
              <a:t>‹#›</a:t>
            </a:fld>
            <a:endParaRPr sz="130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5" name="Shape 5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6" name="Google Shape;526;g2fa960cf37e_0_562:notes"/>
          <p:cNvSpPr/>
          <p:nvPr>
            <p:ph idx="2" type="sldImg"/>
          </p:nvPr>
        </p:nvSpPr>
        <p:spPr>
          <a:xfrm>
            <a:off x="430114" y="851203"/>
            <a:ext cx="5997600" cy="3427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27" name="Google Shape;527;g2fa960cf37e_0_562:notes"/>
          <p:cNvSpPr txBox="1"/>
          <p:nvPr>
            <p:ph idx="1" type="body"/>
          </p:nvPr>
        </p:nvSpPr>
        <p:spPr>
          <a:xfrm>
            <a:off x="501050" y="4423166"/>
            <a:ext cx="5844000" cy="4007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528" name="Google Shape;528;g2fa960cf37e_0_562:notes"/>
          <p:cNvSpPr txBox="1"/>
          <p:nvPr>
            <p:ph idx="12" type="sldNum"/>
          </p:nvPr>
        </p:nvSpPr>
        <p:spPr>
          <a:xfrm>
            <a:off x="3523273" y="8430394"/>
            <a:ext cx="2821800" cy="441300"/>
          </a:xfrm>
          <a:prstGeom prst="rect">
            <a:avLst/>
          </a:prstGeom>
          <a:noFill/>
          <a:ln>
            <a:noFill/>
          </a:ln>
        </p:spPr>
        <p:txBody>
          <a:bodyPr anchorCtr="0" anchor="b" bIns="86175" lIns="86175" spcFirstLastPara="1" rIns="86175" wrap="square" tIns="8617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US" sz="1300"/>
              <a:t>Issue Date: Apr 15, 2020; Supercedes: Mar 1, 2020</a:t>
            </a:r>
            <a:endParaRPr sz="13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fld id="{00000000-1234-1234-1234-123412341234}" type="slidenum">
              <a:rPr lang="en-US" sz="1300"/>
              <a:t>‹#›</a:t>
            </a:fld>
            <a:endParaRPr sz="130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4" name="Shape 5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5" name="Google Shape;535;g3319a4cda43_0_7:notes"/>
          <p:cNvSpPr/>
          <p:nvPr>
            <p:ph idx="2" type="sldImg"/>
          </p:nvPr>
        </p:nvSpPr>
        <p:spPr>
          <a:xfrm>
            <a:off x="430114" y="851203"/>
            <a:ext cx="5997600" cy="3427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6" name="Google Shape;536;g3319a4cda43_0_7:notes"/>
          <p:cNvSpPr txBox="1"/>
          <p:nvPr>
            <p:ph idx="1" type="body"/>
          </p:nvPr>
        </p:nvSpPr>
        <p:spPr>
          <a:xfrm>
            <a:off x="501050" y="4423166"/>
            <a:ext cx="5844000" cy="4007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Step 1: look up FDA Establishment Identifier (FEI); ensure that their establishment has a current and valid ’s Food Facility Registration, when submitting product information, establishments should provide the product name and Schedule B/HTS (Harmonized Tariff Schedule) number to the 8- or 10-digit level.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7" name="Google Shape;537;g3319a4cda43_0_7:notes"/>
          <p:cNvSpPr txBox="1"/>
          <p:nvPr>
            <p:ph idx="12" type="sldNum"/>
          </p:nvPr>
        </p:nvSpPr>
        <p:spPr>
          <a:xfrm>
            <a:off x="3523273" y="8430394"/>
            <a:ext cx="2821800" cy="441300"/>
          </a:xfrm>
          <a:prstGeom prst="rect">
            <a:avLst/>
          </a:prstGeom>
        </p:spPr>
        <p:txBody>
          <a:bodyPr anchorCtr="0" anchor="b" bIns="86175" lIns="86175" spcFirstLastPara="1" rIns="86175" wrap="square" tIns="861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US" sz="1300"/>
              <a:t>Issue Date: Apr 15, 2020; Supercedes: Mar 1, 2020</a:t>
            </a:r>
            <a:endParaRPr sz="13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fld id="{00000000-1234-1234-1234-123412341234}" type="slidenum">
              <a:rPr lang="en-US" sz="1300"/>
              <a:t>‹#›</a:t>
            </a:fld>
            <a:endParaRPr sz="130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3" name="Shape 5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4" name="Google Shape;544;g2fa960cf37e_0_96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45" name="Google Shape;545;g2fa960cf37e_0_96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546" name="Google Shape;546;g2fa960cf37e_0_961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0" name="Shape 5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1" name="Google Shape;551;g2817a64d91c_0_30:notes"/>
          <p:cNvSpPr txBox="1"/>
          <p:nvPr>
            <p:ph idx="1" type="body"/>
          </p:nvPr>
        </p:nvSpPr>
        <p:spPr>
          <a:xfrm>
            <a:off x="534453" y="4644324"/>
            <a:ext cx="6233700" cy="4207500"/>
          </a:xfrm>
          <a:prstGeom prst="rect">
            <a:avLst/>
          </a:prstGeom>
          <a:noFill/>
          <a:ln>
            <a:noFill/>
          </a:ln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552" name="Google Shape;552;g2817a64d91c_0_30:notes"/>
          <p:cNvSpPr/>
          <p:nvPr>
            <p:ph idx="2" type="sldImg"/>
          </p:nvPr>
        </p:nvSpPr>
        <p:spPr>
          <a:xfrm>
            <a:off x="458788" y="893763"/>
            <a:ext cx="6397500" cy="3598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Relationship Id="rId3" Type="http://schemas.openxmlformats.org/officeDocument/2006/relationships/image" Target="../media/image4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jpg"/><Relationship Id="rId3" Type="http://schemas.openxmlformats.org/officeDocument/2006/relationships/image" Target="../media/image4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Relationship Id="rId3" Type="http://schemas.openxmlformats.org/officeDocument/2006/relationships/image" Target="../media/image4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jpg"/><Relationship Id="rId3" Type="http://schemas.openxmlformats.org/officeDocument/2006/relationships/image" Target="../media/image4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jpg"/><Relationship Id="rId3" Type="http://schemas.openxmlformats.org/officeDocument/2006/relationships/image" Target="../media/image4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jpg"/><Relationship Id="rId3" Type="http://schemas.openxmlformats.org/officeDocument/2006/relationships/image" Target="../media/image4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jpg"/><Relationship Id="rId3" Type="http://schemas.openxmlformats.org/officeDocument/2006/relationships/image" Target="../media/image4.png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.png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9.jpg"/><Relationship Id="rId3" Type="http://schemas.openxmlformats.org/officeDocument/2006/relationships/image" Target="../media/image4.png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jpg"/><Relationship Id="rId3" Type="http://schemas.openxmlformats.org/officeDocument/2006/relationships/image" Target="../media/image4.png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9.jpg"/><Relationship Id="rId3" Type="http://schemas.openxmlformats.org/officeDocument/2006/relationships/image" Target="../media/image4.png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0.jpg"/><Relationship Id="rId3" Type="http://schemas.openxmlformats.org/officeDocument/2006/relationships/image" Target="../media/image4.png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9.jpg"/><Relationship Id="rId3" Type="http://schemas.openxmlformats.org/officeDocument/2006/relationships/image" Target="../media/image4.png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0.jpg"/><Relationship Id="rId3" Type="http://schemas.openxmlformats.org/officeDocument/2006/relationships/image" Target="../media/image4.png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1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 1" showMasterSp="0">
  <p:cSld name="5_Title Slide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oogle Shape;27;g2817a64d91c_0_368"/>
          <p:cNvGrpSpPr/>
          <p:nvPr/>
        </p:nvGrpSpPr>
        <p:grpSpPr>
          <a:xfrm>
            <a:off x="0" y="542075"/>
            <a:ext cx="12191574" cy="0"/>
            <a:chOff x="0" y="2713383"/>
            <a:chExt cx="9143909" cy="0"/>
          </a:xfrm>
        </p:grpSpPr>
        <p:cxnSp>
          <p:nvCxnSpPr>
            <p:cNvPr id="28" name="Google Shape;28;g2817a64d91c_0_368"/>
            <p:cNvCxnSpPr/>
            <p:nvPr/>
          </p:nvCxnSpPr>
          <p:spPr>
            <a:xfrm>
              <a:off x="0" y="2713383"/>
              <a:ext cx="2892300" cy="0"/>
            </a:xfrm>
            <a:prstGeom prst="straightConnector1">
              <a:avLst/>
            </a:prstGeom>
            <a:noFill/>
            <a:ln cap="flat" cmpd="sng" w="5080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29" name="Google Shape;29;g2817a64d91c_0_368"/>
            <p:cNvCxnSpPr/>
            <p:nvPr/>
          </p:nvCxnSpPr>
          <p:spPr>
            <a:xfrm>
              <a:off x="2981739" y="2713383"/>
              <a:ext cx="486900" cy="0"/>
            </a:xfrm>
            <a:prstGeom prst="straightConnector1">
              <a:avLst/>
            </a:prstGeom>
            <a:noFill/>
            <a:ln cap="flat" cmpd="sng" w="5080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30" name="Google Shape;30;g2817a64d91c_0_368"/>
            <p:cNvCxnSpPr/>
            <p:nvPr/>
          </p:nvCxnSpPr>
          <p:spPr>
            <a:xfrm>
              <a:off x="3558209" y="2713383"/>
              <a:ext cx="5585700" cy="0"/>
            </a:xfrm>
            <a:prstGeom prst="straightConnector1">
              <a:avLst/>
            </a:prstGeom>
            <a:noFill/>
            <a:ln cap="flat" cmpd="sng" w="50800">
              <a:solidFill>
                <a:srgbClr val="D8D8D8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cxnSp>
        <p:nvCxnSpPr>
          <p:cNvPr id="31" name="Google Shape;31;g2817a64d91c_0_368"/>
          <p:cNvCxnSpPr/>
          <p:nvPr/>
        </p:nvCxnSpPr>
        <p:spPr>
          <a:xfrm>
            <a:off x="-104503" y="5592913"/>
            <a:ext cx="12296400" cy="0"/>
          </a:xfrm>
          <a:prstGeom prst="straightConnector1">
            <a:avLst/>
          </a:prstGeom>
          <a:noFill/>
          <a:ln cap="flat" cmpd="sng" w="508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2" name="Google Shape;32;g2817a64d91c_0_368"/>
          <p:cNvSpPr txBox="1"/>
          <p:nvPr>
            <p:ph idx="1" type="subTitle"/>
          </p:nvPr>
        </p:nvSpPr>
        <p:spPr>
          <a:xfrm>
            <a:off x="609600" y="3886200"/>
            <a:ext cx="108966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>
                <a:srgbClr val="3F3F3F"/>
              </a:buClr>
              <a:buSzPts val="3600"/>
              <a:buNone/>
              <a:defRPr sz="3600">
                <a:solidFill>
                  <a:srgbClr val="3F3F3F"/>
                </a:solidFill>
              </a:defRPr>
            </a:lvl1pPr>
            <a:lvl2pPr lvl="1" algn="ctr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rgbClr val="888888"/>
              </a:buClr>
              <a:buSzPts val="22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rgbClr val="888888"/>
              </a:buClr>
              <a:buSzPts val="2667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rgbClr val="888888"/>
              </a:buClr>
              <a:buSzPts val="2667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rgbClr val="888888"/>
              </a:buClr>
              <a:buSzPts val="2667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rgbClr val="888888"/>
              </a:buClr>
              <a:buSzPts val="2667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pic>
        <p:nvPicPr>
          <p:cNvPr id="33" name="Google Shape;33;g2817a64d91c_0_368"/>
          <p:cNvPicPr preferRelativeResize="0"/>
          <p:nvPr/>
        </p:nvPicPr>
        <p:blipFill rotWithShape="1">
          <a:blip r:embed="rId2">
            <a:alphaModFix/>
          </a:blip>
          <a:srcRect b="0" l="1320" r="831" t="0"/>
          <a:stretch/>
        </p:blipFill>
        <p:spPr>
          <a:xfrm>
            <a:off x="0" y="625960"/>
            <a:ext cx="12192000" cy="6232042"/>
          </a:xfrm>
          <a:prstGeom prst="rect">
            <a:avLst/>
          </a:prstGeom>
          <a:noFill/>
          <a:ln>
            <a:noFill/>
          </a:ln>
        </p:spPr>
      </p:pic>
      <p:sp>
        <p:nvSpPr>
          <p:cNvPr id="34" name="Google Shape;34;g2817a64d91c_0_368"/>
          <p:cNvSpPr txBox="1"/>
          <p:nvPr/>
        </p:nvSpPr>
        <p:spPr>
          <a:xfrm>
            <a:off x="573917" y="5980296"/>
            <a:ext cx="92151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An international alliance of forward-looking companies dedicated to providing  consumers with natural health products of superior quality, benefit and reliability.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Logo&#10;&#10;Description automatically generated" id="35" name="Google Shape;35;g2817a64d91c_0_36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951283" y="5797123"/>
            <a:ext cx="1554916" cy="817622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6" name="Google Shape;36;g2817a64d91c_0_368"/>
          <p:cNvCxnSpPr/>
          <p:nvPr/>
        </p:nvCxnSpPr>
        <p:spPr>
          <a:xfrm>
            <a:off x="-104503" y="5592913"/>
            <a:ext cx="12296400" cy="0"/>
          </a:xfrm>
          <a:prstGeom prst="straightConnector1">
            <a:avLst/>
          </a:prstGeom>
          <a:noFill/>
          <a:ln cap="flat" cmpd="sng" w="508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7" name="Google Shape;37;g2817a64d91c_0_368"/>
          <p:cNvSpPr txBox="1"/>
          <p:nvPr>
            <p:ph type="title"/>
          </p:nvPr>
        </p:nvSpPr>
        <p:spPr>
          <a:xfrm>
            <a:off x="609600" y="2127473"/>
            <a:ext cx="10972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0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4800"/>
              <a:buFont typeface="Arial"/>
              <a:buNone/>
              <a:defRPr sz="4800">
                <a:solidFill>
                  <a:srgbClr val="3F3F3F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g2817a64d91c_0_368"/>
          <p:cNvSpPr txBox="1"/>
          <p:nvPr>
            <p:ph idx="2" type="body"/>
          </p:nvPr>
        </p:nvSpPr>
        <p:spPr>
          <a:xfrm>
            <a:off x="609600" y="4038600"/>
            <a:ext cx="10896600" cy="1219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3F3F3F"/>
              </a:buClr>
              <a:buSzPts val="2400"/>
              <a:buFont typeface="Arial"/>
              <a:buNone/>
              <a:defRPr>
                <a:solidFill>
                  <a:srgbClr val="3F3F3F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rgbClr val="3F3F3F"/>
              </a:buClr>
              <a:buSzPts val="2200"/>
              <a:buFont typeface="Arial"/>
              <a:buNone/>
              <a:defRPr>
                <a:solidFill>
                  <a:srgbClr val="3F3F3F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3F3F3F"/>
              </a:buClr>
              <a:buSzPts val="1800"/>
              <a:buFont typeface="Arial"/>
              <a:buNone/>
              <a:defRPr>
                <a:solidFill>
                  <a:srgbClr val="3F3F3F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3F3F3F"/>
              </a:buClr>
              <a:buSzPts val="1600"/>
              <a:buFont typeface="Arial"/>
              <a:buNone/>
              <a:defRPr>
                <a:solidFill>
                  <a:srgbClr val="3F3F3F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3F3F3F"/>
              </a:buClr>
              <a:buSzPts val="1600"/>
              <a:buFont typeface="Arial"/>
              <a:buNone/>
              <a:defRPr>
                <a:solidFill>
                  <a:srgbClr val="3F3F3F"/>
                </a:solidFill>
              </a:defRPr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showMasterSp="0">
  <p:cSld name="Section Header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picture containing text&#10;&#10;Description automatically generated" id="40" name="Google Shape;40;p6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805" y="0"/>
            <a:ext cx="12188389" cy="68580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1" name="Google Shape;41;p65"/>
          <p:cNvGrpSpPr/>
          <p:nvPr/>
        </p:nvGrpSpPr>
        <p:grpSpPr>
          <a:xfrm>
            <a:off x="-1" y="5342675"/>
            <a:ext cx="12192000" cy="0"/>
            <a:chOff x="0" y="2713383"/>
            <a:chExt cx="9144000" cy="0"/>
          </a:xfrm>
        </p:grpSpPr>
        <p:cxnSp>
          <p:nvCxnSpPr>
            <p:cNvPr id="42" name="Google Shape;42;p65"/>
            <p:cNvCxnSpPr/>
            <p:nvPr/>
          </p:nvCxnSpPr>
          <p:spPr>
            <a:xfrm>
              <a:off x="0" y="2713383"/>
              <a:ext cx="2892287" cy="0"/>
            </a:xfrm>
            <a:prstGeom prst="straightConnector1">
              <a:avLst/>
            </a:prstGeom>
            <a:noFill/>
            <a:ln cap="flat" cmpd="sng" w="5080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43" name="Google Shape;43;p65"/>
            <p:cNvCxnSpPr/>
            <p:nvPr/>
          </p:nvCxnSpPr>
          <p:spPr>
            <a:xfrm>
              <a:off x="2981739" y="2713383"/>
              <a:ext cx="487018" cy="0"/>
            </a:xfrm>
            <a:prstGeom prst="straightConnector1">
              <a:avLst/>
            </a:prstGeom>
            <a:noFill/>
            <a:ln cap="flat" cmpd="sng" w="5080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44" name="Google Shape;44;p65"/>
            <p:cNvCxnSpPr/>
            <p:nvPr/>
          </p:nvCxnSpPr>
          <p:spPr>
            <a:xfrm>
              <a:off x="3558209" y="2713383"/>
              <a:ext cx="5585791" cy="0"/>
            </a:xfrm>
            <a:prstGeom prst="straightConnector1">
              <a:avLst/>
            </a:prstGeom>
            <a:noFill/>
            <a:ln cap="flat" cmpd="sng" w="50800">
              <a:solidFill>
                <a:srgbClr val="D8D8D8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grpSp>
        <p:nvGrpSpPr>
          <p:cNvPr id="45" name="Google Shape;45;p65"/>
          <p:cNvGrpSpPr/>
          <p:nvPr/>
        </p:nvGrpSpPr>
        <p:grpSpPr>
          <a:xfrm>
            <a:off x="11064239" y="6165334"/>
            <a:ext cx="1050574" cy="632989"/>
            <a:chOff x="4963886" y="1946367"/>
            <a:chExt cx="3338792" cy="2011680"/>
          </a:xfrm>
        </p:grpSpPr>
        <p:sp>
          <p:nvSpPr>
            <p:cNvPr id="46" name="Google Shape;46;p65"/>
            <p:cNvSpPr/>
            <p:nvPr/>
          </p:nvSpPr>
          <p:spPr>
            <a:xfrm>
              <a:off x="4963886" y="1946367"/>
              <a:ext cx="3338792" cy="2011680"/>
            </a:xfrm>
            <a:prstGeom prst="rect">
              <a:avLst/>
            </a:prstGeom>
            <a:solidFill>
              <a:schemeClr val="lt1">
                <a:alpha val="81568"/>
              </a:scheme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descr="Logo&#10;&#10;Description automatically generated" id="47" name="Google Shape;47;p6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5155009" y="2153502"/>
              <a:ext cx="3061528" cy="1609844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58"/>
          <p:cNvSpPr txBox="1"/>
          <p:nvPr>
            <p:ph idx="10" type="dt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58"/>
          <p:cNvSpPr txBox="1"/>
          <p:nvPr>
            <p:ph idx="11" type="ftr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58"/>
          <p:cNvSpPr txBox="1"/>
          <p:nvPr>
            <p:ph idx="12" type="sldNum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54"/>
          <p:cNvSpPr txBox="1"/>
          <p:nvPr>
            <p:ph type="title"/>
          </p:nvPr>
        </p:nvSpPr>
        <p:spPr>
          <a:xfrm>
            <a:off x="609600" y="136524"/>
            <a:ext cx="10972800" cy="128111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0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54"/>
          <p:cNvSpPr txBox="1"/>
          <p:nvPr>
            <p:ph idx="1" type="body"/>
          </p:nvPr>
        </p:nvSpPr>
        <p:spPr>
          <a:xfrm>
            <a:off x="609600" y="1600201"/>
            <a:ext cx="10972800" cy="43469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3F3F3F"/>
              </a:buClr>
              <a:buSzPts val="2400"/>
              <a:buChar char="•"/>
              <a:defRPr sz="2400"/>
            </a:lvl1pPr>
            <a:lvl2pPr indent="-368300" lvl="1" marL="914400" algn="l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rgbClr val="3F3F3F"/>
              </a:buClr>
              <a:buSzPts val="2200"/>
              <a:buChar char="–"/>
              <a:defRPr sz="2200"/>
            </a:lvl2pPr>
            <a:lvl3pPr indent="-368300" lvl="2" marL="1371600" algn="l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rgbClr val="3F3F3F"/>
              </a:buClr>
              <a:buSzPts val="2200"/>
              <a:buChar char="•"/>
              <a:defRPr sz="2200"/>
            </a:lvl3pPr>
            <a:lvl4pPr indent="-368300" lvl="3" marL="1828800" algn="l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rgbClr val="3F3F3F"/>
              </a:buClr>
              <a:buSzPts val="2200"/>
              <a:buChar char="–"/>
              <a:defRPr sz="2200"/>
            </a:lvl4pPr>
            <a:lvl5pPr indent="-368300" lvl="4" marL="2286000" algn="l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rgbClr val="3F3F3F"/>
              </a:buClr>
              <a:buSzPts val="2200"/>
              <a:buChar char="»"/>
              <a:defRPr sz="22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5" name="Google Shape;55;p54"/>
          <p:cNvSpPr txBox="1"/>
          <p:nvPr>
            <p:ph idx="10" type="dt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54"/>
          <p:cNvSpPr txBox="1"/>
          <p:nvPr>
            <p:ph idx="11" type="ftr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54"/>
          <p:cNvSpPr txBox="1"/>
          <p:nvPr>
            <p:ph idx="12" type="sldNum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55"/>
          <p:cNvSpPr txBox="1"/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0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55"/>
          <p:cNvSpPr txBox="1"/>
          <p:nvPr>
            <p:ph idx="1" type="body"/>
          </p:nvPr>
        </p:nvSpPr>
        <p:spPr>
          <a:xfrm>
            <a:off x="609600" y="1600201"/>
            <a:ext cx="53848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65645" lvl="0" marL="457200" algn="l">
              <a:lnSpc>
                <a:spcPct val="100000"/>
              </a:lnSpc>
              <a:spcBef>
                <a:spcPts val="747"/>
              </a:spcBef>
              <a:spcAft>
                <a:spcPts val="0"/>
              </a:spcAft>
              <a:buClr>
                <a:srgbClr val="3F3F3F"/>
              </a:buClr>
              <a:buSzPts val="3733"/>
              <a:buChar char="•"/>
              <a:defRPr sz="3733"/>
            </a:lvl1pPr>
            <a:lvl2pPr indent="-431800" lvl="1" marL="9144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3F3F3F"/>
              </a:buClr>
              <a:buSzPts val="3200"/>
              <a:buChar char="–"/>
              <a:defRPr sz="3200"/>
            </a:lvl2pPr>
            <a:lvl3pPr indent="-397954" lvl="2" marL="1371600" algn="l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rgbClr val="3F3F3F"/>
              </a:buClr>
              <a:buSzPts val="2667"/>
              <a:buChar char="•"/>
              <a:defRPr sz="2667"/>
            </a:lvl3pPr>
            <a:lvl4pPr indent="-381000" lvl="3" marL="18288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3F3F3F"/>
              </a:buClr>
              <a:buSzPts val="2400"/>
              <a:buChar char="–"/>
              <a:defRPr sz="2400"/>
            </a:lvl4pPr>
            <a:lvl5pPr indent="-381000" lvl="4" marL="2286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3F3F3F"/>
              </a:buClr>
              <a:buSzPts val="2400"/>
              <a:buChar char="»"/>
              <a:defRPr sz="2400"/>
            </a:lvl5pPr>
            <a:lvl6pPr indent="-381000" lvl="5" marL="2743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6pPr>
            <a:lvl7pPr indent="-381000" lvl="6" marL="3200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7pPr>
            <a:lvl8pPr indent="-381000" lvl="7" marL="3657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8pPr>
            <a:lvl9pPr indent="-381000" lvl="8" marL="41148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9pPr>
          </a:lstStyle>
          <a:p/>
        </p:txBody>
      </p:sp>
      <p:sp>
        <p:nvSpPr>
          <p:cNvPr id="61" name="Google Shape;61;p55"/>
          <p:cNvSpPr txBox="1"/>
          <p:nvPr>
            <p:ph idx="2" type="body"/>
          </p:nvPr>
        </p:nvSpPr>
        <p:spPr>
          <a:xfrm>
            <a:off x="6197600" y="1600201"/>
            <a:ext cx="53848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65645" lvl="0" marL="457200" algn="l">
              <a:lnSpc>
                <a:spcPct val="100000"/>
              </a:lnSpc>
              <a:spcBef>
                <a:spcPts val="747"/>
              </a:spcBef>
              <a:spcAft>
                <a:spcPts val="0"/>
              </a:spcAft>
              <a:buClr>
                <a:srgbClr val="3F3F3F"/>
              </a:buClr>
              <a:buSzPts val="3733"/>
              <a:buChar char="•"/>
              <a:defRPr sz="3733"/>
            </a:lvl1pPr>
            <a:lvl2pPr indent="-431800" lvl="1" marL="9144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3F3F3F"/>
              </a:buClr>
              <a:buSzPts val="3200"/>
              <a:buChar char="–"/>
              <a:defRPr sz="3200"/>
            </a:lvl2pPr>
            <a:lvl3pPr indent="-397954" lvl="2" marL="1371600" algn="l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rgbClr val="3F3F3F"/>
              </a:buClr>
              <a:buSzPts val="2667"/>
              <a:buChar char="•"/>
              <a:defRPr sz="2667"/>
            </a:lvl3pPr>
            <a:lvl4pPr indent="-381000" lvl="3" marL="18288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3F3F3F"/>
              </a:buClr>
              <a:buSzPts val="2400"/>
              <a:buChar char="–"/>
              <a:defRPr sz="2400"/>
            </a:lvl4pPr>
            <a:lvl5pPr indent="-381000" lvl="4" marL="2286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3F3F3F"/>
              </a:buClr>
              <a:buSzPts val="2400"/>
              <a:buChar char="»"/>
              <a:defRPr sz="2400"/>
            </a:lvl5pPr>
            <a:lvl6pPr indent="-381000" lvl="5" marL="2743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6pPr>
            <a:lvl7pPr indent="-381000" lvl="6" marL="3200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7pPr>
            <a:lvl8pPr indent="-381000" lvl="7" marL="3657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8pPr>
            <a:lvl9pPr indent="-381000" lvl="8" marL="41148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9pPr>
          </a:lstStyle>
          <a:p/>
        </p:txBody>
      </p:sp>
      <p:sp>
        <p:nvSpPr>
          <p:cNvPr id="62" name="Google Shape;62;p55"/>
          <p:cNvSpPr txBox="1"/>
          <p:nvPr>
            <p:ph idx="10" type="dt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showMasterSp="0">
  <p:cSld name="Title Slide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4" name="Google Shape;64;p59"/>
          <p:cNvGrpSpPr/>
          <p:nvPr/>
        </p:nvGrpSpPr>
        <p:grpSpPr>
          <a:xfrm>
            <a:off x="0" y="542075"/>
            <a:ext cx="12192000" cy="0"/>
            <a:chOff x="0" y="2713383"/>
            <a:chExt cx="9144000" cy="0"/>
          </a:xfrm>
        </p:grpSpPr>
        <p:cxnSp>
          <p:nvCxnSpPr>
            <p:cNvPr id="65" name="Google Shape;65;p59"/>
            <p:cNvCxnSpPr/>
            <p:nvPr/>
          </p:nvCxnSpPr>
          <p:spPr>
            <a:xfrm>
              <a:off x="0" y="2713383"/>
              <a:ext cx="2892287" cy="0"/>
            </a:xfrm>
            <a:prstGeom prst="straightConnector1">
              <a:avLst/>
            </a:prstGeom>
            <a:noFill/>
            <a:ln cap="flat" cmpd="sng" w="5080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66" name="Google Shape;66;p59"/>
            <p:cNvCxnSpPr/>
            <p:nvPr/>
          </p:nvCxnSpPr>
          <p:spPr>
            <a:xfrm>
              <a:off x="2981739" y="2713383"/>
              <a:ext cx="487018" cy="0"/>
            </a:xfrm>
            <a:prstGeom prst="straightConnector1">
              <a:avLst/>
            </a:prstGeom>
            <a:noFill/>
            <a:ln cap="flat" cmpd="sng" w="5080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67" name="Google Shape;67;p59"/>
            <p:cNvCxnSpPr/>
            <p:nvPr/>
          </p:nvCxnSpPr>
          <p:spPr>
            <a:xfrm>
              <a:off x="3558209" y="2713383"/>
              <a:ext cx="5585791" cy="0"/>
            </a:xfrm>
            <a:prstGeom prst="straightConnector1">
              <a:avLst/>
            </a:prstGeom>
            <a:noFill/>
            <a:ln cap="flat" cmpd="sng" w="50800">
              <a:solidFill>
                <a:srgbClr val="D8D8D8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cxnSp>
        <p:nvCxnSpPr>
          <p:cNvPr id="68" name="Google Shape;68;p59"/>
          <p:cNvCxnSpPr/>
          <p:nvPr/>
        </p:nvCxnSpPr>
        <p:spPr>
          <a:xfrm>
            <a:off x="-104503" y="5592913"/>
            <a:ext cx="12296503" cy="0"/>
          </a:xfrm>
          <a:prstGeom prst="straightConnector1">
            <a:avLst/>
          </a:prstGeom>
          <a:noFill/>
          <a:ln cap="flat" cmpd="sng" w="508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69" name="Google Shape;69;p59"/>
          <p:cNvSpPr txBox="1"/>
          <p:nvPr>
            <p:ph idx="1" type="subTitle"/>
          </p:nvPr>
        </p:nvSpPr>
        <p:spPr>
          <a:xfrm>
            <a:off x="609600" y="3886200"/>
            <a:ext cx="108966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>
                <a:srgbClr val="3F3F3F"/>
              </a:buClr>
              <a:buSzPts val="3600"/>
              <a:buNone/>
              <a:defRPr sz="3600">
                <a:solidFill>
                  <a:srgbClr val="3F3F3F"/>
                </a:solidFill>
              </a:defRPr>
            </a:lvl1pPr>
            <a:lvl2pPr lvl="1" algn="ctr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rgbClr val="888888"/>
              </a:buClr>
              <a:buSzPts val="22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rgbClr val="888888"/>
              </a:buClr>
              <a:buSzPts val="2667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rgbClr val="888888"/>
              </a:buClr>
              <a:buSzPts val="2667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rgbClr val="888888"/>
              </a:buClr>
              <a:buSzPts val="2667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rgbClr val="888888"/>
              </a:buClr>
              <a:buSzPts val="2667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pic>
        <p:nvPicPr>
          <p:cNvPr id="70" name="Google Shape;70;p59"/>
          <p:cNvPicPr preferRelativeResize="0"/>
          <p:nvPr/>
        </p:nvPicPr>
        <p:blipFill rotWithShape="1">
          <a:blip r:embed="rId2">
            <a:alphaModFix/>
          </a:blip>
          <a:srcRect b="0" l="1318" r="839" t="0"/>
          <a:stretch/>
        </p:blipFill>
        <p:spPr>
          <a:xfrm>
            <a:off x="0" y="625960"/>
            <a:ext cx="12192000" cy="6232040"/>
          </a:xfrm>
          <a:prstGeom prst="rect">
            <a:avLst/>
          </a:prstGeom>
          <a:noFill/>
          <a:ln>
            <a:noFill/>
          </a:ln>
        </p:spPr>
      </p:pic>
      <p:sp>
        <p:nvSpPr>
          <p:cNvPr id="71" name="Google Shape;71;p59"/>
          <p:cNvSpPr txBox="1"/>
          <p:nvPr/>
        </p:nvSpPr>
        <p:spPr>
          <a:xfrm>
            <a:off x="573917" y="5980296"/>
            <a:ext cx="9215060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An international alliance of forward-looking companies dedicated to providing  consumers with natural health products of superior quality, benefit and reliability.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Logo&#10;&#10;Description automatically generated" id="72" name="Google Shape;72;p5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951283" y="5797123"/>
            <a:ext cx="1554917" cy="817622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3" name="Google Shape;73;p59"/>
          <p:cNvCxnSpPr/>
          <p:nvPr/>
        </p:nvCxnSpPr>
        <p:spPr>
          <a:xfrm>
            <a:off x="-104503" y="5592913"/>
            <a:ext cx="12296503" cy="0"/>
          </a:xfrm>
          <a:prstGeom prst="straightConnector1">
            <a:avLst/>
          </a:prstGeom>
          <a:noFill/>
          <a:ln cap="flat" cmpd="sng" w="508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74" name="Google Shape;74;p59"/>
          <p:cNvSpPr txBox="1"/>
          <p:nvPr>
            <p:ph type="title"/>
          </p:nvPr>
        </p:nvSpPr>
        <p:spPr>
          <a:xfrm>
            <a:off x="609600" y="2127473"/>
            <a:ext cx="10972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0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4800"/>
              <a:buFont typeface="Arial"/>
              <a:buNone/>
              <a:defRPr sz="4800">
                <a:solidFill>
                  <a:srgbClr val="3F3F3F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59"/>
          <p:cNvSpPr txBox="1"/>
          <p:nvPr>
            <p:ph idx="2" type="body"/>
          </p:nvPr>
        </p:nvSpPr>
        <p:spPr>
          <a:xfrm>
            <a:off x="609600" y="4038600"/>
            <a:ext cx="10896600" cy="1219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3F3F3F"/>
              </a:buClr>
              <a:buSzPts val="2400"/>
              <a:buFont typeface="Arial"/>
              <a:buNone/>
              <a:defRPr>
                <a:solidFill>
                  <a:srgbClr val="3F3F3F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rgbClr val="3F3F3F"/>
              </a:buClr>
              <a:buSzPts val="2200"/>
              <a:buFont typeface="Arial"/>
              <a:buNone/>
              <a:defRPr>
                <a:solidFill>
                  <a:srgbClr val="3F3F3F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3F3F3F"/>
              </a:buClr>
              <a:buSzPts val="1800"/>
              <a:buFont typeface="Arial"/>
              <a:buNone/>
              <a:defRPr>
                <a:solidFill>
                  <a:srgbClr val="3F3F3F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3F3F3F"/>
              </a:buClr>
              <a:buSzPts val="1600"/>
              <a:buFont typeface="Arial"/>
              <a:buNone/>
              <a:defRPr>
                <a:solidFill>
                  <a:srgbClr val="3F3F3F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3F3F3F"/>
              </a:buClr>
              <a:buSzPts val="1600"/>
              <a:buFont typeface="Arial"/>
              <a:buNone/>
              <a:defRPr>
                <a:solidFill>
                  <a:srgbClr val="3F3F3F"/>
                </a:solidFill>
              </a:defRPr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" showMasterSp="0">
  <p:cSld name="Title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60"/>
          <p:cNvSpPr txBox="1"/>
          <p:nvPr>
            <p:ph type="title"/>
          </p:nvPr>
        </p:nvSpPr>
        <p:spPr>
          <a:xfrm>
            <a:off x="609600" y="274639"/>
            <a:ext cx="99060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0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60"/>
          <p:cNvSpPr txBox="1"/>
          <p:nvPr/>
        </p:nvSpPr>
        <p:spPr>
          <a:xfrm>
            <a:off x="171688" y="62420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fld id="{00000000-1234-1234-1234-123412341234}" type="slidenum">
              <a:rPr b="0" i="0" lang="en-US" sz="24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2400" u="none" cap="none" strike="noStrike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79" name="Google Shape;79;p60"/>
          <p:cNvGrpSpPr/>
          <p:nvPr/>
        </p:nvGrpSpPr>
        <p:grpSpPr>
          <a:xfrm>
            <a:off x="0" y="1506651"/>
            <a:ext cx="12192000" cy="0"/>
            <a:chOff x="0" y="2713383"/>
            <a:chExt cx="9144000" cy="0"/>
          </a:xfrm>
        </p:grpSpPr>
        <p:cxnSp>
          <p:nvCxnSpPr>
            <p:cNvPr id="80" name="Google Shape;80;p60"/>
            <p:cNvCxnSpPr/>
            <p:nvPr/>
          </p:nvCxnSpPr>
          <p:spPr>
            <a:xfrm>
              <a:off x="0" y="2713383"/>
              <a:ext cx="2892287" cy="0"/>
            </a:xfrm>
            <a:prstGeom prst="straightConnector1">
              <a:avLst/>
            </a:prstGeom>
            <a:noFill/>
            <a:ln cap="flat" cmpd="sng" w="5080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81" name="Google Shape;81;p60"/>
            <p:cNvCxnSpPr/>
            <p:nvPr/>
          </p:nvCxnSpPr>
          <p:spPr>
            <a:xfrm>
              <a:off x="2981739" y="2713383"/>
              <a:ext cx="487018" cy="0"/>
            </a:xfrm>
            <a:prstGeom prst="straightConnector1">
              <a:avLst/>
            </a:prstGeom>
            <a:noFill/>
            <a:ln cap="flat" cmpd="sng" w="50800">
              <a:solidFill>
                <a:srgbClr val="3F3F3F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82" name="Google Shape;82;p60"/>
            <p:cNvCxnSpPr/>
            <p:nvPr/>
          </p:nvCxnSpPr>
          <p:spPr>
            <a:xfrm>
              <a:off x="3558209" y="2713383"/>
              <a:ext cx="5585791" cy="0"/>
            </a:xfrm>
            <a:prstGeom prst="straightConnector1">
              <a:avLst/>
            </a:prstGeom>
            <a:noFill/>
            <a:ln cap="flat" cmpd="sng" w="50800">
              <a:solidFill>
                <a:srgbClr val="D8D8D8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Title Slide" showMasterSp="0">
  <p:cSld name="2_Title Slide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picture containing text&#10;&#10;Description automatically generated" id="84" name="Google Shape;84;p61"/>
          <p:cNvPicPr preferRelativeResize="0"/>
          <p:nvPr/>
        </p:nvPicPr>
        <p:blipFill rotWithShape="1">
          <a:blip r:embed="rId2">
            <a:alphaModFix/>
          </a:blip>
          <a:srcRect b="-1" l="0" r="0" t="10002"/>
          <a:stretch/>
        </p:blipFill>
        <p:spPr>
          <a:xfrm>
            <a:off x="1804" y="609600"/>
            <a:ext cx="12253922" cy="6248397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61"/>
          <p:cNvSpPr/>
          <p:nvPr/>
        </p:nvSpPr>
        <p:spPr>
          <a:xfrm>
            <a:off x="-228600" y="3429000"/>
            <a:ext cx="12649200" cy="2133600"/>
          </a:xfrm>
          <a:prstGeom prst="rect">
            <a:avLst/>
          </a:prstGeom>
          <a:solidFill>
            <a:schemeClr val="lt1">
              <a:alpha val="75686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86" name="Google Shape;86;p61"/>
          <p:cNvGrpSpPr/>
          <p:nvPr/>
        </p:nvGrpSpPr>
        <p:grpSpPr>
          <a:xfrm>
            <a:off x="0" y="542075"/>
            <a:ext cx="12192000" cy="0"/>
            <a:chOff x="0" y="2713383"/>
            <a:chExt cx="9144000" cy="0"/>
          </a:xfrm>
        </p:grpSpPr>
        <p:cxnSp>
          <p:nvCxnSpPr>
            <p:cNvPr id="87" name="Google Shape;87;p61"/>
            <p:cNvCxnSpPr/>
            <p:nvPr/>
          </p:nvCxnSpPr>
          <p:spPr>
            <a:xfrm>
              <a:off x="0" y="2713383"/>
              <a:ext cx="2892287" cy="0"/>
            </a:xfrm>
            <a:prstGeom prst="straightConnector1">
              <a:avLst/>
            </a:prstGeom>
            <a:noFill/>
            <a:ln cap="flat" cmpd="sng" w="5080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88" name="Google Shape;88;p61"/>
            <p:cNvCxnSpPr/>
            <p:nvPr/>
          </p:nvCxnSpPr>
          <p:spPr>
            <a:xfrm>
              <a:off x="2981739" y="2713383"/>
              <a:ext cx="487018" cy="0"/>
            </a:xfrm>
            <a:prstGeom prst="straightConnector1">
              <a:avLst/>
            </a:prstGeom>
            <a:noFill/>
            <a:ln cap="flat" cmpd="sng" w="5080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89" name="Google Shape;89;p61"/>
            <p:cNvCxnSpPr/>
            <p:nvPr/>
          </p:nvCxnSpPr>
          <p:spPr>
            <a:xfrm>
              <a:off x="3558209" y="2713383"/>
              <a:ext cx="5585791" cy="0"/>
            </a:xfrm>
            <a:prstGeom prst="straightConnector1">
              <a:avLst/>
            </a:prstGeom>
            <a:noFill/>
            <a:ln cap="flat" cmpd="sng" w="50800">
              <a:solidFill>
                <a:srgbClr val="D8D8D8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sp>
        <p:nvSpPr>
          <p:cNvPr id="90" name="Google Shape;90;p61"/>
          <p:cNvSpPr txBox="1"/>
          <p:nvPr>
            <p:ph type="title"/>
          </p:nvPr>
        </p:nvSpPr>
        <p:spPr>
          <a:xfrm>
            <a:off x="609600" y="3429000"/>
            <a:ext cx="10972800" cy="213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4800"/>
              <a:buFont typeface="Arial"/>
              <a:buNone/>
              <a:defRPr sz="4800">
                <a:solidFill>
                  <a:srgbClr val="3F3F3F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91" name="Google Shape;91;p61"/>
          <p:cNvGrpSpPr/>
          <p:nvPr/>
        </p:nvGrpSpPr>
        <p:grpSpPr>
          <a:xfrm>
            <a:off x="11064239" y="6165334"/>
            <a:ext cx="1050574" cy="632989"/>
            <a:chOff x="4963886" y="1946367"/>
            <a:chExt cx="3338792" cy="2011680"/>
          </a:xfrm>
        </p:grpSpPr>
        <p:sp>
          <p:nvSpPr>
            <p:cNvPr id="92" name="Google Shape;92;p61"/>
            <p:cNvSpPr/>
            <p:nvPr/>
          </p:nvSpPr>
          <p:spPr>
            <a:xfrm>
              <a:off x="4963886" y="1946367"/>
              <a:ext cx="3338792" cy="2011680"/>
            </a:xfrm>
            <a:prstGeom prst="rect">
              <a:avLst/>
            </a:prstGeom>
            <a:solidFill>
              <a:schemeClr val="lt1">
                <a:alpha val="81568"/>
              </a:scheme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descr="Logo&#10;&#10;Description automatically generated" id="93" name="Google Shape;93;p61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5155009" y="2153502"/>
              <a:ext cx="3061528" cy="1609844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_Title Slide" showMasterSp="0">
  <p:cSld name="4_Title Slide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alendar&#10;&#10;Description automatically generated with medium confidence" id="95" name="Google Shape;95;p62"/>
          <p:cNvPicPr preferRelativeResize="0"/>
          <p:nvPr/>
        </p:nvPicPr>
        <p:blipFill rotWithShape="1">
          <a:blip r:embed="rId2">
            <a:alphaModFix amt="50000"/>
          </a:blip>
          <a:srcRect b="0" l="0" r="0" t="0"/>
          <a:stretch/>
        </p:blipFill>
        <p:spPr>
          <a:xfrm>
            <a:off x="1805" y="606552"/>
            <a:ext cx="12188389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6" name="Google Shape;96;p62"/>
          <p:cNvSpPr/>
          <p:nvPr/>
        </p:nvSpPr>
        <p:spPr>
          <a:xfrm>
            <a:off x="-228600" y="3429000"/>
            <a:ext cx="12649200" cy="2133600"/>
          </a:xfrm>
          <a:prstGeom prst="rect">
            <a:avLst/>
          </a:prstGeom>
          <a:solidFill>
            <a:schemeClr val="lt1">
              <a:alpha val="75686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97" name="Google Shape;97;p62"/>
          <p:cNvGrpSpPr/>
          <p:nvPr/>
        </p:nvGrpSpPr>
        <p:grpSpPr>
          <a:xfrm>
            <a:off x="0" y="542075"/>
            <a:ext cx="12192000" cy="0"/>
            <a:chOff x="0" y="2713383"/>
            <a:chExt cx="9144000" cy="0"/>
          </a:xfrm>
        </p:grpSpPr>
        <p:cxnSp>
          <p:nvCxnSpPr>
            <p:cNvPr id="98" name="Google Shape;98;p62"/>
            <p:cNvCxnSpPr/>
            <p:nvPr/>
          </p:nvCxnSpPr>
          <p:spPr>
            <a:xfrm>
              <a:off x="0" y="2713383"/>
              <a:ext cx="2892287" cy="0"/>
            </a:xfrm>
            <a:prstGeom prst="straightConnector1">
              <a:avLst/>
            </a:prstGeom>
            <a:noFill/>
            <a:ln cap="flat" cmpd="sng" w="5080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99" name="Google Shape;99;p62"/>
            <p:cNvCxnSpPr/>
            <p:nvPr/>
          </p:nvCxnSpPr>
          <p:spPr>
            <a:xfrm>
              <a:off x="2981739" y="2713383"/>
              <a:ext cx="487018" cy="0"/>
            </a:xfrm>
            <a:prstGeom prst="straightConnector1">
              <a:avLst/>
            </a:prstGeom>
            <a:noFill/>
            <a:ln cap="flat" cmpd="sng" w="5080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00" name="Google Shape;100;p62"/>
            <p:cNvCxnSpPr/>
            <p:nvPr/>
          </p:nvCxnSpPr>
          <p:spPr>
            <a:xfrm>
              <a:off x="3558209" y="2713383"/>
              <a:ext cx="5585791" cy="0"/>
            </a:xfrm>
            <a:prstGeom prst="straightConnector1">
              <a:avLst/>
            </a:prstGeom>
            <a:noFill/>
            <a:ln cap="flat" cmpd="sng" w="50800">
              <a:solidFill>
                <a:srgbClr val="D8D8D8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sp>
        <p:nvSpPr>
          <p:cNvPr id="101" name="Google Shape;101;p62"/>
          <p:cNvSpPr txBox="1"/>
          <p:nvPr>
            <p:ph type="title"/>
          </p:nvPr>
        </p:nvSpPr>
        <p:spPr>
          <a:xfrm>
            <a:off x="609600" y="3429000"/>
            <a:ext cx="10972800" cy="213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4800"/>
              <a:buFont typeface="Arial"/>
              <a:buNone/>
              <a:defRPr sz="4800">
                <a:solidFill>
                  <a:srgbClr val="3F3F3F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102" name="Google Shape;102;p62"/>
          <p:cNvGrpSpPr/>
          <p:nvPr/>
        </p:nvGrpSpPr>
        <p:grpSpPr>
          <a:xfrm>
            <a:off x="11064239" y="6165334"/>
            <a:ext cx="1050574" cy="632989"/>
            <a:chOff x="4963886" y="1946367"/>
            <a:chExt cx="3338792" cy="2011680"/>
          </a:xfrm>
        </p:grpSpPr>
        <p:sp>
          <p:nvSpPr>
            <p:cNvPr id="103" name="Google Shape;103;p62"/>
            <p:cNvSpPr/>
            <p:nvPr/>
          </p:nvSpPr>
          <p:spPr>
            <a:xfrm>
              <a:off x="4963886" y="1946367"/>
              <a:ext cx="3338792" cy="2011680"/>
            </a:xfrm>
            <a:prstGeom prst="rect">
              <a:avLst/>
            </a:prstGeom>
            <a:solidFill>
              <a:schemeClr val="lt1">
                <a:alpha val="81568"/>
              </a:scheme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descr="Logo&#10;&#10;Description automatically generated" id="104" name="Google Shape;104;p62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5155009" y="2153502"/>
              <a:ext cx="3061528" cy="1609844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Title Slide" showMasterSp="0">
  <p:cSld name="1_Title Slide"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picture containing text&#10;&#10;Description automatically generated" id="106" name="Google Shape;106;p63"/>
          <p:cNvPicPr preferRelativeResize="0"/>
          <p:nvPr/>
        </p:nvPicPr>
        <p:blipFill rotWithShape="1">
          <a:blip r:embed="rId2">
            <a:alphaModFix/>
          </a:blip>
          <a:srcRect b="23046" l="0" r="0" t="10001"/>
          <a:stretch/>
        </p:blipFill>
        <p:spPr>
          <a:xfrm>
            <a:off x="1804" y="609600"/>
            <a:ext cx="12253922" cy="464819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07" name="Google Shape;107;p63"/>
          <p:cNvGrpSpPr/>
          <p:nvPr/>
        </p:nvGrpSpPr>
        <p:grpSpPr>
          <a:xfrm>
            <a:off x="0" y="542075"/>
            <a:ext cx="12192000" cy="0"/>
            <a:chOff x="0" y="2713383"/>
            <a:chExt cx="9144000" cy="0"/>
          </a:xfrm>
        </p:grpSpPr>
        <p:cxnSp>
          <p:nvCxnSpPr>
            <p:cNvPr id="108" name="Google Shape;108;p63"/>
            <p:cNvCxnSpPr/>
            <p:nvPr/>
          </p:nvCxnSpPr>
          <p:spPr>
            <a:xfrm>
              <a:off x="0" y="2713383"/>
              <a:ext cx="2892287" cy="0"/>
            </a:xfrm>
            <a:prstGeom prst="straightConnector1">
              <a:avLst/>
            </a:prstGeom>
            <a:noFill/>
            <a:ln cap="flat" cmpd="sng" w="5080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09" name="Google Shape;109;p63"/>
            <p:cNvCxnSpPr/>
            <p:nvPr/>
          </p:nvCxnSpPr>
          <p:spPr>
            <a:xfrm>
              <a:off x="2981739" y="2713383"/>
              <a:ext cx="487018" cy="0"/>
            </a:xfrm>
            <a:prstGeom prst="straightConnector1">
              <a:avLst/>
            </a:prstGeom>
            <a:noFill/>
            <a:ln cap="flat" cmpd="sng" w="5080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10" name="Google Shape;110;p63"/>
            <p:cNvCxnSpPr/>
            <p:nvPr/>
          </p:nvCxnSpPr>
          <p:spPr>
            <a:xfrm>
              <a:off x="3558209" y="2713383"/>
              <a:ext cx="5585791" cy="0"/>
            </a:xfrm>
            <a:prstGeom prst="straightConnector1">
              <a:avLst/>
            </a:prstGeom>
            <a:noFill/>
            <a:ln cap="flat" cmpd="sng" w="50800">
              <a:solidFill>
                <a:srgbClr val="D8D8D8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sp>
        <p:nvSpPr>
          <p:cNvPr id="111" name="Google Shape;111;p63"/>
          <p:cNvSpPr txBox="1"/>
          <p:nvPr>
            <p:ph type="title"/>
          </p:nvPr>
        </p:nvSpPr>
        <p:spPr>
          <a:xfrm>
            <a:off x="609600" y="4495800"/>
            <a:ext cx="10972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0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4800"/>
              <a:buFont typeface="Arial"/>
              <a:buNone/>
              <a:defRPr sz="4800">
                <a:solidFill>
                  <a:srgbClr val="3F3F3F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112" name="Google Shape;112;p63"/>
          <p:cNvGrpSpPr/>
          <p:nvPr/>
        </p:nvGrpSpPr>
        <p:grpSpPr>
          <a:xfrm>
            <a:off x="-1" y="5342675"/>
            <a:ext cx="12192000" cy="0"/>
            <a:chOff x="0" y="2713383"/>
            <a:chExt cx="9144000" cy="0"/>
          </a:xfrm>
        </p:grpSpPr>
        <p:cxnSp>
          <p:nvCxnSpPr>
            <p:cNvPr id="113" name="Google Shape;113;p63"/>
            <p:cNvCxnSpPr/>
            <p:nvPr/>
          </p:nvCxnSpPr>
          <p:spPr>
            <a:xfrm>
              <a:off x="0" y="2713383"/>
              <a:ext cx="2892287" cy="0"/>
            </a:xfrm>
            <a:prstGeom prst="straightConnector1">
              <a:avLst/>
            </a:prstGeom>
            <a:noFill/>
            <a:ln cap="flat" cmpd="sng" w="5080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14" name="Google Shape;114;p63"/>
            <p:cNvCxnSpPr/>
            <p:nvPr/>
          </p:nvCxnSpPr>
          <p:spPr>
            <a:xfrm>
              <a:off x="2981739" y="2713383"/>
              <a:ext cx="487018" cy="0"/>
            </a:xfrm>
            <a:prstGeom prst="straightConnector1">
              <a:avLst/>
            </a:prstGeom>
            <a:noFill/>
            <a:ln cap="flat" cmpd="sng" w="5080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15" name="Google Shape;115;p63"/>
            <p:cNvCxnSpPr/>
            <p:nvPr/>
          </p:nvCxnSpPr>
          <p:spPr>
            <a:xfrm>
              <a:off x="3558209" y="2713383"/>
              <a:ext cx="5585791" cy="0"/>
            </a:xfrm>
            <a:prstGeom prst="straightConnector1">
              <a:avLst/>
            </a:prstGeom>
            <a:noFill/>
            <a:ln cap="flat" cmpd="sng" w="50800">
              <a:solidFill>
                <a:srgbClr val="D8D8D8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grpSp>
        <p:nvGrpSpPr>
          <p:cNvPr id="116" name="Google Shape;116;p63"/>
          <p:cNvGrpSpPr/>
          <p:nvPr/>
        </p:nvGrpSpPr>
        <p:grpSpPr>
          <a:xfrm>
            <a:off x="11064239" y="6165334"/>
            <a:ext cx="1050574" cy="632989"/>
            <a:chOff x="4963886" y="1946367"/>
            <a:chExt cx="3338792" cy="2011680"/>
          </a:xfrm>
        </p:grpSpPr>
        <p:sp>
          <p:nvSpPr>
            <p:cNvPr id="117" name="Google Shape;117;p63"/>
            <p:cNvSpPr/>
            <p:nvPr/>
          </p:nvSpPr>
          <p:spPr>
            <a:xfrm>
              <a:off x="4963886" y="1946367"/>
              <a:ext cx="3338792" cy="2011680"/>
            </a:xfrm>
            <a:prstGeom prst="rect">
              <a:avLst/>
            </a:prstGeom>
            <a:solidFill>
              <a:schemeClr val="lt1">
                <a:alpha val="81568"/>
              </a:scheme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descr="Logo&#10;&#10;Description automatically generated" id="118" name="Google Shape;118;p63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5155009" y="2153502"/>
              <a:ext cx="3061528" cy="1609844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_Title Slide" showMasterSp="0">
  <p:cSld name="3_Title Slide"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0" name="Google Shape;120;p64"/>
          <p:cNvGrpSpPr/>
          <p:nvPr/>
        </p:nvGrpSpPr>
        <p:grpSpPr>
          <a:xfrm>
            <a:off x="0" y="542075"/>
            <a:ext cx="12192000" cy="0"/>
            <a:chOff x="0" y="2713383"/>
            <a:chExt cx="9144000" cy="0"/>
          </a:xfrm>
        </p:grpSpPr>
        <p:cxnSp>
          <p:nvCxnSpPr>
            <p:cNvPr id="121" name="Google Shape;121;p64"/>
            <p:cNvCxnSpPr/>
            <p:nvPr/>
          </p:nvCxnSpPr>
          <p:spPr>
            <a:xfrm>
              <a:off x="0" y="2713383"/>
              <a:ext cx="2892287" cy="0"/>
            </a:xfrm>
            <a:prstGeom prst="straightConnector1">
              <a:avLst/>
            </a:prstGeom>
            <a:noFill/>
            <a:ln cap="flat" cmpd="sng" w="5080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22" name="Google Shape;122;p64"/>
            <p:cNvCxnSpPr/>
            <p:nvPr/>
          </p:nvCxnSpPr>
          <p:spPr>
            <a:xfrm>
              <a:off x="2981739" y="2713383"/>
              <a:ext cx="487018" cy="0"/>
            </a:xfrm>
            <a:prstGeom prst="straightConnector1">
              <a:avLst/>
            </a:prstGeom>
            <a:noFill/>
            <a:ln cap="flat" cmpd="sng" w="5080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23" name="Google Shape;123;p64"/>
            <p:cNvCxnSpPr/>
            <p:nvPr/>
          </p:nvCxnSpPr>
          <p:spPr>
            <a:xfrm>
              <a:off x="3558209" y="2713383"/>
              <a:ext cx="5585791" cy="0"/>
            </a:xfrm>
            <a:prstGeom prst="straightConnector1">
              <a:avLst/>
            </a:prstGeom>
            <a:noFill/>
            <a:ln cap="flat" cmpd="sng" w="50800">
              <a:solidFill>
                <a:srgbClr val="D8D8D8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sp>
        <p:nvSpPr>
          <p:cNvPr id="124" name="Google Shape;124;p64"/>
          <p:cNvSpPr txBox="1"/>
          <p:nvPr>
            <p:ph type="title"/>
          </p:nvPr>
        </p:nvSpPr>
        <p:spPr>
          <a:xfrm>
            <a:off x="609600" y="4495800"/>
            <a:ext cx="10972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0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4800"/>
              <a:buFont typeface="Arial"/>
              <a:buNone/>
              <a:defRPr sz="4800">
                <a:solidFill>
                  <a:srgbClr val="3F3F3F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125" name="Google Shape;125;p64"/>
          <p:cNvGrpSpPr/>
          <p:nvPr/>
        </p:nvGrpSpPr>
        <p:grpSpPr>
          <a:xfrm>
            <a:off x="-1" y="5342675"/>
            <a:ext cx="12192000" cy="0"/>
            <a:chOff x="0" y="2713383"/>
            <a:chExt cx="9144000" cy="0"/>
          </a:xfrm>
        </p:grpSpPr>
        <p:cxnSp>
          <p:nvCxnSpPr>
            <p:cNvPr id="126" name="Google Shape;126;p64"/>
            <p:cNvCxnSpPr/>
            <p:nvPr/>
          </p:nvCxnSpPr>
          <p:spPr>
            <a:xfrm>
              <a:off x="0" y="2713383"/>
              <a:ext cx="2892287" cy="0"/>
            </a:xfrm>
            <a:prstGeom prst="straightConnector1">
              <a:avLst/>
            </a:prstGeom>
            <a:noFill/>
            <a:ln cap="flat" cmpd="sng" w="5080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27" name="Google Shape;127;p64"/>
            <p:cNvCxnSpPr/>
            <p:nvPr/>
          </p:nvCxnSpPr>
          <p:spPr>
            <a:xfrm>
              <a:off x="2981739" y="2713383"/>
              <a:ext cx="487018" cy="0"/>
            </a:xfrm>
            <a:prstGeom prst="straightConnector1">
              <a:avLst/>
            </a:prstGeom>
            <a:noFill/>
            <a:ln cap="flat" cmpd="sng" w="5080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28" name="Google Shape;128;p64"/>
            <p:cNvCxnSpPr/>
            <p:nvPr/>
          </p:nvCxnSpPr>
          <p:spPr>
            <a:xfrm>
              <a:off x="3558209" y="2713383"/>
              <a:ext cx="5585791" cy="0"/>
            </a:xfrm>
            <a:prstGeom prst="straightConnector1">
              <a:avLst/>
            </a:prstGeom>
            <a:noFill/>
            <a:ln cap="flat" cmpd="sng" w="50800">
              <a:solidFill>
                <a:srgbClr val="D8D8D8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pic>
        <p:nvPicPr>
          <p:cNvPr descr="Calendar&#10;&#10;Description automatically generated with medium confidence" id="129" name="Google Shape;129;p64"/>
          <p:cNvPicPr preferRelativeResize="0"/>
          <p:nvPr/>
        </p:nvPicPr>
        <p:blipFill rotWithShape="1">
          <a:blip r:embed="rId2">
            <a:alphaModFix amt="50000"/>
          </a:blip>
          <a:srcRect b="18889" l="14" r="-11" t="13333"/>
          <a:stretch/>
        </p:blipFill>
        <p:spPr>
          <a:xfrm>
            <a:off x="1805" y="609603"/>
            <a:ext cx="12188389" cy="464819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30" name="Google Shape;130;p64"/>
          <p:cNvGrpSpPr/>
          <p:nvPr/>
        </p:nvGrpSpPr>
        <p:grpSpPr>
          <a:xfrm>
            <a:off x="11064239" y="6165334"/>
            <a:ext cx="1050574" cy="632989"/>
            <a:chOff x="4963886" y="1946367"/>
            <a:chExt cx="3338792" cy="2011680"/>
          </a:xfrm>
        </p:grpSpPr>
        <p:sp>
          <p:nvSpPr>
            <p:cNvPr id="131" name="Google Shape;131;p64"/>
            <p:cNvSpPr/>
            <p:nvPr/>
          </p:nvSpPr>
          <p:spPr>
            <a:xfrm>
              <a:off x="4963886" y="1946367"/>
              <a:ext cx="3338792" cy="2011680"/>
            </a:xfrm>
            <a:prstGeom prst="rect">
              <a:avLst/>
            </a:prstGeom>
            <a:solidFill>
              <a:schemeClr val="lt1">
                <a:alpha val="81568"/>
              </a:scheme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descr="Logo&#10;&#10;Description automatically generated" id="132" name="Google Shape;132;p64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5155009" y="2153502"/>
              <a:ext cx="3061528" cy="1609844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66"/>
          <p:cNvSpPr txBox="1"/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0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4000"/>
              <a:buFont typeface="Arial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5" name="Google Shape;135;p66"/>
          <p:cNvSpPr txBox="1"/>
          <p:nvPr>
            <p:ph idx="1" type="body"/>
          </p:nvPr>
        </p:nvSpPr>
        <p:spPr>
          <a:xfrm>
            <a:off x="609600" y="1535113"/>
            <a:ext cx="5386917" cy="63976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3F3F3F"/>
              </a:buClr>
              <a:buSzPts val="3200"/>
              <a:buNone/>
              <a:defRPr b="1" sz="3200"/>
            </a:lvl1pPr>
            <a:lvl2pPr indent="-228600" lvl="1" marL="914400" algn="l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rgbClr val="3F3F3F"/>
              </a:buClr>
              <a:buSzPts val="2667"/>
              <a:buNone/>
              <a:defRPr b="1" sz="2667"/>
            </a:lvl2pPr>
            <a:lvl3pPr indent="-2286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3F3F3F"/>
              </a:buClr>
              <a:buSzPts val="2400"/>
              <a:buNone/>
              <a:defRPr b="1" sz="2400"/>
            </a:lvl3pPr>
            <a:lvl4pPr indent="-228600" lvl="3" marL="1828800" algn="l">
              <a:lnSpc>
                <a:spcPct val="100000"/>
              </a:lnSpc>
              <a:spcBef>
                <a:spcPts val="427"/>
              </a:spcBef>
              <a:spcAft>
                <a:spcPts val="0"/>
              </a:spcAft>
              <a:buClr>
                <a:srgbClr val="3F3F3F"/>
              </a:buClr>
              <a:buSzPts val="2133"/>
              <a:buNone/>
              <a:defRPr b="1" sz="2133"/>
            </a:lvl4pPr>
            <a:lvl5pPr indent="-228600" lvl="4" marL="2286000" algn="l">
              <a:lnSpc>
                <a:spcPct val="100000"/>
              </a:lnSpc>
              <a:spcBef>
                <a:spcPts val="427"/>
              </a:spcBef>
              <a:spcAft>
                <a:spcPts val="0"/>
              </a:spcAft>
              <a:buClr>
                <a:srgbClr val="3F3F3F"/>
              </a:buClr>
              <a:buSzPts val="2133"/>
              <a:buNone/>
              <a:defRPr b="1" sz="2133"/>
            </a:lvl5pPr>
            <a:lvl6pPr indent="-228600" lvl="5" marL="2743200" algn="l">
              <a:lnSpc>
                <a:spcPct val="100000"/>
              </a:lnSpc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3"/>
              <a:buNone/>
              <a:defRPr b="1" sz="2133"/>
            </a:lvl6pPr>
            <a:lvl7pPr indent="-228600" lvl="6" marL="3200400" algn="l">
              <a:lnSpc>
                <a:spcPct val="100000"/>
              </a:lnSpc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3"/>
              <a:buNone/>
              <a:defRPr b="1" sz="2133"/>
            </a:lvl7pPr>
            <a:lvl8pPr indent="-228600" lvl="7" marL="3657600" algn="l">
              <a:lnSpc>
                <a:spcPct val="100000"/>
              </a:lnSpc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3"/>
              <a:buNone/>
              <a:defRPr b="1" sz="2133"/>
            </a:lvl8pPr>
            <a:lvl9pPr indent="-228600" lvl="8" marL="4114800" algn="l">
              <a:lnSpc>
                <a:spcPct val="100000"/>
              </a:lnSpc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3"/>
              <a:buNone/>
              <a:defRPr b="1" sz="2133"/>
            </a:lvl9pPr>
          </a:lstStyle>
          <a:p/>
        </p:txBody>
      </p:sp>
      <p:sp>
        <p:nvSpPr>
          <p:cNvPr id="136" name="Google Shape;136;p66"/>
          <p:cNvSpPr txBox="1"/>
          <p:nvPr>
            <p:ph idx="2" type="body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3F3F3F"/>
              </a:buClr>
              <a:buSzPts val="3200"/>
              <a:buChar char="•"/>
              <a:defRPr sz="3200"/>
            </a:lvl1pPr>
            <a:lvl2pPr indent="-397954" lvl="1" marL="914400" algn="l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rgbClr val="3F3F3F"/>
              </a:buClr>
              <a:buSzPts val="2667"/>
              <a:buChar char="–"/>
              <a:defRPr sz="2667"/>
            </a:lvl2pPr>
            <a:lvl3pPr indent="-3810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3F3F3F"/>
              </a:buClr>
              <a:buSzPts val="2400"/>
              <a:buChar char="•"/>
              <a:defRPr sz="2400"/>
            </a:lvl3pPr>
            <a:lvl4pPr indent="-364045" lvl="3" marL="1828800" algn="l">
              <a:lnSpc>
                <a:spcPct val="100000"/>
              </a:lnSpc>
              <a:spcBef>
                <a:spcPts val="427"/>
              </a:spcBef>
              <a:spcAft>
                <a:spcPts val="0"/>
              </a:spcAft>
              <a:buClr>
                <a:srgbClr val="3F3F3F"/>
              </a:buClr>
              <a:buSzPts val="2133"/>
              <a:buChar char="–"/>
              <a:defRPr sz="2133"/>
            </a:lvl4pPr>
            <a:lvl5pPr indent="-364045" lvl="4" marL="2286000" algn="l">
              <a:lnSpc>
                <a:spcPct val="100000"/>
              </a:lnSpc>
              <a:spcBef>
                <a:spcPts val="427"/>
              </a:spcBef>
              <a:spcAft>
                <a:spcPts val="0"/>
              </a:spcAft>
              <a:buClr>
                <a:srgbClr val="3F3F3F"/>
              </a:buClr>
              <a:buSzPts val="2133"/>
              <a:buChar char="»"/>
              <a:defRPr sz="2133"/>
            </a:lvl5pPr>
            <a:lvl6pPr indent="-364045" lvl="5" marL="2743200" algn="l">
              <a:lnSpc>
                <a:spcPct val="100000"/>
              </a:lnSpc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3"/>
              <a:buChar char="•"/>
              <a:defRPr sz="2133"/>
            </a:lvl6pPr>
            <a:lvl7pPr indent="-364045" lvl="6" marL="3200400" algn="l">
              <a:lnSpc>
                <a:spcPct val="100000"/>
              </a:lnSpc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3"/>
              <a:buChar char="•"/>
              <a:defRPr sz="2133"/>
            </a:lvl7pPr>
            <a:lvl8pPr indent="-364045" lvl="7" marL="3657600" algn="l">
              <a:lnSpc>
                <a:spcPct val="100000"/>
              </a:lnSpc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3"/>
              <a:buChar char="•"/>
              <a:defRPr sz="2133"/>
            </a:lvl8pPr>
            <a:lvl9pPr indent="-364045" lvl="8" marL="4114800" algn="l">
              <a:lnSpc>
                <a:spcPct val="100000"/>
              </a:lnSpc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3"/>
              <a:buChar char="•"/>
              <a:defRPr sz="2133"/>
            </a:lvl9pPr>
          </a:lstStyle>
          <a:p/>
        </p:txBody>
      </p:sp>
      <p:sp>
        <p:nvSpPr>
          <p:cNvPr id="137" name="Google Shape;137;p66"/>
          <p:cNvSpPr txBox="1"/>
          <p:nvPr>
            <p:ph idx="3" type="body"/>
          </p:nvPr>
        </p:nvSpPr>
        <p:spPr>
          <a:xfrm>
            <a:off x="6193369" y="1535113"/>
            <a:ext cx="5389033" cy="63976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3F3F3F"/>
              </a:buClr>
              <a:buSzPts val="3200"/>
              <a:buNone/>
              <a:defRPr b="1" sz="3200"/>
            </a:lvl1pPr>
            <a:lvl2pPr indent="-228600" lvl="1" marL="914400" algn="l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rgbClr val="3F3F3F"/>
              </a:buClr>
              <a:buSzPts val="2667"/>
              <a:buNone/>
              <a:defRPr b="1" sz="2667"/>
            </a:lvl2pPr>
            <a:lvl3pPr indent="-2286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3F3F3F"/>
              </a:buClr>
              <a:buSzPts val="2400"/>
              <a:buNone/>
              <a:defRPr b="1" sz="2400"/>
            </a:lvl3pPr>
            <a:lvl4pPr indent="-228600" lvl="3" marL="1828800" algn="l">
              <a:lnSpc>
                <a:spcPct val="100000"/>
              </a:lnSpc>
              <a:spcBef>
                <a:spcPts val="427"/>
              </a:spcBef>
              <a:spcAft>
                <a:spcPts val="0"/>
              </a:spcAft>
              <a:buClr>
                <a:srgbClr val="3F3F3F"/>
              </a:buClr>
              <a:buSzPts val="2133"/>
              <a:buNone/>
              <a:defRPr b="1" sz="2133"/>
            </a:lvl4pPr>
            <a:lvl5pPr indent="-228600" lvl="4" marL="2286000" algn="l">
              <a:lnSpc>
                <a:spcPct val="100000"/>
              </a:lnSpc>
              <a:spcBef>
                <a:spcPts val="427"/>
              </a:spcBef>
              <a:spcAft>
                <a:spcPts val="0"/>
              </a:spcAft>
              <a:buClr>
                <a:srgbClr val="3F3F3F"/>
              </a:buClr>
              <a:buSzPts val="2133"/>
              <a:buNone/>
              <a:defRPr b="1" sz="2133"/>
            </a:lvl5pPr>
            <a:lvl6pPr indent="-228600" lvl="5" marL="2743200" algn="l">
              <a:lnSpc>
                <a:spcPct val="100000"/>
              </a:lnSpc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3"/>
              <a:buNone/>
              <a:defRPr b="1" sz="2133"/>
            </a:lvl6pPr>
            <a:lvl7pPr indent="-228600" lvl="6" marL="3200400" algn="l">
              <a:lnSpc>
                <a:spcPct val="100000"/>
              </a:lnSpc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3"/>
              <a:buNone/>
              <a:defRPr b="1" sz="2133"/>
            </a:lvl7pPr>
            <a:lvl8pPr indent="-228600" lvl="7" marL="3657600" algn="l">
              <a:lnSpc>
                <a:spcPct val="100000"/>
              </a:lnSpc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3"/>
              <a:buNone/>
              <a:defRPr b="1" sz="2133"/>
            </a:lvl8pPr>
            <a:lvl9pPr indent="-228600" lvl="8" marL="4114800" algn="l">
              <a:lnSpc>
                <a:spcPct val="100000"/>
              </a:lnSpc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3"/>
              <a:buNone/>
              <a:defRPr b="1" sz="2133"/>
            </a:lvl9pPr>
          </a:lstStyle>
          <a:p/>
        </p:txBody>
      </p:sp>
      <p:sp>
        <p:nvSpPr>
          <p:cNvPr id="138" name="Google Shape;138;p66"/>
          <p:cNvSpPr txBox="1"/>
          <p:nvPr>
            <p:ph idx="4" type="body"/>
          </p:nvPr>
        </p:nvSpPr>
        <p:spPr>
          <a:xfrm>
            <a:off x="6193369" y="2174875"/>
            <a:ext cx="5389033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3F3F3F"/>
              </a:buClr>
              <a:buSzPts val="3200"/>
              <a:buChar char="•"/>
              <a:defRPr sz="3200"/>
            </a:lvl1pPr>
            <a:lvl2pPr indent="-397954" lvl="1" marL="914400" algn="l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rgbClr val="3F3F3F"/>
              </a:buClr>
              <a:buSzPts val="2667"/>
              <a:buChar char="–"/>
              <a:defRPr sz="2667"/>
            </a:lvl2pPr>
            <a:lvl3pPr indent="-3810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3F3F3F"/>
              </a:buClr>
              <a:buSzPts val="2400"/>
              <a:buChar char="•"/>
              <a:defRPr sz="2400"/>
            </a:lvl3pPr>
            <a:lvl4pPr indent="-364045" lvl="3" marL="1828800" algn="l">
              <a:lnSpc>
                <a:spcPct val="100000"/>
              </a:lnSpc>
              <a:spcBef>
                <a:spcPts val="427"/>
              </a:spcBef>
              <a:spcAft>
                <a:spcPts val="0"/>
              </a:spcAft>
              <a:buClr>
                <a:srgbClr val="3F3F3F"/>
              </a:buClr>
              <a:buSzPts val="2133"/>
              <a:buChar char="–"/>
              <a:defRPr sz="2133"/>
            </a:lvl4pPr>
            <a:lvl5pPr indent="-364045" lvl="4" marL="2286000" algn="l">
              <a:lnSpc>
                <a:spcPct val="100000"/>
              </a:lnSpc>
              <a:spcBef>
                <a:spcPts val="427"/>
              </a:spcBef>
              <a:spcAft>
                <a:spcPts val="0"/>
              </a:spcAft>
              <a:buClr>
                <a:srgbClr val="3F3F3F"/>
              </a:buClr>
              <a:buSzPts val="2133"/>
              <a:buChar char="»"/>
              <a:defRPr sz="2133"/>
            </a:lvl5pPr>
            <a:lvl6pPr indent="-364045" lvl="5" marL="2743200" algn="l">
              <a:lnSpc>
                <a:spcPct val="100000"/>
              </a:lnSpc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3"/>
              <a:buChar char="•"/>
              <a:defRPr sz="2133"/>
            </a:lvl6pPr>
            <a:lvl7pPr indent="-364045" lvl="6" marL="3200400" algn="l">
              <a:lnSpc>
                <a:spcPct val="100000"/>
              </a:lnSpc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3"/>
              <a:buChar char="•"/>
              <a:defRPr sz="2133"/>
            </a:lvl7pPr>
            <a:lvl8pPr indent="-364045" lvl="7" marL="3657600" algn="l">
              <a:lnSpc>
                <a:spcPct val="100000"/>
              </a:lnSpc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3"/>
              <a:buChar char="•"/>
              <a:defRPr sz="2133"/>
            </a:lvl8pPr>
            <a:lvl9pPr indent="-364045" lvl="8" marL="4114800" algn="l">
              <a:lnSpc>
                <a:spcPct val="100000"/>
              </a:lnSpc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3"/>
              <a:buChar char="•"/>
              <a:defRPr sz="2133"/>
            </a:lvl9pPr>
          </a:lstStyle>
          <a:p/>
        </p:txBody>
      </p:sp>
      <p:sp>
        <p:nvSpPr>
          <p:cNvPr id="139" name="Google Shape;139;p66"/>
          <p:cNvSpPr txBox="1"/>
          <p:nvPr>
            <p:ph idx="10" type="dt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0" name="Google Shape;140;p66"/>
          <p:cNvSpPr txBox="1"/>
          <p:nvPr>
            <p:ph idx="11" type="ftr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1" name="Google Shape;141;p66"/>
          <p:cNvSpPr txBox="1"/>
          <p:nvPr>
            <p:ph idx="12" type="sldNum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67"/>
          <p:cNvSpPr txBox="1"/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0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4" name="Google Shape;144;p67"/>
          <p:cNvSpPr txBox="1"/>
          <p:nvPr>
            <p:ph idx="10" type="dt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5" name="Google Shape;145;p67"/>
          <p:cNvSpPr txBox="1"/>
          <p:nvPr>
            <p:ph idx="11" type="ftr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6" name="Google Shape;146;p67"/>
          <p:cNvSpPr txBox="1"/>
          <p:nvPr>
            <p:ph idx="12" type="sldNum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68"/>
          <p:cNvSpPr txBox="1"/>
          <p:nvPr>
            <p:ph type="title"/>
          </p:nvPr>
        </p:nvSpPr>
        <p:spPr>
          <a:xfrm>
            <a:off x="609602" y="273049"/>
            <a:ext cx="4011084" cy="116205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0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667"/>
              <a:buFont typeface="Arial"/>
              <a:buNone/>
              <a:defRPr b="1" sz="2667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9" name="Google Shape;149;p68"/>
          <p:cNvSpPr txBox="1"/>
          <p:nvPr>
            <p:ph idx="1" type="body"/>
          </p:nvPr>
        </p:nvSpPr>
        <p:spPr>
          <a:xfrm>
            <a:off x="4766733" y="273052"/>
            <a:ext cx="6815667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99554" lvl="0" marL="457200" algn="l">
              <a:lnSpc>
                <a:spcPct val="100000"/>
              </a:lnSpc>
              <a:spcBef>
                <a:spcPts val="853"/>
              </a:spcBef>
              <a:spcAft>
                <a:spcPts val="0"/>
              </a:spcAft>
              <a:buClr>
                <a:srgbClr val="3F3F3F"/>
              </a:buClr>
              <a:buSzPts val="4267"/>
              <a:buChar char="•"/>
              <a:defRPr sz="4267"/>
            </a:lvl1pPr>
            <a:lvl2pPr indent="-465645" lvl="1" marL="914400" algn="l">
              <a:lnSpc>
                <a:spcPct val="100000"/>
              </a:lnSpc>
              <a:spcBef>
                <a:spcPts val="747"/>
              </a:spcBef>
              <a:spcAft>
                <a:spcPts val="0"/>
              </a:spcAft>
              <a:buClr>
                <a:srgbClr val="3F3F3F"/>
              </a:buClr>
              <a:buSzPts val="3733"/>
              <a:buChar char="–"/>
              <a:defRPr sz="3733"/>
            </a:lvl2pPr>
            <a:lvl3pPr indent="-431800" lvl="2" marL="13716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3F3F3F"/>
              </a:buClr>
              <a:buSzPts val="3200"/>
              <a:buChar char="•"/>
              <a:defRPr sz="3200"/>
            </a:lvl3pPr>
            <a:lvl4pPr indent="-397954" lvl="3" marL="1828800" algn="l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rgbClr val="3F3F3F"/>
              </a:buClr>
              <a:buSzPts val="2667"/>
              <a:buChar char="–"/>
              <a:defRPr sz="2667"/>
            </a:lvl4pPr>
            <a:lvl5pPr indent="-397954" lvl="4" marL="2286000" algn="l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rgbClr val="3F3F3F"/>
              </a:buClr>
              <a:buSzPts val="2667"/>
              <a:buChar char="»"/>
              <a:defRPr sz="2667"/>
            </a:lvl5pPr>
            <a:lvl6pPr indent="-397954" lvl="5" marL="2743200" algn="l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7"/>
              <a:buChar char="•"/>
              <a:defRPr sz="2667"/>
            </a:lvl6pPr>
            <a:lvl7pPr indent="-397954" lvl="6" marL="3200400" algn="l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7"/>
              <a:buChar char="•"/>
              <a:defRPr sz="2667"/>
            </a:lvl7pPr>
            <a:lvl8pPr indent="-397954" lvl="7" marL="3657600" algn="l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7"/>
              <a:buChar char="•"/>
              <a:defRPr sz="2667"/>
            </a:lvl8pPr>
            <a:lvl9pPr indent="-397954" lvl="8" marL="4114800" algn="l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7"/>
              <a:buChar char="•"/>
              <a:defRPr sz="2667"/>
            </a:lvl9pPr>
          </a:lstStyle>
          <a:p/>
        </p:txBody>
      </p:sp>
      <p:sp>
        <p:nvSpPr>
          <p:cNvPr id="150" name="Google Shape;150;p68"/>
          <p:cNvSpPr txBox="1"/>
          <p:nvPr>
            <p:ph idx="2" type="body"/>
          </p:nvPr>
        </p:nvSpPr>
        <p:spPr>
          <a:xfrm>
            <a:off x="609602" y="1435102"/>
            <a:ext cx="4011084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373"/>
              </a:spcBef>
              <a:spcAft>
                <a:spcPts val="0"/>
              </a:spcAft>
              <a:buClr>
                <a:srgbClr val="3F3F3F"/>
              </a:buClr>
              <a:buSzPts val="1867"/>
              <a:buNone/>
              <a:defRPr sz="1867"/>
            </a:lvl1pPr>
            <a:lvl2pPr indent="-228600" lvl="1" marL="914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3F3F3F"/>
              </a:buClr>
              <a:buSzPts val="1600"/>
              <a:buNone/>
              <a:defRPr sz="1600"/>
            </a:lvl2pPr>
            <a:lvl3pPr indent="-228600" lvl="2" marL="1371600" algn="l">
              <a:lnSpc>
                <a:spcPct val="100000"/>
              </a:lnSpc>
              <a:spcBef>
                <a:spcPts val="267"/>
              </a:spcBef>
              <a:spcAft>
                <a:spcPts val="0"/>
              </a:spcAft>
              <a:buClr>
                <a:srgbClr val="3F3F3F"/>
              </a:buClr>
              <a:buSzPts val="1333"/>
              <a:buNone/>
              <a:defRPr sz="1333"/>
            </a:lvl3pPr>
            <a:lvl4pPr indent="-228600" lvl="3" marL="18288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rgbClr val="3F3F3F"/>
              </a:buClr>
              <a:buSzPts val="1200"/>
              <a:buNone/>
              <a:defRPr sz="1200"/>
            </a:lvl4pPr>
            <a:lvl5pPr indent="-228600" lvl="4" marL="22860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rgbClr val="3F3F3F"/>
              </a:buClr>
              <a:buSzPts val="1200"/>
              <a:buNone/>
              <a:defRPr sz="1200"/>
            </a:lvl5pPr>
            <a:lvl6pPr indent="-228600" lvl="5" marL="27432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indent="-228600" lvl="6" marL="3200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indent="-228600" lvl="7" marL="3657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indent="-228600" lvl="8" marL="41148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/>
        </p:txBody>
      </p:sp>
      <p:sp>
        <p:nvSpPr>
          <p:cNvPr id="151" name="Google Shape;151;p68"/>
          <p:cNvSpPr txBox="1"/>
          <p:nvPr>
            <p:ph idx="10" type="dt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2" name="Google Shape;152;p68"/>
          <p:cNvSpPr txBox="1"/>
          <p:nvPr>
            <p:ph idx="11" type="ftr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3" name="Google Shape;153;p68"/>
          <p:cNvSpPr txBox="1"/>
          <p:nvPr>
            <p:ph idx="12" type="sldNum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69"/>
          <p:cNvSpPr txBox="1"/>
          <p:nvPr>
            <p:ph type="title"/>
          </p:nvPr>
        </p:nvSpPr>
        <p:spPr>
          <a:xfrm>
            <a:off x="2389717" y="4800600"/>
            <a:ext cx="7315200" cy="56673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0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667"/>
              <a:buFont typeface="Arial"/>
              <a:buNone/>
              <a:defRPr b="1" sz="2667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6" name="Google Shape;156;p69"/>
          <p:cNvSpPr/>
          <p:nvPr>
            <p:ph idx="2" type="pic"/>
          </p:nvPr>
        </p:nvSpPr>
        <p:spPr>
          <a:xfrm>
            <a:off x="2389717" y="612775"/>
            <a:ext cx="73152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157" name="Google Shape;157;p69"/>
          <p:cNvSpPr txBox="1"/>
          <p:nvPr>
            <p:ph idx="1" type="body"/>
          </p:nvPr>
        </p:nvSpPr>
        <p:spPr>
          <a:xfrm>
            <a:off x="2389717" y="5367338"/>
            <a:ext cx="7315200" cy="8048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373"/>
              </a:spcBef>
              <a:spcAft>
                <a:spcPts val="0"/>
              </a:spcAft>
              <a:buClr>
                <a:srgbClr val="3F3F3F"/>
              </a:buClr>
              <a:buSzPts val="1867"/>
              <a:buNone/>
              <a:defRPr sz="1867"/>
            </a:lvl1pPr>
            <a:lvl2pPr indent="-228600" lvl="1" marL="914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3F3F3F"/>
              </a:buClr>
              <a:buSzPts val="1600"/>
              <a:buNone/>
              <a:defRPr sz="1600"/>
            </a:lvl2pPr>
            <a:lvl3pPr indent="-228600" lvl="2" marL="1371600" algn="l">
              <a:lnSpc>
                <a:spcPct val="100000"/>
              </a:lnSpc>
              <a:spcBef>
                <a:spcPts val="267"/>
              </a:spcBef>
              <a:spcAft>
                <a:spcPts val="0"/>
              </a:spcAft>
              <a:buClr>
                <a:srgbClr val="3F3F3F"/>
              </a:buClr>
              <a:buSzPts val="1333"/>
              <a:buNone/>
              <a:defRPr sz="1333"/>
            </a:lvl3pPr>
            <a:lvl4pPr indent="-228600" lvl="3" marL="18288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rgbClr val="3F3F3F"/>
              </a:buClr>
              <a:buSzPts val="1200"/>
              <a:buNone/>
              <a:defRPr sz="1200"/>
            </a:lvl4pPr>
            <a:lvl5pPr indent="-228600" lvl="4" marL="22860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rgbClr val="3F3F3F"/>
              </a:buClr>
              <a:buSzPts val="1200"/>
              <a:buNone/>
              <a:defRPr sz="1200"/>
            </a:lvl5pPr>
            <a:lvl6pPr indent="-228600" lvl="5" marL="27432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indent="-228600" lvl="6" marL="3200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indent="-228600" lvl="7" marL="3657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indent="-228600" lvl="8" marL="41148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/>
        </p:txBody>
      </p:sp>
      <p:sp>
        <p:nvSpPr>
          <p:cNvPr id="158" name="Google Shape;158;p69"/>
          <p:cNvSpPr txBox="1"/>
          <p:nvPr>
            <p:ph idx="10" type="dt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9" name="Google Shape;159;p69"/>
          <p:cNvSpPr txBox="1"/>
          <p:nvPr>
            <p:ph idx="11" type="ftr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0" name="Google Shape;160;p69"/>
          <p:cNvSpPr txBox="1"/>
          <p:nvPr>
            <p:ph idx="12" type="sldNum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70"/>
          <p:cNvSpPr txBox="1"/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0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3" name="Google Shape;163;p70"/>
          <p:cNvSpPr txBox="1"/>
          <p:nvPr>
            <p:ph idx="1" type="body"/>
          </p:nvPr>
        </p:nvSpPr>
        <p:spPr>
          <a:xfrm rot="5400000">
            <a:off x="3922547" y="-1712746"/>
            <a:ext cx="4346907" cy="1097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3F3F3F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3F3F3F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3F3F3F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64" name="Google Shape;164;p70"/>
          <p:cNvSpPr txBox="1"/>
          <p:nvPr>
            <p:ph idx="10" type="dt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5" name="Google Shape;165;p70"/>
          <p:cNvSpPr txBox="1"/>
          <p:nvPr>
            <p:ph idx="11" type="ftr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6" name="Google Shape;166;p70"/>
          <p:cNvSpPr txBox="1"/>
          <p:nvPr>
            <p:ph idx="12" type="sldNum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teractive Voting Question And Chart">
  <p:cSld name="Interactive Voting Question And Chart"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71"/>
          <p:cNvSpPr txBox="1"/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0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9" name="Google Shape;169;p71"/>
          <p:cNvSpPr txBox="1"/>
          <p:nvPr>
            <p:ph idx="10" type="dt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0" name="Google Shape;170;p71"/>
          <p:cNvSpPr txBox="1"/>
          <p:nvPr>
            <p:ph idx="11" type="ftr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1" name="Google Shape;171;p71"/>
          <p:cNvSpPr txBox="1"/>
          <p:nvPr>
            <p:ph idx="12" type="sldNum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72" name="Google Shape;172;p71"/>
          <p:cNvSpPr txBox="1"/>
          <p:nvPr>
            <p:ph idx="1" type="body"/>
          </p:nvPr>
        </p:nvSpPr>
        <p:spPr>
          <a:xfrm>
            <a:off x="609600" y="1570039"/>
            <a:ext cx="109728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3F3F3F"/>
              </a:buClr>
              <a:buSzPts val="2400"/>
              <a:buFont typeface="Arial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rgbClr val="3F3F3F"/>
              </a:buClr>
              <a:buSzPts val="2200"/>
              <a:buFont typeface="Arial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3F3F3F"/>
              </a:buClr>
              <a:buSzPts val="1800"/>
              <a:buFont typeface="Arial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3F3F3F"/>
              </a:buClr>
              <a:buSzPts val="1600"/>
              <a:buFont typeface="Arial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3F3F3F"/>
              </a:buClr>
              <a:buSzPts val="1600"/>
              <a:buFont typeface="Arial"/>
              <a:buNone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73" name="Google Shape;173;p71"/>
          <p:cNvSpPr txBox="1"/>
          <p:nvPr>
            <p:ph idx="2" type="body"/>
          </p:nvPr>
        </p:nvSpPr>
        <p:spPr>
          <a:xfrm>
            <a:off x="609600" y="2408240"/>
            <a:ext cx="5334000" cy="384016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3F3F3F"/>
              </a:buClr>
              <a:buSzPts val="2400"/>
              <a:buFont typeface="Arial"/>
              <a:buAutoNum type="arabicPeriod"/>
              <a:defRPr/>
            </a:lvl1pPr>
            <a:lvl2pPr indent="-368300" lvl="1" marL="914400" algn="l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rgbClr val="3F3F3F"/>
              </a:buClr>
              <a:buSzPts val="2200"/>
              <a:buFont typeface="Arial"/>
              <a:buAutoNum type="arabicPeriod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3F3F3F"/>
              </a:buClr>
              <a:buSzPts val="1800"/>
              <a:buFont typeface="Arial"/>
              <a:buAutoNum type="arabicPeriod"/>
              <a:defRPr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3F3F3F"/>
              </a:buClr>
              <a:buSzPts val="1600"/>
              <a:buFont typeface="Arial"/>
              <a:buAutoNum type="arabicPeriod"/>
              <a:defRPr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3F3F3F"/>
              </a:buClr>
              <a:buSzPts val="1600"/>
              <a:buFont typeface="Arial"/>
              <a:buAutoNum type="arabicPeriod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74" name="Google Shape;174;p71"/>
          <p:cNvSpPr/>
          <p:nvPr>
            <p:ph idx="3" type="chart"/>
          </p:nvPr>
        </p:nvSpPr>
        <p:spPr>
          <a:xfrm>
            <a:off x="6248400" y="2408240"/>
            <a:ext cx="5334000" cy="384016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3F3F3F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rgbClr val="3F3F3F"/>
              </a:buClr>
              <a:buSzPts val="2200"/>
              <a:buFont typeface="Arial"/>
              <a:buChar char="–"/>
              <a:defRPr b="0" i="0" sz="22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3F3F3F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3F3F3F"/>
              </a:buClr>
              <a:buSzPts val="1600"/>
              <a:buFont typeface="Arial"/>
              <a:buChar char="–"/>
              <a:defRPr b="0" i="0" sz="16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3F3F3F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7"/>
              <a:buFont typeface="Arial"/>
              <a:buChar char="•"/>
              <a:defRPr b="0" i="0" sz="2667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7"/>
              <a:buFont typeface="Arial"/>
              <a:buChar char="•"/>
              <a:defRPr b="0" i="0" sz="2667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7"/>
              <a:buFont typeface="Arial"/>
              <a:buChar char="•"/>
              <a:defRPr b="0" i="0" sz="2667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7"/>
              <a:buFont typeface="Arial"/>
              <a:buChar char="•"/>
              <a:defRPr b="0" i="0" sz="2667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teractive Voting Clock Shape">
  <p:cSld name="Interactive Voting Clock Shape"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72"/>
          <p:cNvSpPr txBox="1"/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0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7" name="Google Shape;177;p72"/>
          <p:cNvSpPr txBox="1"/>
          <p:nvPr>
            <p:ph idx="10" type="dt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8" name="Google Shape;178;p72"/>
          <p:cNvSpPr txBox="1"/>
          <p:nvPr>
            <p:ph idx="11" type="ftr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9" name="Google Shape;179;p72"/>
          <p:cNvSpPr txBox="1"/>
          <p:nvPr>
            <p:ph idx="12" type="sldNum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teractive Voting Multi Response Question">
  <p:cSld name="Interactive Voting Multi Response Question"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73"/>
          <p:cNvSpPr txBox="1"/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0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2" name="Google Shape;182;p73"/>
          <p:cNvSpPr txBox="1"/>
          <p:nvPr>
            <p:ph idx="10" type="dt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3" name="Google Shape;183;p73"/>
          <p:cNvSpPr txBox="1"/>
          <p:nvPr>
            <p:ph idx="11" type="ftr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4" name="Google Shape;184;p73"/>
          <p:cNvSpPr txBox="1"/>
          <p:nvPr>
            <p:ph idx="12" type="sldNum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85" name="Google Shape;185;p73"/>
          <p:cNvSpPr txBox="1"/>
          <p:nvPr>
            <p:ph idx="1" type="body"/>
          </p:nvPr>
        </p:nvSpPr>
        <p:spPr>
          <a:xfrm>
            <a:off x="609600" y="1570039"/>
            <a:ext cx="109728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3F3F3F"/>
              </a:buClr>
              <a:buSzPts val="2400"/>
              <a:buFont typeface="Arial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rgbClr val="3F3F3F"/>
              </a:buClr>
              <a:buSzPts val="2200"/>
              <a:buFont typeface="Arial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3F3F3F"/>
              </a:buClr>
              <a:buSzPts val="1800"/>
              <a:buFont typeface="Arial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3F3F3F"/>
              </a:buClr>
              <a:buSzPts val="1600"/>
              <a:buFont typeface="Arial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3F3F3F"/>
              </a:buClr>
              <a:buSzPts val="1600"/>
              <a:buFont typeface="Arial"/>
              <a:buNone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86" name="Google Shape;186;p73"/>
          <p:cNvSpPr txBox="1"/>
          <p:nvPr>
            <p:ph idx="2" type="body"/>
          </p:nvPr>
        </p:nvSpPr>
        <p:spPr>
          <a:xfrm>
            <a:off x="609600" y="2408240"/>
            <a:ext cx="10972800" cy="384016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3F3F3F"/>
              </a:buClr>
              <a:buSzPts val="2400"/>
              <a:buFont typeface="Arial"/>
              <a:buAutoNum type="arabicPeriod"/>
              <a:defRPr/>
            </a:lvl1pPr>
            <a:lvl2pPr indent="-368300" lvl="1" marL="914400" algn="l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rgbClr val="3F3F3F"/>
              </a:buClr>
              <a:buSzPts val="2200"/>
              <a:buFont typeface="Arial"/>
              <a:buAutoNum type="arabicPeriod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3F3F3F"/>
              </a:buClr>
              <a:buSzPts val="1800"/>
              <a:buFont typeface="Arial"/>
              <a:buAutoNum type="arabicPeriod"/>
              <a:defRPr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3F3F3F"/>
              </a:buClr>
              <a:buSzPts val="1600"/>
              <a:buFont typeface="Arial"/>
              <a:buAutoNum type="arabicPeriod"/>
              <a:defRPr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3F3F3F"/>
              </a:buClr>
              <a:buSzPts val="1600"/>
              <a:buFont typeface="Arial"/>
              <a:buAutoNum type="arabicPeriod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teractive Voting Chart Top Choices">
  <p:cSld name="Interactive Voting Chart Top Choices"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74"/>
          <p:cNvSpPr txBox="1"/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0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9" name="Google Shape;189;p74"/>
          <p:cNvSpPr txBox="1"/>
          <p:nvPr>
            <p:ph idx="10" type="dt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0" name="Google Shape;190;p74"/>
          <p:cNvSpPr txBox="1"/>
          <p:nvPr>
            <p:ph idx="11" type="ftr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1" name="Google Shape;191;p74"/>
          <p:cNvSpPr txBox="1"/>
          <p:nvPr>
            <p:ph idx="12" type="sldNum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92" name="Google Shape;192;p74"/>
          <p:cNvSpPr txBox="1"/>
          <p:nvPr>
            <p:ph idx="1" type="body"/>
          </p:nvPr>
        </p:nvSpPr>
        <p:spPr>
          <a:xfrm>
            <a:off x="609600" y="1570039"/>
            <a:ext cx="10972800" cy="467836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3F3F3F"/>
              </a:buClr>
              <a:buSzPts val="2400"/>
              <a:buFont typeface="Arial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rgbClr val="3F3F3F"/>
              </a:buClr>
              <a:buSzPts val="2200"/>
              <a:buFont typeface="Arial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3F3F3F"/>
              </a:buClr>
              <a:buSzPts val="1800"/>
              <a:buFont typeface="Arial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3F3F3F"/>
              </a:buClr>
              <a:buSzPts val="1600"/>
              <a:buFont typeface="Arial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3F3F3F"/>
              </a:buClr>
              <a:buSzPts val="1600"/>
              <a:buFont typeface="Arial"/>
              <a:buNone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75"/>
          <p:cNvSpPr txBox="1"/>
          <p:nvPr>
            <p:ph type="title"/>
          </p:nvPr>
        </p:nvSpPr>
        <p:spPr>
          <a:xfrm rot="5400000">
            <a:off x="7285038" y="1828802"/>
            <a:ext cx="5851525" cy="2743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0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5" name="Google Shape;195;p75"/>
          <p:cNvSpPr txBox="1"/>
          <p:nvPr>
            <p:ph idx="1" type="body"/>
          </p:nvPr>
        </p:nvSpPr>
        <p:spPr>
          <a:xfrm rot="5400000">
            <a:off x="1697038" y="-812799"/>
            <a:ext cx="5851525" cy="802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3F3F3F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3F3F3F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3F3F3F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96" name="Google Shape;196;p75"/>
          <p:cNvSpPr txBox="1"/>
          <p:nvPr>
            <p:ph idx="10" type="dt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7" name="Google Shape;197;p75"/>
          <p:cNvSpPr txBox="1"/>
          <p:nvPr>
            <p:ph idx="11" type="ftr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8" name="Google Shape;198;p75"/>
          <p:cNvSpPr txBox="1"/>
          <p:nvPr>
            <p:ph idx="12" type="sldNum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" showMasterSp="0">
  <p:cSld name="Title"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g2fa960cf37e_0_628"/>
          <p:cNvSpPr txBox="1"/>
          <p:nvPr>
            <p:ph type="title"/>
          </p:nvPr>
        </p:nvSpPr>
        <p:spPr>
          <a:xfrm>
            <a:off x="609600" y="274639"/>
            <a:ext cx="99060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0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218" name="Google Shape;218;g2fa960cf37e_0_628"/>
          <p:cNvGrpSpPr/>
          <p:nvPr/>
        </p:nvGrpSpPr>
        <p:grpSpPr>
          <a:xfrm>
            <a:off x="10668214" y="738695"/>
            <a:ext cx="1050689" cy="633113"/>
            <a:chOff x="4963886" y="1946367"/>
            <a:chExt cx="3338700" cy="2011800"/>
          </a:xfrm>
        </p:grpSpPr>
        <p:sp>
          <p:nvSpPr>
            <p:cNvPr id="219" name="Google Shape;219;g2fa960cf37e_0_628"/>
            <p:cNvSpPr/>
            <p:nvPr/>
          </p:nvSpPr>
          <p:spPr>
            <a:xfrm>
              <a:off x="4963886" y="1946367"/>
              <a:ext cx="3338700" cy="2011800"/>
            </a:xfrm>
            <a:prstGeom prst="rect">
              <a:avLst/>
            </a:prstGeom>
            <a:solidFill>
              <a:schemeClr val="lt1">
                <a:alpha val="80000"/>
              </a:scheme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descr="Logo&#10;&#10;Description automatically generated" id="220" name="Google Shape;220;g2fa960cf37e_0_628"/>
            <p:cNvPicPr preferRelativeResize="0"/>
            <p:nvPr/>
          </p:nvPicPr>
          <p:blipFill rotWithShape="1">
            <a:blip r:embed="rId2">
              <a:alphaModFix/>
            </a:blip>
            <a:srcRect b="0" l="0" r="0" t="0"/>
            <a:stretch/>
          </p:blipFill>
          <p:spPr>
            <a:xfrm>
              <a:off x="5155009" y="2153502"/>
              <a:ext cx="3061528" cy="1609844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21" name="Google Shape;221;g2fa960cf37e_0_628"/>
          <p:cNvGrpSpPr/>
          <p:nvPr/>
        </p:nvGrpSpPr>
        <p:grpSpPr>
          <a:xfrm>
            <a:off x="0" y="1506651"/>
            <a:ext cx="12191574" cy="0"/>
            <a:chOff x="0" y="2713383"/>
            <a:chExt cx="9143909" cy="0"/>
          </a:xfrm>
        </p:grpSpPr>
        <p:cxnSp>
          <p:nvCxnSpPr>
            <p:cNvPr id="222" name="Google Shape;222;g2fa960cf37e_0_628"/>
            <p:cNvCxnSpPr/>
            <p:nvPr/>
          </p:nvCxnSpPr>
          <p:spPr>
            <a:xfrm>
              <a:off x="0" y="2713383"/>
              <a:ext cx="2892300" cy="0"/>
            </a:xfrm>
            <a:prstGeom prst="straightConnector1">
              <a:avLst/>
            </a:prstGeom>
            <a:noFill/>
            <a:ln cap="flat" cmpd="sng" w="5080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223" name="Google Shape;223;g2fa960cf37e_0_628"/>
            <p:cNvCxnSpPr/>
            <p:nvPr/>
          </p:nvCxnSpPr>
          <p:spPr>
            <a:xfrm>
              <a:off x="2981739" y="2713383"/>
              <a:ext cx="486900" cy="0"/>
            </a:xfrm>
            <a:prstGeom prst="straightConnector1">
              <a:avLst/>
            </a:prstGeom>
            <a:noFill/>
            <a:ln cap="flat" cmpd="sng" w="50800">
              <a:solidFill>
                <a:srgbClr val="3F3F3F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224" name="Google Shape;224;g2fa960cf37e_0_628"/>
            <p:cNvCxnSpPr/>
            <p:nvPr/>
          </p:nvCxnSpPr>
          <p:spPr>
            <a:xfrm>
              <a:off x="3558209" y="2713383"/>
              <a:ext cx="5585700" cy="0"/>
            </a:xfrm>
            <a:prstGeom prst="straightConnector1">
              <a:avLst/>
            </a:prstGeom>
            <a:noFill/>
            <a:ln cap="flat" cmpd="sng" w="50800">
              <a:solidFill>
                <a:srgbClr val="D8D8D8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showMasterSp="0">
  <p:cSld name="Section Header"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picture containing text&#10;&#10;Description automatically generated" id="226" name="Google Shape;226;g2fa960cf37e_0_59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805" y="0"/>
            <a:ext cx="12188387" cy="68580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27" name="Google Shape;227;g2fa960cf37e_0_594"/>
          <p:cNvGrpSpPr/>
          <p:nvPr/>
        </p:nvGrpSpPr>
        <p:grpSpPr>
          <a:xfrm>
            <a:off x="-1" y="5342675"/>
            <a:ext cx="12191574" cy="0"/>
            <a:chOff x="0" y="2713383"/>
            <a:chExt cx="9143909" cy="0"/>
          </a:xfrm>
        </p:grpSpPr>
        <p:cxnSp>
          <p:nvCxnSpPr>
            <p:cNvPr id="228" name="Google Shape;228;g2fa960cf37e_0_594"/>
            <p:cNvCxnSpPr/>
            <p:nvPr/>
          </p:nvCxnSpPr>
          <p:spPr>
            <a:xfrm>
              <a:off x="0" y="2713383"/>
              <a:ext cx="2892300" cy="0"/>
            </a:xfrm>
            <a:prstGeom prst="straightConnector1">
              <a:avLst/>
            </a:prstGeom>
            <a:noFill/>
            <a:ln cap="flat" cmpd="sng" w="5080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229" name="Google Shape;229;g2fa960cf37e_0_594"/>
            <p:cNvCxnSpPr/>
            <p:nvPr/>
          </p:nvCxnSpPr>
          <p:spPr>
            <a:xfrm>
              <a:off x="2981739" y="2713383"/>
              <a:ext cx="486900" cy="0"/>
            </a:xfrm>
            <a:prstGeom prst="straightConnector1">
              <a:avLst/>
            </a:prstGeom>
            <a:noFill/>
            <a:ln cap="flat" cmpd="sng" w="5080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230" name="Google Shape;230;g2fa960cf37e_0_594"/>
            <p:cNvCxnSpPr/>
            <p:nvPr/>
          </p:nvCxnSpPr>
          <p:spPr>
            <a:xfrm>
              <a:off x="3558209" y="2713383"/>
              <a:ext cx="5585700" cy="0"/>
            </a:xfrm>
            <a:prstGeom prst="straightConnector1">
              <a:avLst/>
            </a:prstGeom>
            <a:noFill/>
            <a:ln cap="flat" cmpd="sng" w="50800">
              <a:solidFill>
                <a:srgbClr val="D8D8D8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grpSp>
        <p:nvGrpSpPr>
          <p:cNvPr id="231" name="Google Shape;231;g2fa960cf37e_0_594"/>
          <p:cNvGrpSpPr/>
          <p:nvPr/>
        </p:nvGrpSpPr>
        <p:grpSpPr>
          <a:xfrm>
            <a:off x="11064453" y="6165418"/>
            <a:ext cx="1050689" cy="633113"/>
            <a:chOff x="4963886" y="1946367"/>
            <a:chExt cx="3338700" cy="2011800"/>
          </a:xfrm>
        </p:grpSpPr>
        <p:sp>
          <p:nvSpPr>
            <p:cNvPr id="232" name="Google Shape;232;g2fa960cf37e_0_594"/>
            <p:cNvSpPr/>
            <p:nvPr/>
          </p:nvSpPr>
          <p:spPr>
            <a:xfrm>
              <a:off x="4963886" y="1946367"/>
              <a:ext cx="3338700" cy="2011800"/>
            </a:xfrm>
            <a:prstGeom prst="rect">
              <a:avLst/>
            </a:prstGeom>
            <a:solidFill>
              <a:schemeClr val="lt1">
                <a:alpha val="80000"/>
              </a:scheme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descr="Logo&#10;&#10;Description automatically generated" id="233" name="Google Shape;233;g2fa960cf37e_0_594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5155009" y="2153502"/>
              <a:ext cx="3061528" cy="1609844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g2fa960cf37e_0_603"/>
          <p:cNvSpPr txBox="1"/>
          <p:nvPr>
            <p:ph idx="10" type="dt"/>
          </p:nvPr>
        </p:nvSpPr>
        <p:spPr>
          <a:xfrm>
            <a:off x="609600" y="6356351"/>
            <a:ext cx="28449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g2fa960cf37e_0_605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38" name="Google Shape;238;g2fa960cf37e_0_605"/>
          <p:cNvSpPr txBox="1"/>
          <p:nvPr>
            <p:ph idx="1" type="body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39" name="Google Shape;239;g2fa960cf37e_0_605"/>
          <p:cNvSpPr txBox="1"/>
          <p:nvPr>
            <p:ph idx="12" type="sldNum"/>
          </p:nvPr>
        </p:nvSpPr>
        <p:spPr>
          <a:xfrm>
            <a:off x="11296611" y="6217623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33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33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33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33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33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33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33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33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33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showMasterSp="0">
  <p:cSld name="Title Slide"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1" name="Google Shape;241;g2fa960cf37e_0_609"/>
          <p:cNvGrpSpPr/>
          <p:nvPr/>
        </p:nvGrpSpPr>
        <p:grpSpPr>
          <a:xfrm>
            <a:off x="0" y="542075"/>
            <a:ext cx="12191574" cy="0"/>
            <a:chOff x="0" y="2713383"/>
            <a:chExt cx="9143909" cy="0"/>
          </a:xfrm>
        </p:grpSpPr>
        <p:cxnSp>
          <p:nvCxnSpPr>
            <p:cNvPr id="242" name="Google Shape;242;g2fa960cf37e_0_609"/>
            <p:cNvCxnSpPr/>
            <p:nvPr/>
          </p:nvCxnSpPr>
          <p:spPr>
            <a:xfrm>
              <a:off x="0" y="2713383"/>
              <a:ext cx="2892300" cy="0"/>
            </a:xfrm>
            <a:prstGeom prst="straightConnector1">
              <a:avLst/>
            </a:prstGeom>
            <a:noFill/>
            <a:ln cap="flat" cmpd="sng" w="5080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243" name="Google Shape;243;g2fa960cf37e_0_609"/>
            <p:cNvCxnSpPr/>
            <p:nvPr/>
          </p:nvCxnSpPr>
          <p:spPr>
            <a:xfrm>
              <a:off x="2981739" y="2713383"/>
              <a:ext cx="486900" cy="0"/>
            </a:xfrm>
            <a:prstGeom prst="straightConnector1">
              <a:avLst/>
            </a:prstGeom>
            <a:noFill/>
            <a:ln cap="flat" cmpd="sng" w="5080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244" name="Google Shape;244;g2fa960cf37e_0_609"/>
            <p:cNvCxnSpPr/>
            <p:nvPr/>
          </p:nvCxnSpPr>
          <p:spPr>
            <a:xfrm>
              <a:off x="3558209" y="2713383"/>
              <a:ext cx="5585700" cy="0"/>
            </a:xfrm>
            <a:prstGeom prst="straightConnector1">
              <a:avLst/>
            </a:prstGeom>
            <a:noFill/>
            <a:ln cap="flat" cmpd="sng" w="50800">
              <a:solidFill>
                <a:srgbClr val="D8D8D8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cxnSp>
        <p:nvCxnSpPr>
          <p:cNvPr id="245" name="Google Shape;245;g2fa960cf37e_0_609"/>
          <p:cNvCxnSpPr/>
          <p:nvPr/>
        </p:nvCxnSpPr>
        <p:spPr>
          <a:xfrm>
            <a:off x="-104503" y="5592913"/>
            <a:ext cx="12296400" cy="0"/>
          </a:xfrm>
          <a:prstGeom prst="straightConnector1">
            <a:avLst/>
          </a:prstGeom>
          <a:noFill/>
          <a:ln cap="flat" cmpd="sng" w="508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46" name="Google Shape;246;g2fa960cf37e_0_609"/>
          <p:cNvSpPr txBox="1"/>
          <p:nvPr>
            <p:ph idx="1" type="subTitle"/>
          </p:nvPr>
        </p:nvSpPr>
        <p:spPr>
          <a:xfrm>
            <a:off x="609600" y="3886200"/>
            <a:ext cx="108966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>
                <a:srgbClr val="3F3F3F"/>
              </a:buClr>
              <a:buSzPts val="3600"/>
              <a:buNone/>
              <a:defRPr sz="3600">
                <a:solidFill>
                  <a:srgbClr val="3F3F3F"/>
                </a:solidFill>
              </a:defRPr>
            </a:lvl1pPr>
            <a:lvl2pPr lvl="1" algn="ctr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rgbClr val="888888"/>
              </a:buClr>
              <a:buSzPts val="22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rgbClr val="888888"/>
              </a:buClr>
              <a:buSzPts val="2667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rgbClr val="888888"/>
              </a:buClr>
              <a:buSzPts val="2667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rgbClr val="888888"/>
              </a:buClr>
              <a:buSzPts val="2667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rgbClr val="888888"/>
              </a:buClr>
              <a:buSzPts val="2667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pic>
        <p:nvPicPr>
          <p:cNvPr id="247" name="Google Shape;247;g2fa960cf37e_0_609"/>
          <p:cNvPicPr preferRelativeResize="0"/>
          <p:nvPr/>
        </p:nvPicPr>
        <p:blipFill rotWithShape="1">
          <a:blip r:embed="rId2">
            <a:alphaModFix/>
          </a:blip>
          <a:srcRect b="0" l="1320" r="831" t="0"/>
          <a:stretch/>
        </p:blipFill>
        <p:spPr>
          <a:xfrm>
            <a:off x="0" y="625960"/>
            <a:ext cx="12192000" cy="6232042"/>
          </a:xfrm>
          <a:prstGeom prst="rect">
            <a:avLst/>
          </a:prstGeom>
          <a:noFill/>
          <a:ln>
            <a:noFill/>
          </a:ln>
        </p:spPr>
      </p:pic>
      <p:sp>
        <p:nvSpPr>
          <p:cNvPr id="248" name="Google Shape;248;g2fa960cf37e_0_609"/>
          <p:cNvSpPr txBox="1"/>
          <p:nvPr/>
        </p:nvSpPr>
        <p:spPr>
          <a:xfrm>
            <a:off x="573917" y="5980296"/>
            <a:ext cx="92151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An international alliance of forward-looking companies dedicated to providing  consumers with natural health products of superior quality, benefit and reliability.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Logo&#10;&#10;Description automatically generated" id="249" name="Google Shape;249;g2fa960cf37e_0_60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951283" y="5797123"/>
            <a:ext cx="1554916" cy="817622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50" name="Google Shape;250;g2fa960cf37e_0_609"/>
          <p:cNvCxnSpPr/>
          <p:nvPr/>
        </p:nvCxnSpPr>
        <p:spPr>
          <a:xfrm>
            <a:off x="-104503" y="5592913"/>
            <a:ext cx="12296400" cy="0"/>
          </a:xfrm>
          <a:prstGeom prst="straightConnector1">
            <a:avLst/>
          </a:prstGeom>
          <a:noFill/>
          <a:ln cap="flat" cmpd="sng" w="508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51" name="Google Shape;251;g2fa960cf37e_0_609"/>
          <p:cNvSpPr txBox="1"/>
          <p:nvPr>
            <p:ph type="title"/>
          </p:nvPr>
        </p:nvSpPr>
        <p:spPr>
          <a:xfrm>
            <a:off x="609600" y="2127473"/>
            <a:ext cx="10972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0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4800"/>
              <a:buFont typeface="Arial"/>
              <a:buNone/>
              <a:defRPr sz="4800">
                <a:solidFill>
                  <a:srgbClr val="3F3F3F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2" name="Google Shape;252;g2fa960cf37e_0_609"/>
          <p:cNvSpPr txBox="1"/>
          <p:nvPr>
            <p:ph idx="2" type="body"/>
          </p:nvPr>
        </p:nvSpPr>
        <p:spPr>
          <a:xfrm>
            <a:off x="609600" y="4038600"/>
            <a:ext cx="10896600" cy="1219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3F3F3F"/>
              </a:buClr>
              <a:buSzPts val="2400"/>
              <a:buFont typeface="Arial"/>
              <a:buNone/>
              <a:defRPr>
                <a:solidFill>
                  <a:srgbClr val="3F3F3F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rgbClr val="3F3F3F"/>
              </a:buClr>
              <a:buSzPts val="2200"/>
              <a:buFont typeface="Arial"/>
              <a:buNone/>
              <a:defRPr>
                <a:solidFill>
                  <a:srgbClr val="3F3F3F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3F3F3F"/>
              </a:buClr>
              <a:buSzPts val="1800"/>
              <a:buFont typeface="Arial"/>
              <a:buNone/>
              <a:defRPr>
                <a:solidFill>
                  <a:srgbClr val="3F3F3F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3F3F3F"/>
              </a:buClr>
              <a:buSzPts val="1600"/>
              <a:buFont typeface="Arial"/>
              <a:buNone/>
              <a:defRPr>
                <a:solidFill>
                  <a:srgbClr val="3F3F3F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3F3F3F"/>
              </a:buClr>
              <a:buSzPts val="1600"/>
              <a:buFont typeface="Arial"/>
              <a:buNone/>
              <a:defRPr>
                <a:solidFill>
                  <a:srgbClr val="3F3F3F"/>
                </a:solidFill>
              </a:defRPr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g2fa960cf37e_0_622"/>
          <p:cNvSpPr txBox="1"/>
          <p:nvPr>
            <p:ph type="title"/>
          </p:nvPr>
        </p:nvSpPr>
        <p:spPr>
          <a:xfrm>
            <a:off x="609600" y="136524"/>
            <a:ext cx="10972800" cy="1281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0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5" name="Google Shape;255;g2fa960cf37e_0_622"/>
          <p:cNvSpPr txBox="1"/>
          <p:nvPr>
            <p:ph idx="1" type="body"/>
          </p:nvPr>
        </p:nvSpPr>
        <p:spPr>
          <a:xfrm>
            <a:off x="609600" y="1600201"/>
            <a:ext cx="10972800" cy="434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3F3F3F"/>
              </a:buClr>
              <a:buSzPts val="2400"/>
              <a:buChar char="•"/>
              <a:defRPr sz="2400"/>
            </a:lvl1pPr>
            <a:lvl2pPr indent="-368300" lvl="1" marL="914400" algn="l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rgbClr val="3F3F3F"/>
              </a:buClr>
              <a:buSzPts val="2200"/>
              <a:buChar char="–"/>
              <a:defRPr sz="2200"/>
            </a:lvl2pPr>
            <a:lvl3pPr indent="-368300" lvl="2" marL="1371600" algn="l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rgbClr val="3F3F3F"/>
              </a:buClr>
              <a:buSzPts val="2200"/>
              <a:buChar char="•"/>
              <a:defRPr sz="2200"/>
            </a:lvl3pPr>
            <a:lvl4pPr indent="-368300" lvl="3" marL="1828800" algn="l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rgbClr val="3F3F3F"/>
              </a:buClr>
              <a:buSzPts val="2200"/>
              <a:buChar char="–"/>
              <a:defRPr sz="2200"/>
            </a:lvl4pPr>
            <a:lvl5pPr indent="-368300" lvl="4" marL="2286000" algn="l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rgbClr val="3F3F3F"/>
              </a:buClr>
              <a:buSzPts val="2200"/>
              <a:buChar char="»"/>
              <a:defRPr sz="22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56" name="Google Shape;256;g2fa960cf37e_0_622"/>
          <p:cNvSpPr txBox="1"/>
          <p:nvPr>
            <p:ph idx="10" type="dt"/>
          </p:nvPr>
        </p:nvSpPr>
        <p:spPr>
          <a:xfrm>
            <a:off x="609600" y="6356351"/>
            <a:ext cx="28449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7" name="Google Shape;257;g2fa960cf37e_0_622"/>
          <p:cNvSpPr txBox="1"/>
          <p:nvPr>
            <p:ph idx="11" type="ftr"/>
          </p:nvPr>
        </p:nvSpPr>
        <p:spPr>
          <a:xfrm>
            <a:off x="4165600" y="6356351"/>
            <a:ext cx="38607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8" name="Google Shape;258;g2fa960cf37e_0_622"/>
          <p:cNvSpPr txBox="1"/>
          <p:nvPr>
            <p:ph idx="12" type="sldNum"/>
          </p:nvPr>
        </p:nvSpPr>
        <p:spPr>
          <a:xfrm>
            <a:off x="8737600" y="6356351"/>
            <a:ext cx="28449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Title Slide" showMasterSp="0">
  <p:cSld name="2_Title Slide"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picture containing text&#10;&#10;Description automatically generated" id="260" name="Google Shape;260;g2fa960cf37e_0_637"/>
          <p:cNvPicPr preferRelativeResize="0"/>
          <p:nvPr/>
        </p:nvPicPr>
        <p:blipFill rotWithShape="1">
          <a:blip r:embed="rId2">
            <a:alphaModFix/>
          </a:blip>
          <a:srcRect b="0" l="0" r="0" t="9999"/>
          <a:stretch/>
        </p:blipFill>
        <p:spPr>
          <a:xfrm>
            <a:off x="1804" y="609600"/>
            <a:ext cx="12253925" cy="6248398"/>
          </a:xfrm>
          <a:prstGeom prst="rect">
            <a:avLst/>
          </a:prstGeom>
          <a:noFill/>
          <a:ln>
            <a:noFill/>
          </a:ln>
        </p:spPr>
      </p:pic>
      <p:sp>
        <p:nvSpPr>
          <p:cNvPr id="261" name="Google Shape;261;g2fa960cf37e_0_637"/>
          <p:cNvSpPr/>
          <p:nvPr/>
        </p:nvSpPr>
        <p:spPr>
          <a:xfrm>
            <a:off x="-228600" y="3429000"/>
            <a:ext cx="12649200" cy="2133600"/>
          </a:xfrm>
          <a:prstGeom prst="rect">
            <a:avLst/>
          </a:prstGeom>
          <a:solidFill>
            <a:schemeClr val="lt1">
              <a:alpha val="73725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62" name="Google Shape;262;g2fa960cf37e_0_637"/>
          <p:cNvGrpSpPr/>
          <p:nvPr/>
        </p:nvGrpSpPr>
        <p:grpSpPr>
          <a:xfrm>
            <a:off x="0" y="542075"/>
            <a:ext cx="12191574" cy="0"/>
            <a:chOff x="0" y="2713383"/>
            <a:chExt cx="9143909" cy="0"/>
          </a:xfrm>
        </p:grpSpPr>
        <p:cxnSp>
          <p:nvCxnSpPr>
            <p:cNvPr id="263" name="Google Shape;263;g2fa960cf37e_0_637"/>
            <p:cNvCxnSpPr/>
            <p:nvPr/>
          </p:nvCxnSpPr>
          <p:spPr>
            <a:xfrm>
              <a:off x="0" y="2713383"/>
              <a:ext cx="2892300" cy="0"/>
            </a:xfrm>
            <a:prstGeom prst="straightConnector1">
              <a:avLst/>
            </a:prstGeom>
            <a:noFill/>
            <a:ln cap="flat" cmpd="sng" w="5080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264" name="Google Shape;264;g2fa960cf37e_0_637"/>
            <p:cNvCxnSpPr/>
            <p:nvPr/>
          </p:nvCxnSpPr>
          <p:spPr>
            <a:xfrm>
              <a:off x="2981739" y="2713383"/>
              <a:ext cx="486900" cy="0"/>
            </a:xfrm>
            <a:prstGeom prst="straightConnector1">
              <a:avLst/>
            </a:prstGeom>
            <a:noFill/>
            <a:ln cap="flat" cmpd="sng" w="5080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265" name="Google Shape;265;g2fa960cf37e_0_637"/>
            <p:cNvCxnSpPr/>
            <p:nvPr/>
          </p:nvCxnSpPr>
          <p:spPr>
            <a:xfrm>
              <a:off x="3558209" y="2713383"/>
              <a:ext cx="5585700" cy="0"/>
            </a:xfrm>
            <a:prstGeom prst="straightConnector1">
              <a:avLst/>
            </a:prstGeom>
            <a:noFill/>
            <a:ln cap="flat" cmpd="sng" w="50800">
              <a:solidFill>
                <a:srgbClr val="D8D8D8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sp>
        <p:nvSpPr>
          <p:cNvPr id="266" name="Google Shape;266;g2fa960cf37e_0_637"/>
          <p:cNvSpPr txBox="1"/>
          <p:nvPr>
            <p:ph type="title"/>
          </p:nvPr>
        </p:nvSpPr>
        <p:spPr>
          <a:xfrm>
            <a:off x="609600" y="3429000"/>
            <a:ext cx="10972800" cy="213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4800"/>
              <a:buFont typeface="Arial"/>
              <a:buNone/>
              <a:defRPr sz="4800">
                <a:solidFill>
                  <a:srgbClr val="3F3F3F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267" name="Google Shape;267;g2fa960cf37e_0_637"/>
          <p:cNvGrpSpPr/>
          <p:nvPr/>
        </p:nvGrpSpPr>
        <p:grpSpPr>
          <a:xfrm>
            <a:off x="11064453" y="6165418"/>
            <a:ext cx="1050689" cy="633113"/>
            <a:chOff x="4963886" y="1946367"/>
            <a:chExt cx="3338700" cy="2011800"/>
          </a:xfrm>
        </p:grpSpPr>
        <p:sp>
          <p:nvSpPr>
            <p:cNvPr id="268" name="Google Shape;268;g2fa960cf37e_0_637"/>
            <p:cNvSpPr/>
            <p:nvPr/>
          </p:nvSpPr>
          <p:spPr>
            <a:xfrm>
              <a:off x="4963886" y="1946367"/>
              <a:ext cx="3338700" cy="2011800"/>
            </a:xfrm>
            <a:prstGeom prst="rect">
              <a:avLst/>
            </a:prstGeom>
            <a:solidFill>
              <a:schemeClr val="lt1">
                <a:alpha val="80000"/>
              </a:scheme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descr="Logo&#10;&#10;Description automatically generated" id="269" name="Google Shape;269;g2fa960cf37e_0_63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5155009" y="2153502"/>
              <a:ext cx="3061528" cy="1609844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_Title Slide" showMasterSp="0">
  <p:cSld name="4_Title Slide"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alendar&#10;&#10;Description automatically generated with medium confidence" id="271" name="Google Shape;271;g2fa960cf37e_0_648"/>
          <p:cNvPicPr preferRelativeResize="0"/>
          <p:nvPr/>
        </p:nvPicPr>
        <p:blipFill rotWithShape="1">
          <a:blip r:embed="rId2">
            <a:alphaModFix amt="50000"/>
          </a:blip>
          <a:srcRect b="0" l="0" r="0" t="0"/>
          <a:stretch/>
        </p:blipFill>
        <p:spPr>
          <a:xfrm>
            <a:off x="1805" y="606552"/>
            <a:ext cx="12188387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272" name="Google Shape;272;g2fa960cf37e_0_648"/>
          <p:cNvSpPr/>
          <p:nvPr/>
        </p:nvSpPr>
        <p:spPr>
          <a:xfrm>
            <a:off x="-228600" y="3429000"/>
            <a:ext cx="12649200" cy="2133600"/>
          </a:xfrm>
          <a:prstGeom prst="rect">
            <a:avLst/>
          </a:prstGeom>
          <a:solidFill>
            <a:schemeClr val="lt1">
              <a:alpha val="73725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73" name="Google Shape;273;g2fa960cf37e_0_648"/>
          <p:cNvGrpSpPr/>
          <p:nvPr/>
        </p:nvGrpSpPr>
        <p:grpSpPr>
          <a:xfrm>
            <a:off x="0" y="542075"/>
            <a:ext cx="12191574" cy="0"/>
            <a:chOff x="0" y="2713383"/>
            <a:chExt cx="9143909" cy="0"/>
          </a:xfrm>
        </p:grpSpPr>
        <p:cxnSp>
          <p:nvCxnSpPr>
            <p:cNvPr id="274" name="Google Shape;274;g2fa960cf37e_0_648"/>
            <p:cNvCxnSpPr/>
            <p:nvPr/>
          </p:nvCxnSpPr>
          <p:spPr>
            <a:xfrm>
              <a:off x="0" y="2713383"/>
              <a:ext cx="2892300" cy="0"/>
            </a:xfrm>
            <a:prstGeom prst="straightConnector1">
              <a:avLst/>
            </a:prstGeom>
            <a:noFill/>
            <a:ln cap="flat" cmpd="sng" w="5080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275" name="Google Shape;275;g2fa960cf37e_0_648"/>
            <p:cNvCxnSpPr/>
            <p:nvPr/>
          </p:nvCxnSpPr>
          <p:spPr>
            <a:xfrm>
              <a:off x="2981739" y="2713383"/>
              <a:ext cx="486900" cy="0"/>
            </a:xfrm>
            <a:prstGeom prst="straightConnector1">
              <a:avLst/>
            </a:prstGeom>
            <a:noFill/>
            <a:ln cap="flat" cmpd="sng" w="5080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276" name="Google Shape;276;g2fa960cf37e_0_648"/>
            <p:cNvCxnSpPr/>
            <p:nvPr/>
          </p:nvCxnSpPr>
          <p:spPr>
            <a:xfrm>
              <a:off x="3558209" y="2713383"/>
              <a:ext cx="5585700" cy="0"/>
            </a:xfrm>
            <a:prstGeom prst="straightConnector1">
              <a:avLst/>
            </a:prstGeom>
            <a:noFill/>
            <a:ln cap="flat" cmpd="sng" w="50800">
              <a:solidFill>
                <a:srgbClr val="D8D8D8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sp>
        <p:nvSpPr>
          <p:cNvPr id="277" name="Google Shape;277;g2fa960cf37e_0_648"/>
          <p:cNvSpPr txBox="1"/>
          <p:nvPr>
            <p:ph type="title"/>
          </p:nvPr>
        </p:nvSpPr>
        <p:spPr>
          <a:xfrm>
            <a:off x="609600" y="3429000"/>
            <a:ext cx="10972800" cy="213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4800"/>
              <a:buFont typeface="Arial"/>
              <a:buNone/>
              <a:defRPr sz="4800">
                <a:solidFill>
                  <a:srgbClr val="3F3F3F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278" name="Google Shape;278;g2fa960cf37e_0_648"/>
          <p:cNvGrpSpPr/>
          <p:nvPr/>
        </p:nvGrpSpPr>
        <p:grpSpPr>
          <a:xfrm>
            <a:off x="11064453" y="6165418"/>
            <a:ext cx="1050689" cy="633113"/>
            <a:chOff x="4963886" y="1946367"/>
            <a:chExt cx="3338700" cy="2011800"/>
          </a:xfrm>
        </p:grpSpPr>
        <p:sp>
          <p:nvSpPr>
            <p:cNvPr id="279" name="Google Shape;279;g2fa960cf37e_0_648"/>
            <p:cNvSpPr/>
            <p:nvPr/>
          </p:nvSpPr>
          <p:spPr>
            <a:xfrm>
              <a:off x="4963886" y="1946367"/>
              <a:ext cx="3338700" cy="2011800"/>
            </a:xfrm>
            <a:prstGeom prst="rect">
              <a:avLst/>
            </a:prstGeom>
            <a:solidFill>
              <a:schemeClr val="lt1">
                <a:alpha val="80000"/>
              </a:scheme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descr="Logo&#10;&#10;Description automatically generated" id="280" name="Google Shape;280;g2fa960cf37e_0_648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5155009" y="2153502"/>
              <a:ext cx="3061528" cy="1609844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Title Slide" showMasterSp="0">
  <p:cSld name="1_Title Slide"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picture containing text&#10;&#10;Description automatically generated" id="282" name="Google Shape;282;g2fa960cf37e_0_659"/>
          <p:cNvPicPr preferRelativeResize="0"/>
          <p:nvPr/>
        </p:nvPicPr>
        <p:blipFill rotWithShape="1">
          <a:blip r:embed="rId2">
            <a:alphaModFix/>
          </a:blip>
          <a:srcRect b="23044" l="0" r="0" t="10002"/>
          <a:stretch/>
        </p:blipFill>
        <p:spPr>
          <a:xfrm>
            <a:off x="1804" y="609600"/>
            <a:ext cx="12253925" cy="464819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83" name="Google Shape;283;g2fa960cf37e_0_659"/>
          <p:cNvGrpSpPr/>
          <p:nvPr/>
        </p:nvGrpSpPr>
        <p:grpSpPr>
          <a:xfrm>
            <a:off x="0" y="542075"/>
            <a:ext cx="12191574" cy="0"/>
            <a:chOff x="0" y="2713383"/>
            <a:chExt cx="9143909" cy="0"/>
          </a:xfrm>
        </p:grpSpPr>
        <p:cxnSp>
          <p:nvCxnSpPr>
            <p:cNvPr id="284" name="Google Shape;284;g2fa960cf37e_0_659"/>
            <p:cNvCxnSpPr/>
            <p:nvPr/>
          </p:nvCxnSpPr>
          <p:spPr>
            <a:xfrm>
              <a:off x="0" y="2713383"/>
              <a:ext cx="2892300" cy="0"/>
            </a:xfrm>
            <a:prstGeom prst="straightConnector1">
              <a:avLst/>
            </a:prstGeom>
            <a:noFill/>
            <a:ln cap="flat" cmpd="sng" w="5080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285" name="Google Shape;285;g2fa960cf37e_0_659"/>
            <p:cNvCxnSpPr/>
            <p:nvPr/>
          </p:nvCxnSpPr>
          <p:spPr>
            <a:xfrm>
              <a:off x="2981739" y="2713383"/>
              <a:ext cx="486900" cy="0"/>
            </a:xfrm>
            <a:prstGeom prst="straightConnector1">
              <a:avLst/>
            </a:prstGeom>
            <a:noFill/>
            <a:ln cap="flat" cmpd="sng" w="5080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286" name="Google Shape;286;g2fa960cf37e_0_659"/>
            <p:cNvCxnSpPr/>
            <p:nvPr/>
          </p:nvCxnSpPr>
          <p:spPr>
            <a:xfrm>
              <a:off x="3558209" y="2713383"/>
              <a:ext cx="5585700" cy="0"/>
            </a:xfrm>
            <a:prstGeom prst="straightConnector1">
              <a:avLst/>
            </a:prstGeom>
            <a:noFill/>
            <a:ln cap="flat" cmpd="sng" w="50800">
              <a:solidFill>
                <a:srgbClr val="D8D8D8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sp>
        <p:nvSpPr>
          <p:cNvPr id="287" name="Google Shape;287;g2fa960cf37e_0_659"/>
          <p:cNvSpPr txBox="1"/>
          <p:nvPr>
            <p:ph type="title"/>
          </p:nvPr>
        </p:nvSpPr>
        <p:spPr>
          <a:xfrm>
            <a:off x="609600" y="4495800"/>
            <a:ext cx="10972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0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4800"/>
              <a:buFont typeface="Arial"/>
              <a:buNone/>
              <a:defRPr sz="4800">
                <a:solidFill>
                  <a:srgbClr val="3F3F3F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288" name="Google Shape;288;g2fa960cf37e_0_659"/>
          <p:cNvGrpSpPr/>
          <p:nvPr/>
        </p:nvGrpSpPr>
        <p:grpSpPr>
          <a:xfrm>
            <a:off x="-1" y="5342675"/>
            <a:ext cx="12191574" cy="0"/>
            <a:chOff x="0" y="2713383"/>
            <a:chExt cx="9143909" cy="0"/>
          </a:xfrm>
        </p:grpSpPr>
        <p:cxnSp>
          <p:nvCxnSpPr>
            <p:cNvPr id="289" name="Google Shape;289;g2fa960cf37e_0_659"/>
            <p:cNvCxnSpPr/>
            <p:nvPr/>
          </p:nvCxnSpPr>
          <p:spPr>
            <a:xfrm>
              <a:off x="0" y="2713383"/>
              <a:ext cx="2892300" cy="0"/>
            </a:xfrm>
            <a:prstGeom prst="straightConnector1">
              <a:avLst/>
            </a:prstGeom>
            <a:noFill/>
            <a:ln cap="flat" cmpd="sng" w="5080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290" name="Google Shape;290;g2fa960cf37e_0_659"/>
            <p:cNvCxnSpPr/>
            <p:nvPr/>
          </p:nvCxnSpPr>
          <p:spPr>
            <a:xfrm>
              <a:off x="2981739" y="2713383"/>
              <a:ext cx="486900" cy="0"/>
            </a:xfrm>
            <a:prstGeom prst="straightConnector1">
              <a:avLst/>
            </a:prstGeom>
            <a:noFill/>
            <a:ln cap="flat" cmpd="sng" w="5080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291" name="Google Shape;291;g2fa960cf37e_0_659"/>
            <p:cNvCxnSpPr/>
            <p:nvPr/>
          </p:nvCxnSpPr>
          <p:spPr>
            <a:xfrm>
              <a:off x="3558209" y="2713383"/>
              <a:ext cx="5585700" cy="0"/>
            </a:xfrm>
            <a:prstGeom prst="straightConnector1">
              <a:avLst/>
            </a:prstGeom>
            <a:noFill/>
            <a:ln cap="flat" cmpd="sng" w="50800">
              <a:solidFill>
                <a:srgbClr val="D8D8D8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grpSp>
        <p:nvGrpSpPr>
          <p:cNvPr id="292" name="Google Shape;292;g2fa960cf37e_0_659"/>
          <p:cNvGrpSpPr/>
          <p:nvPr/>
        </p:nvGrpSpPr>
        <p:grpSpPr>
          <a:xfrm>
            <a:off x="11064453" y="6165418"/>
            <a:ext cx="1050689" cy="633113"/>
            <a:chOff x="4963886" y="1946367"/>
            <a:chExt cx="3338700" cy="2011800"/>
          </a:xfrm>
        </p:grpSpPr>
        <p:sp>
          <p:nvSpPr>
            <p:cNvPr id="293" name="Google Shape;293;g2fa960cf37e_0_659"/>
            <p:cNvSpPr/>
            <p:nvPr/>
          </p:nvSpPr>
          <p:spPr>
            <a:xfrm>
              <a:off x="4963886" y="1946367"/>
              <a:ext cx="3338700" cy="2011800"/>
            </a:xfrm>
            <a:prstGeom prst="rect">
              <a:avLst/>
            </a:prstGeom>
            <a:solidFill>
              <a:schemeClr val="lt1">
                <a:alpha val="80000"/>
              </a:scheme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descr="Logo&#10;&#10;Description automatically generated" id="294" name="Google Shape;294;g2fa960cf37e_0_659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5155009" y="2153502"/>
              <a:ext cx="3061528" cy="1609844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_Title Slide" showMasterSp="0">
  <p:cSld name="3_Title Slide"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6" name="Google Shape;296;g2fa960cf37e_0_673"/>
          <p:cNvGrpSpPr/>
          <p:nvPr/>
        </p:nvGrpSpPr>
        <p:grpSpPr>
          <a:xfrm>
            <a:off x="0" y="542075"/>
            <a:ext cx="12191574" cy="0"/>
            <a:chOff x="0" y="2713383"/>
            <a:chExt cx="9143909" cy="0"/>
          </a:xfrm>
        </p:grpSpPr>
        <p:cxnSp>
          <p:nvCxnSpPr>
            <p:cNvPr id="297" name="Google Shape;297;g2fa960cf37e_0_673"/>
            <p:cNvCxnSpPr/>
            <p:nvPr/>
          </p:nvCxnSpPr>
          <p:spPr>
            <a:xfrm>
              <a:off x="0" y="2713383"/>
              <a:ext cx="2892300" cy="0"/>
            </a:xfrm>
            <a:prstGeom prst="straightConnector1">
              <a:avLst/>
            </a:prstGeom>
            <a:noFill/>
            <a:ln cap="flat" cmpd="sng" w="5080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298" name="Google Shape;298;g2fa960cf37e_0_673"/>
            <p:cNvCxnSpPr/>
            <p:nvPr/>
          </p:nvCxnSpPr>
          <p:spPr>
            <a:xfrm>
              <a:off x="2981739" y="2713383"/>
              <a:ext cx="486900" cy="0"/>
            </a:xfrm>
            <a:prstGeom prst="straightConnector1">
              <a:avLst/>
            </a:prstGeom>
            <a:noFill/>
            <a:ln cap="flat" cmpd="sng" w="5080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299" name="Google Shape;299;g2fa960cf37e_0_673"/>
            <p:cNvCxnSpPr/>
            <p:nvPr/>
          </p:nvCxnSpPr>
          <p:spPr>
            <a:xfrm>
              <a:off x="3558209" y="2713383"/>
              <a:ext cx="5585700" cy="0"/>
            </a:xfrm>
            <a:prstGeom prst="straightConnector1">
              <a:avLst/>
            </a:prstGeom>
            <a:noFill/>
            <a:ln cap="flat" cmpd="sng" w="50800">
              <a:solidFill>
                <a:srgbClr val="D8D8D8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sp>
        <p:nvSpPr>
          <p:cNvPr id="300" name="Google Shape;300;g2fa960cf37e_0_673"/>
          <p:cNvSpPr txBox="1"/>
          <p:nvPr>
            <p:ph type="title"/>
          </p:nvPr>
        </p:nvSpPr>
        <p:spPr>
          <a:xfrm>
            <a:off x="609600" y="4495800"/>
            <a:ext cx="10972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0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4800"/>
              <a:buFont typeface="Arial"/>
              <a:buNone/>
              <a:defRPr sz="4800">
                <a:solidFill>
                  <a:srgbClr val="3F3F3F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301" name="Google Shape;301;g2fa960cf37e_0_673"/>
          <p:cNvGrpSpPr/>
          <p:nvPr/>
        </p:nvGrpSpPr>
        <p:grpSpPr>
          <a:xfrm>
            <a:off x="-1" y="5342675"/>
            <a:ext cx="12191574" cy="0"/>
            <a:chOff x="0" y="2713383"/>
            <a:chExt cx="9143909" cy="0"/>
          </a:xfrm>
        </p:grpSpPr>
        <p:cxnSp>
          <p:nvCxnSpPr>
            <p:cNvPr id="302" name="Google Shape;302;g2fa960cf37e_0_673"/>
            <p:cNvCxnSpPr/>
            <p:nvPr/>
          </p:nvCxnSpPr>
          <p:spPr>
            <a:xfrm>
              <a:off x="0" y="2713383"/>
              <a:ext cx="2892300" cy="0"/>
            </a:xfrm>
            <a:prstGeom prst="straightConnector1">
              <a:avLst/>
            </a:prstGeom>
            <a:noFill/>
            <a:ln cap="flat" cmpd="sng" w="5080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303" name="Google Shape;303;g2fa960cf37e_0_673"/>
            <p:cNvCxnSpPr/>
            <p:nvPr/>
          </p:nvCxnSpPr>
          <p:spPr>
            <a:xfrm>
              <a:off x="2981739" y="2713383"/>
              <a:ext cx="486900" cy="0"/>
            </a:xfrm>
            <a:prstGeom prst="straightConnector1">
              <a:avLst/>
            </a:prstGeom>
            <a:noFill/>
            <a:ln cap="flat" cmpd="sng" w="5080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304" name="Google Shape;304;g2fa960cf37e_0_673"/>
            <p:cNvCxnSpPr/>
            <p:nvPr/>
          </p:nvCxnSpPr>
          <p:spPr>
            <a:xfrm>
              <a:off x="3558209" y="2713383"/>
              <a:ext cx="5585700" cy="0"/>
            </a:xfrm>
            <a:prstGeom prst="straightConnector1">
              <a:avLst/>
            </a:prstGeom>
            <a:noFill/>
            <a:ln cap="flat" cmpd="sng" w="50800">
              <a:solidFill>
                <a:srgbClr val="D8D8D8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pic>
        <p:nvPicPr>
          <p:cNvPr descr="Calendar&#10;&#10;Description automatically generated with medium confidence" id="305" name="Google Shape;305;g2fa960cf37e_0_673"/>
          <p:cNvPicPr preferRelativeResize="0"/>
          <p:nvPr/>
        </p:nvPicPr>
        <p:blipFill rotWithShape="1">
          <a:blip r:embed="rId2">
            <a:alphaModFix amt="50000"/>
          </a:blip>
          <a:srcRect b="18889" l="9" r="0" t="13331"/>
          <a:stretch/>
        </p:blipFill>
        <p:spPr>
          <a:xfrm>
            <a:off x="1805" y="609603"/>
            <a:ext cx="12188387" cy="464819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06" name="Google Shape;306;g2fa960cf37e_0_673"/>
          <p:cNvGrpSpPr/>
          <p:nvPr/>
        </p:nvGrpSpPr>
        <p:grpSpPr>
          <a:xfrm>
            <a:off x="11064453" y="6165418"/>
            <a:ext cx="1050689" cy="633113"/>
            <a:chOff x="4963886" y="1946367"/>
            <a:chExt cx="3338700" cy="2011800"/>
          </a:xfrm>
        </p:grpSpPr>
        <p:sp>
          <p:nvSpPr>
            <p:cNvPr id="307" name="Google Shape;307;g2fa960cf37e_0_673"/>
            <p:cNvSpPr/>
            <p:nvPr/>
          </p:nvSpPr>
          <p:spPr>
            <a:xfrm>
              <a:off x="4963886" y="1946367"/>
              <a:ext cx="3338700" cy="2011800"/>
            </a:xfrm>
            <a:prstGeom prst="rect">
              <a:avLst/>
            </a:prstGeom>
            <a:solidFill>
              <a:schemeClr val="lt1">
                <a:alpha val="80000"/>
              </a:scheme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descr="Logo&#10;&#10;Description automatically generated" id="308" name="Google Shape;308;g2fa960cf37e_0_673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5155009" y="2153502"/>
              <a:ext cx="3061528" cy="1609844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g2fa960cf37e_0_687"/>
          <p:cNvSpPr txBox="1"/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0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1" name="Google Shape;311;g2fa960cf37e_0_687"/>
          <p:cNvSpPr txBox="1"/>
          <p:nvPr>
            <p:ph idx="1" type="body"/>
          </p:nvPr>
        </p:nvSpPr>
        <p:spPr>
          <a:xfrm>
            <a:off x="609600" y="1600201"/>
            <a:ext cx="5384700" cy="45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65645" lvl="0" marL="457200" algn="l">
              <a:lnSpc>
                <a:spcPct val="100000"/>
              </a:lnSpc>
              <a:spcBef>
                <a:spcPts val="747"/>
              </a:spcBef>
              <a:spcAft>
                <a:spcPts val="0"/>
              </a:spcAft>
              <a:buClr>
                <a:srgbClr val="3F3F3F"/>
              </a:buClr>
              <a:buSzPts val="3733"/>
              <a:buChar char="•"/>
              <a:defRPr sz="3733"/>
            </a:lvl1pPr>
            <a:lvl2pPr indent="-431800" lvl="1" marL="9144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3F3F3F"/>
              </a:buClr>
              <a:buSzPts val="3200"/>
              <a:buChar char="–"/>
              <a:defRPr sz="3200"/>
            </a:lvl2pPr>
            <a:lvl3pPr indent="-397954" lvl="2" marL="1371600" algn="l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rgbClr val="3F3F3F"/>
              </a:buClr>
              <a:buSzPts val="2667"/>
              <a:buChar char="•"/>
              <a:defRPr sz="2667"/>
            </a:lvl3pPr>
            <a:lvl4pPr indent="-381000" lvl="3" marL="18288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3F3F3F"/>
              </a:buClr>
              <a:buSzPts val="2400"/>
              <a:buChar char="–"/>
              <a:defRPr sz="2400"/>
            </a:lvl4pPr>
            <a:lvl5pPr indent="-381000" lvl="4" marL="2286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3F3F3F"/>
              </a:buClr>
              <a:buSzPts val="2400"/>
              <a:buChar char="»"/>
              <a:defRPr sz="2400"/>
            </a:lvl5pPr>
            <a:lvl6pPr indent="-381000" lvl="5" marL="2743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6pPr>
            <a:lvl7pPr indent="-381000" lvl="6" marL="3200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7pPr>
            <a:lvl8pPr indent="-381000" lvl="7" marL="3657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8pPr>
            <a:lvl9pPr indent="-381000" lvl="8" marL="41148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9pPr>
          </a:lstStyle>
          <a:p/>
        </p:txBody>
      </p:sp>
      <p:sp>
        <p:nvSpPr>
          <p:cNvPr id="312" name="Google Shape;312;g2fa960cf37e_0_687"/>
          <p:cNvSpPr txBox="1"/>
          <p:nvPr>
            <p:ph idx="2" type="body"/>
          </p:nvPr>
        </p:nvSpPr>
        <p:spPr>
          <a:xfrm>
            <a:off x="6197600" y="1600201"/>
            <a:ext cx="5384700" cy="45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65645" lvl="0" marL="457200" algn="l">
              <a:lnSpc>
                <a:spcPct val="100000"/>
              </a:lnSpc>
              <a:spcBef>
                <a:spcPts val="747"/>
              </a:spcBef>
              <a:spcAft>
                <a:spcPts val="0"/>
              </a:spcAft>
              <a:buClr>
                <a:srgbClr val="3F3F3F"/>
              </a:buClr>
              <a:buSzPts val="3733"/>
              <a:buChar char="•"/>
              <a:defRPr sz="3733"/>
            </a:lvl1pPr>
            <a:lvl2pPr indent="-431800" lvl="1" marL="9144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3F3F3F"/>
              </a:buClr>
              <a:buSzPts val="3200"/>
              <a:buChar char="–"/>
              <a:defRPr sz="3200"/>
            </a:lvl2pPr>
            <a:lvl3pPr indent="-397954" lvl="2" marL="1371600" algn="l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rgbClr val="3F3F3F"/>
              </a:buClr>
              <a:buSzPts val="2667"/>
              <a:buChar char="•"/>
              <a:defRPr sz="2667"/>
            </a:lvl3pPr>
            <a:lvl4pPr indent="-381000" lvl="3" marL="18288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3F3F3F"/>
              </a:buClr>
              <a:buSzPts val="2400"/>
              <a:buChar char="–"/>
              <a:defRPr sz="2400"/>
            </a:lvl4pPr>
            <a:lvl5pPr indent="-381000" lvl="4" marL="2286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3F3F3F"/>
              </a:buClr>
              <a:buSzPts val="2400"/>
              <a:buChar char="»"/>
              <a:defRPr sz="2400"/>
            </a:lvl5pPr>
            <a:lvl6pPr indent="-381000" lvl="5" marL="2743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6pPr>
            <a:lvl7pPr indent="-381000" lvl="6" marL="3200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7pPr>
            <a:lvl8pPr indent="-381000" lvl="7" marL="3657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8pPr>
            <a:lvl9pPr indent="-381000" lvl="8" marL="41148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9pPr>
          </a:lstStyle>
          <a:p/>
        </p:txBody>
      </p:sp>
      <p:sp>
        <p:nvSpPr>
          <p:cNvPr id="313" name="Google Shape;313;g2fa960cf37e_0_687"/>
          <p:cNvSpPr txBox="1"/>
          <p:nvPr>
            <p:ph idx="10" type="dt"/>
          </p:nvPr>
        </p:nvSpPr>
        <p:spPr>
          <a:xfrm>
            <a:off x="609600" y="6356351"/>
            <a:ext cx="28449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4" name="Google Shape;314;g2fa960cf37e_0_687"/>
          <p:cNvSpPr txBox="1"/>
          <p:nvPr>
            <p:ph idx="11" type="ftr"/>
          </p:nvPr>
        </p:nvSpPr>
        <p:spPr>
          <a:xfrm>
            <a:off x="4165600" y="6356351"/>
            <a:ext cx="38607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5" name="Google Shape;315;g2fa960cf37e_0_687"/>
          <p:cNvSpPr txBox="1"/>
          <p:nvPr>
            <p:ph idx="12" type="sldNum"/>
          </p:nvPr>
        </p:nvSpPr>
        <p:spPr>
          <a:xfrm>
            <a:off x="8737600" y="6356351"/>
            <a:ext cx="28449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16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g2fa960cf37e_0_694"/>
          <p:cNvSpPr txBox="1"/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0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4000"/>
              <a:buFont typeface="Arial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8" name="Google Shape;318;g2fa960cf37e_0_694"/>
          <p:cNvSpPr txBox="1"/>
          <p:nvPr>
            <p:ph idx="1" type="body"/>
          </p:nvPr>
        </p:nvSpPr>
        <p:spPr>
          <a:xfrm>
            <a:off x="609600" y="1535113"/>
            <a:ext cx="5386800" cy="6399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3F3F3F"/>
              </a:buClr>
              <a:buSzPts val="3200"/>
              <a:buNone/>
              <a:defRPr b="1" sz="3200"/>
            </a:lvl1pPr>
            <a:lvl2pPr indent="-228600" lvl="1" marL="914400" algn="l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rgbClr val="3F3F3F"/>
              </a:buClr>
              <a:buSzPts val="2667"/>
              <a:buNone/>
              <a:defRPr b="1" sz="2667"/>
            </a:lvl2pPr>
            <a:lvl3pPr indent="-2286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3F3F3F"/>
              </a:buClr>
              <a:buSzPts val="2400"/>
              <a:buNone/>
              <a:defRPr b="1" sz="2400"/>
            </a:lvl3pPr>
            <a:lvl4pPr indent="-228600" lvl="3" marL="1828800" algn="l">
              <a:lnSpc>
                <a:spcPct val="100000"/>
              </a:lnSpc>
              <a:spcBef>
                <a:spcPts val="427"/>
              </a:spcBef>
              <a:spcAft>
                <a:spcPts val="0"/>
              </a:spcAft>
              <a:buClr>
                <a:srgbClr val="3F3F3F"/>
              </a:buClr>
              <a:buSzPts val="2133"/>
              <a:buNone/>
              <a:defRPr b="1" sz="2133"/>
            </a:lvl4pPr>
            <a:lvl5pPr indent="-228600" lvl="4" marL="2286000" algn="l">
              <a:lnSpc>
                <a:spcPct val="100000"/>
              </a:lnSpc>
              <a:spcBef>
                <a:spcPts val="427"/>
              </a:spcBef>
              <a:spcAft>
                <a:spcPts val="0"/>
              </a:spcAft>
              <a:buClr>
                <a:srgbClr val="3F3F3F"/>
              </a:buClr>
              <a:buSzPts val="2133"/>
              <a:buNone/>
              <a:defRPr b="1" sz="2133"/>
            </a:lvl5pPr>
            <a:lvl6pPr indent="-228600" lvl="5" marL="2743200" algn="l">
              <a:lnSpc>
                <a:spcPct val="100000"/>
              </a:lnSpc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3"/>
              <a:buNone/>
              <a:defRPr b="1" sz="2133"/>
            </a:lvl6pPr>
            <a:lvl7pPr indent="-228600" lvl="6" marL="3200400" algn="l">
              <a:lnSpc>
                <a:spcPct val="100000"/>
              </a:lnSpc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3"/>
              <a:buNone/>
              <a:defRPr b="1" sz="2133"/>
            </a:lvl7pPr>
            <a:lvl8pPr indent="-228600" lvl="7" marL="3657600" algn="l">
              <a:lnSpc>
                <a:spcPct val="100000"/>
              </a:lnSpc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3"/>
              <a:buNone/>
              <a:defRPr b="1" sz="2133"/>
            </a:lvl8pPr>
            <a:lvl9pPr indent="-228600" lvl="8" marL="4114800" algn="l">
              <a:lnSpc>
                <a:spcPct val="100000"/>
              </a:lnSpc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3"/>
              <a:buNone/>
              <a:defRPr b="1" sz="2133"/>
            </a:lvl9pPr>
          </a:lstStyle>
          <a:p/>
        </p:txBody>
      </p:sp>
      <p:sp>
        <p:nvSpPr>
          <p:cNvPr id="319" name="Google Shape;319;g2fa960cf37e_0_694"/>
          <p:cNvSpPr txBox="1"/>
          <p:nvPr>
            <p:ph idx="2" type="body"/>
          </p:nvPr>
        </p:nvSpPr>
        <p:spPr>
          <a:xfrm>
            <a:off x="609600" y="2174875"/>
            <a:ext cx="5386800" cy="3951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3F3F3F"/>
              </a:buClr>
              <a:buSzPts val="3200"/>
              <a:buChar char="•"/>
              <a:defRPr sz="3200"/>
            </a:lvl1pPr>
            <a:lvl2pPr indent="-397954" lvl="1" marL="914400" algn="l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rgbClr val="3F3F3F"/>
              </a:buClr>
              <a:buSzPts val="2667"/>
              <a:buChar char="–"/>
              <a:defRPr sz="2667"/>
            </a:lvl2pPr>
            <a:lvl3pPr indent="-3810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3F3F3F"/>
              </a:buClr>
              <a:buSzPts val="2400"/>
              <a:buChar char="•"/>
              <a:defRPr sz="2400"/>
            </a:lvl3pPr>
            <a:lvl4pPr indent="-364045" lvl="3" marL="1828800" algn="l">
              <a:lnSpc>
                <a:spcPct val="100000"/>
              </a:lnSpc>
              <a:spcBef>
                <a:spcPts val="427"/>
              </a:spcBef>
              <a:spcAft>
                <a:spcPts val="0"/>
              </a:spcAft>
              <a:buClr>
                <a:srgbClr val="3F3F3F"/>
              </a:buClr>
              <a:buSzPts val="2133"/>
              <a:buChar char="–"/>
              <a:defRPr sz="2133"/>
            </a:lvl4pPr>
            <a:lvl5pPr indent="-364045" lvl="4" marL="2286000" algn="l">
              <a:lnSpc>
                <a:spcPct val="100000"/>
              </a:lnSpc>
              <a:spcBef>
                <a:spcPts val="427"/>
              </a:spcBef>
              <a:spcAft>
                <a:spcPts val="0"/>
              </a:spcAft>
              <a:buClr>
                <a:srgbClr val="3F3F3F"/>
              </a:buClr>
              <a:buSzPts val="2133"/>
              <a:buChar char="»"/>
              <a:defRPr sz="2133"/>
            </a:lvl5pPr>
            <a:lvl6pPr indent="-364045" lvl="5" marL="2743200" algn="l">
              <a:lnSpc>
                <a:spcPct val="100000"/>
              </a:lnSpc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3"/>
              <a:buChar char="•"/>
              <a:defRPr sz="2133"/>
            </a:lvl6pPr>
            <a:lvl7pPr indent="-364045" lvl="6" marL="3200400" algn="l">
              <a:lnSpc>
                <a:spcPct val="100000"/>
              </a:lnSpc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3"/>
              <a:buChar char="•"/>
              <a:defRPr sz="2133"/>
            </a:lvl7pPr>
            <a:lvl8pPr indent="-364045" lvl="7" marL="3657600" algn="l">
              <a:lnSpc>
                <a:spcPct val="100000"/>
              </a:lnSpc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3"/>
              <a:buChar char="•"/>
              <a:defRPr sz="2133"/>
            </a:lvl8pPr>
            <a:lvl9pPr indent="-364045" lvl="8" marL="4114800" algn="l">
              <a:lnSpc>
                <a:spcPct val="100000"/>
              </a:lnSpc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3"/>
              <a:buChar char="•"/>
              <a:defRPr sz="2133"/>
            </a:lvl9pPr>
          </a:lstStyle>
          <a:p/>
        </p:txBody>
      </p:sp>
      <p:sp>
        <p:nvSpPr>
          <p:cNvPr id="320" name="Google Shape;320;g2fa960cf37e_0_694"/>
          <p:cNvSpPr txBox="1"/>
          <p:nvPr>
            <p:ph idx="3" type="body"/>
          </p:nvPr>
        </p:nvSpPr>
        <p:spPr>
          <a:xfrm>
            <a:off x="6193369" y="1535113"/>
            <a:ext cx="5388900" cy="6399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3F3F3F"/>
              </a:buClr>
              <a:buSzPts val="3200"/>
              <a:buNone/>
              <a:defRPr b="1" sz="3200"/>
            </a:lvl1pPr>
            <a:lvl2pPr indent="-228600" lvl="1" marL="914400" algn="l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rgbClr val="3F3F3F"/>
              </a:buClr>
              <a:buSzPts val="2667"/>
              <a:buNone/>
              <a:defRPr b="1" sz="2667"/>
            </a:lvl2pPr>
            <a:lvl3pPr indent="-2286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3F3F3F"/>
              </a:buClr>
              <a:buSzPts val="2400"/>
              <a:buNone/>
              <a:defRPr b="1" sz="2400"/>
            </a:lvl3pPr>
            <a:lvl4pPr indent="-228600" lvl="3" marL="1828800" algn="l">
              <a:lnSpc>
                <a:spcPct val="100000"/>
              </a:lnSpc>
              <a:spcBef>
                <a:spcPts val="427"/>
              </a:spcBef>
              <a:spcAft>
                <a:spcPts val="0"/>
              </a:spcAft>
              <a:buClr>
                <a:srgbClr val="3F3F3F"/>
              </a:buClr>
              <a:buSzPts val="2133"/>
              <a:buNone/>
              <a:defRPr b="1" sz="2133"/>
            </a:lvl4pPr>
            <a:lvl5pPr indent="-228600" lvl="4" marL="2286000" algn="l">
              <a:lnSpc>
                <a:spcPct val="100000"/>
              </a:lnSpc>
              <a:spcBef>
                <a:spcPts val="427"/>
              </a:spcBef>
              <a:spcAft>
                <a:spcPts val="0"/>
              </a:spcAft>
              <a:buClr>
                <a:srgbClr val="3F3F3F"/>
              </a:buClr>
              <a:buSzPts val="2133"/>
              <a:buNone/>
              <a:defRPr b="1" sz="2133"/>
            </a:lvl5pPr>
            <a:lvl6pPr indent="-228600" lvl="5" marL="2743200" algn="l">
              <a:lnSpc>
                <a:spcPct val="100000"/>
              </a:lnSpc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3"/>
              <a:buNone/>
              <a:defRPr b="1" sz="2133"/>
            </a:lvl6pPr>
            <a:lvl7pPr indent="-228600" lvl="6" marL="3200400" algn="l">
              <a:lnSpc>
                <a:spcPct val="100000"/>
              </a:lnSpc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3"/>
              <a:buNone/>
              <a:defRPr b="1" sz="2133"/>
            </a:lvl7pPr>
            <a:lvl8pPr indent="-228600" lvl="7" marL="3657600" algn="l">
              <a:lnSpc>
                <a:spcPct val="100000"/>
              </a:lnSpc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3"/>
              <a:buNone/>
              <a:defRPr b="1" sz="2133"/>
            </a:lvl8pPr>
            <a:lvl9pPr indent="-228600" lvl="8" marL="4114800" algn="l">
              <a:lnSpc>
                <a:spcPct val="100000"/>
              </a:lnSpc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3"/>
              <a:buNone/>
              <a:defRPr b="1" sz="2133"/>
            </a:lvl9pPr>
          </a:lstStyle>
          <a:p/>
        </p:txBody>
      </p:sp>
      <p:sp>
        <p:nvSpPr>
          <p:cNvPr id="321" name="Google Shape;321;g2fa960cf37e_0_694"/>
          <p:cNvSpPr txBox="1"/>
          <p:nvPr>
            <p:ph idx="4" type="body"/>
          </p:nvPr>
        </p:nvSpPr>
        <p:spPr>
          <a:xfrm>
            <a:off x="6193369" y="2174875"/>
            <a:ext cx="5388900" cy="3951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3F3F3F"/>
              </a:buClr>
              <a:buSzPts val="3200"/>
              <a:buChar char="•"/>
              <a:defRPr sz="3200"/>
            </a:lvl1pPr>
            <a:lvl2pPr indent="-397954" lvl="1" marL="914400" algn="l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rgbClr val="3F3F3F"/>
              </a:buClr>
              <a:buSzPts val="2667"/>
              <a:buChar char="–"/>
              <a:defRPr sz="2667"/>
            </a:lvl2pPr>
            <a:lvl3pPr indent="-3810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3F3F3F"/>
              </a:buClr>
              <a:buSzPts val="2400"/>
              <a:buChar char="•"/>
              <a:defRPr sz="2400"/>
            </a:lvl3pPr>
            <a:lvl4pPr indent="-364045" lvl="3" marL="1828800" algn="l">
              <a:lnSpc>
                <a:spcPct val="100000"/>
              </a:lnSpc>
              <a:spcBef>
                <a:spcPts val="427"/>
              </a:spcBef>
              <a:spcAft>
                <a:spcPts val="0"/>
              </a:spcAft>
              <a:buClr>
                <a:srgbClr val="3F3F3F"/>
              </a:buClr>
              <a:buSzPts val="2133"/>
              <a:buChar char="–"/>
              <a:defRPr sz="2133"/>
            </a:lvl4pPr>
            <a:lvl5pPr indent="-364045" lvl="4" marL="2286000" algn="l">
              <a:lnSpc>
                <a:spcPct val="100000"/>
              </a:lnSpc>
              <a:spcBef>
                <a:spcPts val="427"/>
              </a:spcBef>
              <a:spcAft>
                <a:spcPts val="0"/>
              </a:spcAft>
              <a:buClr>
                <a:srgbClr val="3F3F3F"/>
              </a:buClr>
              <a:buSzPts val="2133"/>
              <a:buChar char="»"/>
              <a:defRPr sz="2133"/>
            </a:lvl5pPr>
            <a:lvl6pPr indent="-364045" lvl="5" marL="2743200" algn="l">
              <a:lnSpc>
                <a:spcPct val="100000"/>
              </a:lnSpc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3"/>
              <a:buChar char="•"/>
              <a:defRPr sz="2133"/>
            </a:lvl6pPr>
            <a:lvl7pPr indent="-364045" lvl="6" marL="3200400" algn="l">
              <a:lnSpc>
                <a:spcPct val="100000"/>
              </a:lnSpc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3"/>
              <a:buChar char="•"/>
              <a:defRPr sz="2133"/>
            </a:lvl7pPr>
            <a:lvl8pPr indent="-364045" lvl="7" marL="3657600" algn="l">
              <a:lnSpc>
                <a:spcPct val="100000"/>
              </a:lnSpc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3"/>
              <a:buChar char="•"/>
              <a:defRPr sz="2133"/>
            </a:lvl8pPr>
            <a:lvl9pPr indent="-364045" lvl="8" marL="4114800" algn="l">
              <a:lnSpc>
                <a:spcPct val="100000"/>
              </a:lnSpc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3"/>
              <a:buChar char="•"/>
              <a:defRPr sz="2133"/>
            </a:lvl9pPr>
          </a:lstStyle>
          <a:p/>
        </p:txBody>
      </p:sp>
      <p:sp>
        <p:nvSpPr>
          <p:cNvPr id="322" name="Google Shape;322;g2fa960cf37e_0_694"/>
          <p:cNvSpPr txBox="1"/>
          <p:nvPr>
            <p:ph idx="10" type="dt"/>
          </p:nvPr>
        </p:nvSpPr>
        <p:spPr>
          <a:xfrm>
            <a:off x="609600" y="6356351"/>
            <a:ext cx="28449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3" name="Google Shape;323;g2fa960cf37e_0_694"/>
          <p:cNvSpPr txBox="1"/>
          <p:nvPr>
            <p:ph idx="11" type="ftr"/>
          </p:nvPr>
        </p:nvSpPr>
        <p:spPr>
          <a:xfrm>
            <a:off x="4165600" y="6356351"/>
            <a:ext cx="38607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4" name="Google Shape;324;g2fa960cf37e_0_694"/>
          <p:cNvSpPr txBox="1"/>
          <p:nvPr>
            <p:ph idx="12" type="sldNum"/>
          </p:nvPr>
        </p:nvSpPr>
        <p:spPr>
          <a:xfrm>
            <a:off x="8737600" y="6356351"/>
            <a:ext cx="28449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g2fa960cf37e_0_703"/>
          <p:cNvSpPr txBox="1"/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0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7" name="Google Shape;327;g2fa960cf37e_0_703"/>
          <p:cNvSpPr txBox="1"/>
          <p:nvPr>
            <p:ph idx="10" type="dt"/>
          </p:nvPr>
        </p:nvSpPr>
        <p:spPr>
          <a:xfrm>
            <a:off x="609600" y="6356351"/>
            <a:ext cx="28449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8" name="Google Shape;328;g2fa960cf37e_0_703"/>
          <p:cNvSpPr txBox="1"/>
          <p:nvPr>
            <p:ph idx="11" type="ftr"/>
          </p:nvPr>
        </p:nvSpPr>
        <p:spPr>
          <a:xfrm>
            <a:off x="4165600" y="6356351"/>
            <a:ext cx="38607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9" name="Google Shape;329;g2fa960cf37e_0_703"/>
          <p:cNvSpPr txBox="1"/>
          <p:nvPr>
            <p:ph idx="12" type="sldNum"/>
          </p:nvPr>
        </p:nvSpPr>
        <p:spPr>
          <a:xfrm>
            <a:off x="8737600" y="6356351"/>
            <a:ext cx="28449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330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g2fa960cf37e_0_708"/>
          <p:cNvSpPr txBox="1"/>
          <p:nvPr>
            <p:ph type="title"/>
          </p:nvPr>
        </p:nvSpPr>
        <p:spPr>
          <a:xfrm>
            <a:off x="609602" y="273049"/>
            <a:ext cx="4011000" cy="1162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0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667"/>
              <a:buFont typeface="Arial"/>
              <a:buNone/>
              <a:defRPr b="1" sz="2667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2" name="Google Shape;332;g2fa960cf37e_0_708"/>
          <p:cNvSpPr txBox="1"/>
          <p:nvPr>
            <p:ph idx="1" type="body"/>
          </p:nvPr>
        </p:nvSpPr>
        <p:spPr>
          <a:xfrm>
            <a:off x="4766733" y="273052"/>
            <a:ext cx="6815700" cy="585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99554" lvl="0" marL="457200" algn="l">
              <a:lnSpc>
                <a:spcPct val="100000"/>
              </a:lnSpc>
              <a:spcBef>
                <a:spcPts val="853"/>
              </a:spcBef>
              <a:spcAft>
                <a:spcPts val="0"/>
              </a:spcAft>
              <a:buClr>
                <a:srgbClr val="3F3F3F"/>
              </a:buClr>
              <a:buSzPts val="4267"/>
              <a:buChar char="•"/>
              <a:defRPr sz="4267"/>
            </a:lvl1pPr>
            <a:lvl2pPr indent="-465645" lvl="1" marL="914400" algn="l">
              <a:lnSpc>
                <a:spcPct val="100000"/>
              </a:lnSpc>
              <a:spcBef>
                <a:spcPts val="747"/>
              </a:spcBef>
              <a:spcAft>
                <a:spcPts val="0"/>
              </a:spcAft>
              <a:buClr>
                <a:srgbClr val="3F3F3F"/>
              </a:buClr>
              <a:buSzPts val="3733"/>
              <a:buChar char="–"/>
              <a:defRPr sz="3733"/>
            </a:lvl2pPr>
            <a:lvl3pPr indent="-431800" lvl="2" marL="13716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3F3F3F"/>
              </a:buClr>
              <a:buSzPts val="3200"/>
              <a:buChar char="•"/>
              <a:defRPr sz="3200"/>
            </a:lvl3pPr>
            <a:lvl4pPr indent="-397954" lvl="3" marL="1828800" algn="l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rgbClr val="3F3F3F"/>
              </a:buClr>
              <a:buSzPts val="2667"/>
              <a:buChar char="–"/>
              <a:defRPr sz="2667"/>
            </a:lvl4pPr>
            <a:lvl5pPr indent="-397954" lvl="4" marL="2286000" algn="l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rgbClr val="3F3F3F"/>
              </a:buClr>
              <a:buSzPts val="2667"/>
              <a:buChar char="»"/>
              <a:defRPr sz="2667"/>
            </a:lvl5pPr>
            <a:lvl6pPr indent="-397954" lvl="5" marL="2743200" algn="l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7"/>
              <a:buChar char="•"/>
              <a:defRPr sz="2667"/>
            </a:lvl6pPr>
            <a:lvl7pPr indent="-397954" lvl="6" marL="3200400" algn="l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7"/>
              <a:buChar char="•"/>
              <a:defRPr sz="2667"/>
            </a:lvl7pPr>
            <a:lvl8pPr indent="-397954" lvl="7" marL="3657600" algn="l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7"/>
              <a:buChar char="•"/>
              <a:defRPr sz="2667"/>
            </a:lvl8pPr>
            <a:lvl9pPr indent="-397954" lvl="8" marL="4114800" algn="l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7"/>
              <a:buChar char="•"/>
              <a:defRPr sz="2667"/>
            </a:lvl9pPr>
          </a:lstStyle>
          <a:p/>
        </p:txBody>
      </p:sp>
      <p:sp>
        <p:nvSpPr>
          <p:cNvPr id="333" name="Google Shape;333;g2fa960cf37e_0_708"/>
          <p:cNvSpPr txBox="1"/>
          <p:nvPr>
            <p:ph idx="2" type="body"/>
          </p:nvPr>
        </p:nvSpPr>
        <p:spPr>
          <a:xfrm>
            <a:off x="609602" y="1435102"/>
            <a:ext cx="4011000" cy="4691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373"/>
              </a:spcBef>
              <a:spcAft>
                <a:spcPts val="0"/>
              </a:spcAft>
              <a:buClr>
                <a:srgbClr val="3F3F3F"/>
              </a:buClr>
              <a:buSzPts val="1867"/>
              <a:buNone/>
              <a:defRPr sz="1867"/>
            </a:lvl1pPr>
            <a:lvl2pPr indent="-228600" lvl="1" marL="914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3F3F3F"/>
              </a:buClr>
              <a:buSzPts val="1600"/>
              <a:buNone/>
              <a:defRPr sz="1600"/>
            </a:lvl2pPr>
            <a:lvl3pPr indent="-228600" lvl="2" marL="1371600" algn="l">
              <a:lnSpc>
                <a:spcPct val="100000"/>
              </a:lnSpc>
              <a:spcBef>
                <a:spcPts val="267"/>
              </a:spcBef>
              <a:spcAft>
                <a:spcPts val="0"/>
              </a:spcAft>
              <a:buClr>
                <a:srgbClr val="3F3F3F"/>
              </a:buClr>
              <a:buSzPts val="1333"/>
              <a:buNone/>
              <a:defRPr sz="1333"/>
            </a:lvl3pPr>
            <a:lvl4pPr indent="-228600" lvl="3" marL="18288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rgbClr val="3F3F3F"/>
              </a:buClr>
              <a:buSzPts val="1200"/>
              <a:buNone/>
              <a:defRPr sz="1200"/>
            </a:lvl4pPr>
            <a:lvl5pPr indent="-228600" lvl="4" marL="22860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rgbClr val="3F3F3F"/>
              </a:buClr>
              <a:buSzPts val="1200"/>
              <a:buNone/>
              <a:defRPr sz="1200"/>
            </a:lvl5pPr>
            <a:lvl6pPr indent="-228600" lvl="5" marL="27432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indent="-228600" lvl="6" marL="3200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indent="-228600" lvl="7" marL="3657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indent="-228600" lvl="8" marL="41148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/>
        </p:txBody>
      </p:sp>
      <p:sp>
        <p:nvSpPr>
          <p:cNvPr id="334" name="Google Shape;334;g2fa960cf37e_0_708"/>
          <p:cNvSpPr txBox="1"/>
          <p:nvPr>
            <p:ph idx="10" type="dt"/>
          </p:nvPr>
        </p:nvSpPr>
        <p:spPr>
          <a:xfrm>
            <a:off x="609600" y="6356351"/>
            <a:ext cx="28449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5" name="Google Shape;335;g2fa960cf37e_0_708"/>
          <p:cNvSpPr txBox="1"/>
          <p:nvPr>
            <p:ph idx="11" type="ftr"/>
          </p:nvPr>
        </p:nvSpPr>
        <p:spPr>
          <a:xfrm>
            <a:off x="4165600" y="6356351"/>
            <a:ext cx="38607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6" name="Google Shape;336;g2fa960cf37e_0_708"/>
          <p:cNvSpPr txBox="1"/>
          <p:nvPr>
            <p:ph idx="12" type="sldNum"/>
          </p:nvPr>
        </p:nvSpPr>
        <p:spPr>
          <a:xfrm>
            <a:off x="8737600" y="6356351"/>
            <a:ext cx="28449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337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g2fa960cf37e_0_715"/>
          <p:cNvSpPr txBox="1"/>
          <p:nvPr>
            <p:ph type="title"/>
          </p:nvPr>
        </p:nvSpPr>
        <p:spPr>
          <a:xfrm>
            <a:off x="2389717" y="4800600"/>
            <a:ext cx="7315200" cy="566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0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667"/>
              <a:buFont typeface="Arial"/>
              <a:buNone/>
              <a:defRPr b="1" sz="2667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9" name="Google Shape;339;g2fa960cf37e_0_715"/>
          <p:cNvSpPr/>
          <p:nvPr>
            <p:ph idx="2" type="pic"/>
          </p:nvPr>
        </p:nvSpPr>
        <p:spPr>
          <a:xfrm>
            <a:off x="2389717" y="612775"/>
            <a:ext cx="73152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340" name="Google Shape;340;g2fa960cf37e_0_715"/>
          <p:cNvSpPr txBox="1"/>
          <p:nvPr>
            <p:ph idx="1" type="body"/>
          </p:nvPr>
        </p:nvSpPr>
        <p:spPr>
          <a:xfrm>
            <a:off x="2389717" y="5367338"/>
            <a:ext cx="7315200" cy="804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373"/>
              </a:spcBef>
              <a:spcAft>
                <a:spcPts val="0"/>
              </a:spcAft>
              <a:buClr>
                <a:srgbClr val="3F3F3F"/>
              </a:buClr>
              <a:buSzPts val="1867"/>
              <a:buNone/>
              <a:defRPr sz="1867"/>
            </a:lvl1pPr>
            <a:lvl2pPr indent="-228600" lvl="1" marL="914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3F3F3F"/>
              </a:buClr>
              <a:buSzPts val="1600"/>
              <a:buNone/>
              <a:defRPr sz="1600"/>
            </a:lvl2pPr>
            <a:lvl3pPr indent="-228600" lvl="2" marL="1371600" algn="l">
              <a:lnSpc>
                <a:spcPct val="100000"/>
              </a:lnSpc>
              <a:spcBef>
                <a:spcPts val="267"/>
              </a:spcBef>
              <a:spcAft>
                <a:spcPts val="0"/>
              </a:spcAft>
              <a:buClr>
                <a:srgbClr val="3F3F3F"/>
              </a:buClr>
              <a:buSzPts val="1333"/>
              <a:buNone/>
              <a:defRPr sz="1333"/>
            </a:lvl3pPr>
            <a:lvl4pPr indent="-228600" lvl="3" marL="18288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rgbClr val="3F3F3F"/>
              </a:buClr>
              <a:buSzPts val="1200"/>
              <a:buNone/>
              <a:defRPr sz="1200"/>
            </a:lvl4pPr>
            <a:lvl5pPr indent="-228600" lvl="4" marL="22860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rgbClr val="3F3F3F"/>
              </a:buClr>
              <a:buSzPts val="1200"/>
              <a:buNone/>
              <a:defRPr sz="1200"/>
            </a:lvl5pPr>
            <a:lvl6pPr indent="-228600" lvl="5" marL="27432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indent="-228600" lvl="6" marL="3200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indent="-228600" lvl="7" marL="3657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indent="-228600" lvl="8" marL="41148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/>
        </p:txBody>
      </p:sp>
      <p:sp>
        <p:nvSpPr>
          <p:cNvPr id="341" name="Google Shape;341;g2fa960cf37e_0_715"/>
          <p:cNvSpPr txBox="1"/>
          <p:nvPr>
            <p:ph idx="10" type="dt"/>
          </p:nvPr>
        </p:nvSpPr>
        <p:spPr>
          <a:xfrm>
            <a:off x="609600" y="6356351"/>
            <a:ext cx="28449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2" name="Google Shape;342;g2fa960cf37e_0_715"/>
          <p:cNvSpPr txBox="1"/>
          <p:nvPr>
            <p:ph idx="11" type="ftr"/>
          </p:nvPr>
        </p:nvSpPr>
        <p:spPr>
          <a:xfrm>
            <a:off x="4165600" y="6356351"/>
            <a:ext cx="38607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3" name="Google Shape;343;g2fa960cf37e_0_715"/>
          <p:cNvSpPr txBox="1"/>
          <p:nvPr>
            <p:ph idx="12" type="sldNum"/>
          </p:nvPr>
        </p:nvSpPr>
        <p:spPr>
          <a:xfrm>
            <a:off x="8737600" y="6356351"/>
            <a:ext cx="28449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344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g2fa960cf37e_0_722"/>
          <p:cNvSpPr txBox="1"/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0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6" name="Google Shape;346;g2fa960cf37e_0_722"/>
          <p:cNvSpPr txBox="1"/>
          <p:nvPr>
            <p:ph idx="1" type="body"/>
          </p:nvPr>
        </p:nvSpPr>
        <p:spPr>
          <a:xfrm rot="5400000">
            <a:off x="3922501" y="-1712698"/>
            <a:ext cx="4347000" cy="1097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3F3F3F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3F3F3F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3F3F3F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47" name="Google Shape;347;g2fa960cf37e_0_722"/>
          <p:cNvSpPr txBox="1"/>
          <p:nvPr>
            <p:ph idx="10" type="dt"/>
          </p:nvPr>
        </p:nvSpPr>
        <p:spPr>
          <a:xfrm>
            <a:off x="609600" y="6356351"/>
            <a:ext cx="28449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8" name="Google Shape;348;g2fa960cf37e_0_722"/>
          <p:cNvSpPr txBox="1"/>
          <p:nvPr>
            <p:ph idx="11" type="ftr"/>
          </p:nvPr>
        </p:nvSpPr>
        <p:spPr>
          <a:xfrm>
            <a:off x="4165600" y="6356351"/>
            <a:ext cx="38607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9" name="Google Shape;349;g2fa960cf37e_0_722"/>
          <p:cNvSpPr txBox="1"/>
          <p:nvPr>
            <p:ph idx="12" type="sldNum"/>
          </p:nvPr>
        </p:nvSpPr>
        <p:spPr>
          <a:xfrm>
            <a:off x="8737600" y="6356351"/>
            <a:ext cx="28449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350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g2fa960cf37e_0_728"/>
          <p:cNvSpPr txBox="1"/>
          <p:nvPr>
            <p:ph type="title"/>
          </p:nvPr>
        </p:nvSpPr>
        <p:spPr>
          <a:xfrm rot="5400000">
            <a:off x="7285049" y="1828790"/>
            <a:ext cx="5851500" cy="2743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0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2" name="Google Shape;352;g2fa960cf37e_0_728"/>
          <p:cNvSpPr txBox="1"/>
          <p:nvPr>
            <p:ph idx="1" type="body"/>
          </p:nvPr>
        </p:nvSpPr>
        <p:spPr>
          <a:xfrm rot="5400000">
            <a:off x="1696999" y="-812861"/>
            <a:ext cx="5851500" cy="802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3F3F3F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3F3F3F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3F3F3F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53" name="Google Shape;353;g2fa960cf37e_0_728"/>
          <p:cNvSpPr txBox="1"/>
          <p:nvPr>
            <p:ph idx="10" type="dt"/>
          </p:nvPr>
        </p:nvSpPr>
        <p:spPr>
          <a:xfrm>
            <a:off x="609600" y="6356351"/>
            <a:ext cx="28449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4" name="Google Shape;354;g2fa960cf37e_0_728"/>
          <p:cNvSpPr txBox="1"/>
          <p:nvPr>
            <p:ph idx="11" type="ftr"/>
          </p:nvPr>
        </p:nvSpPr>
        <p:spPr>
          <a:xfrm>
            <a:off x="4165600" y="6356351"/>
            <a:ext cx="38607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5" name="Google Shape;355;g2fa960cf37e_0_728"/>
          <p:cNvSpPr txBox="1"/>
          <p:nvPr>
            <p:ph idx="12" type="sldNum"/>
          </p:nvPr>
        </p:nvSpPr>
        <p:spPr>
          <a:xfrm>
            <a:off x="8737600" y="6356351"/>
            <a:ext cx="28449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">
  <p:cSld name="Custom Layout">
    <p:spTree>
      <p:nvGrpSpPr>
        <p:cNvPr id="356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g2fa960cf37e_0_734"/>
          <p:cNvSpPr txBox="1"/>
          <p:nvPr>
            <p:ph type="title"/>
          </p:nvPr>
        </p:nvSpPr>
        <p:spPr>
          <a:xfrm>
            <a:off x="0" y="1"/>
            <a:ext cx="12192000" cy="1447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362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g2fa854dfd0d_0_173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/>
        </p:txBody>
      </p:sp>
      <p:sp>
        <p:nvSpPr>
          <p:cNvPr id="364" name="Google Shape;364;g2fa854dfd0d_0_173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9250" lvl="0" marL="4572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1pPr>
            <a:lvl2pPr indent="-34925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2pPr>
            <a:lvl3pPr indent="-34925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3pPr>
            <a:lvl4pPr indent="-34925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4pPr>
            <a:lvl5pPr indent="-34925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5pPr>
            <a:lvl6pPr indent="-34925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6pPr>
            <a:lvl7pPr indent="-34925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7pPr>
            <a:lvl8pPr indent="-34925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8pPr>
            <a:lvl9pPr indent="-34925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9pPr>
          </a:lstStyle>
          <a:p/>
        </p:txBody>
      </p:sp>
      <p:sp>
        <p:nvSpPr>
          <p:cNvPr id="365" name="Google Shape;365;g2fa854dfd0d_0_173"/>
          <p:cNvSpPr txBox="1"/>
          <p:nvPr>
            <p:ph idx="10" type="dt"/>
          </p:nvPr>
        </p:nvSpPr>
        <p:spPr>
          <a:xfrm>
            <a:off x="838200" y="6356351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0" i="0" sz="1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0" i="0" sz="1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0" i="0" sz="1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0" i="0" sz="1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0" i="0" sz="1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0" i="0" sz="1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0" i="0" sz="1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0" i="0" sz="1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0" i="0" sz="1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66" name="Google Shape;366;g2fa854dfd0d_0_173"/>
          <p:cNvSpPr txBox="1"/>
          <p:nvPr>
            <p:ph idx="11" type="ftr"/>
          </p:nvPr>
        </p:nvSpPr>
        <p:spPr>
          <a:xfrm>
            <a:off x="4038600" y="6356351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0" i="0" sz="1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0" i="0" sz="1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0" i="0" sz="1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0" i="0" sz="1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0" i="0" sz="1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0" i="0" sz="1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0" i="0" sz="1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0" i="0" sz="1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0" i="0" sz="1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67" name="Google Shape;367;g2fa854dfd0d_0_173"/>
          <p:cNvSpPr txBox="1"/>
          <p:nvPr>
            <p:ph idx="12" type="sldNum"/>
          </p:nvPr>
        </p:nvSpPr>
        <p:spPr>
          <a:xfrm>
            <a:off x="8610600" y="6356351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368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g2fa854dfd0d_0_179"/>
          <p:cNvSpPr txBox="1"/>
          <p:nvPr>
            <p:ph idx="12" type="sldNum"/>
          </p:nvPr>
        </p:nvSpPr>
        <p:spPr>
          <a:xfrm>
            <a:off x="11296610" y="6217623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370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Google Shape;371;g2fa854dfd0d_0_181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/>
        </p:txBody>
      </p:sp>
      <p:sp>
        <p:nvSpPr>
          <p:cNvPr id="372" name="Google Shape;372;g2fa854dfd0d_0_181"/>
          <p:cNvSpPr txBox="1"/>
          <p:nvPr>
            <p:ph idx="1" type="body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810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indent="-34925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indent="-34925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3pPr>
            <a:lvl4pPr indent="-34925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4pPr>
            <a:lvl5pPr indent="-34925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5pPr>
            <a:lvl6pPr indent="-34925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9pPr>
          </a:lstStyle>
          <a:p/>
        </p:txBody>
      </p:sp>
      <p:sp>
        <p:nvSpPr>
          <p:cNvPr id="373" name="Google Shape;373;g2fa854dfd0d_0_181"/>
          <p:cNvSpPr txBox="1"/>
          <p:nvPr>
            <p:ph idx="12" type="sldNum"/>
          </p:nvPr>
        </p:nvSpPr>
        <p:spPr>
          <a:xfrm>
            <a:off x="11296610" y="6217623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374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g2fa854dfd0d_0_185"/>
          <p:cNvSpPr txBox="1"/>
          <p:nvPr>
            <p:ph type="ctrTitle"/>
          </p:nvPr>
        </p:nvSpPr>
        <p:spPr>
          <a:xfrm>
            <a:off x="415611" y="992767"/>
            <a:ext cx="11360700" cy="2736900"/>
          </a:xfrm>
          <a:prstGeom prst="rect">
            <a:avLst/>
          </a:prstGeom>
          <a:noFill/>
          <a:ln>
            <a:noFill/>
          </a:ln>
        </p:spPr>
        <p:txBody>
          <a:bodyPr anchorCtr="0" anchor="b" bIns="121900" lIns="121900" spcFirstLastPara="1" rIns="121900" wrap="square" tIns="1219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9pPr>
          </a:lstStyle>
          <a:p/>
        </p:txBody>
      </p:sp>
      <p:sp>
        <p:nvSpPr>
          <p:cNvPr id="376" name="Google Shape;376;g2fa854dfd0d_0_185"/>
          <p:cNvSpPr txBox="1"/>
          <p:nvPr>
            <p:ph idx="1" type="subTitle"/>
          </p:nvPr>
        </p:nvSpPr>
        <p:spPr>
          <a:xfrm>
            <a:off x="415600" y="3778833"/>
            <a:ext cx="11360700" cy="10569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9pPr>
          </a:lstStyle>
          <a:p/>
        </p:txBody>
      </p:sp>
      <p:sp>
        <p:nvSpPr>
          <p:cNvPr id="377" name="Google Shape;377;g2fa854dfd0d_0_185"/>
          <p:cNvSpPr txBox="1"/>
          <p:nvPr>
            <p:ph idx="12" type="sldNum"/>
          </p:nvPr>
        </p:nvSpPr>
        <p:spPr>
          <a:xfrm>
            <a:off x="11296610" y="6217623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78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g2fa854dfd0d_0_189"/>
          <p:cNvSpPr txBox="1"/>
          <p:nvPr>
            <p:ph type="title"/>
          </p:nvPr>
        </p:nvSpPr>
        <p:spPr>
          <a:xfrm>
            <a:off x="415600" y="2867800"/>
            <a:ext cx="11360700" cy="112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80" name="Google Shape;380;g2fa854dfd0d_0_189"/>
          <p:cNvSpPr txBox="1"/>
          <p:nvPr>
            <p:ph idx="12" type="sldNum"/>
          </p:nvPr>
        </p:nvSpPr>
        <p:spPr>
          <a:xfrm>
            <a:off x="11296610" y="6217623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38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g2fa854dfd0d_0_192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/>
        </p:txBody>
      </p:sp>
      <p:sp>
        <p:nvSpPr>
          <p:cNvPr id="383" name="Google Shape;383;g2fa854dfd0d_0_192"/>
          <p:cNvSpPr txBox="1"/>
          <p:nvPr>
            <p:ph idx="1" type="body"/>
          </p:nvPr>
        </p:nvSpPr>
        <p:spPr>
          <a:xfrm>
            <a:off x="415600" y="1536633"/>
            <a:ext cx="5333100" cy="45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4925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indent="-3302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384" name="Google Shape;384;g2fa854dfd0d_0_192"/>
          <p:cNvSpPr txBox="1"/>
          <p:nvPr>
            <p:ph idx="2" type="body"/>
          </p:nvPr>
        </p:nvSpPr>
        <p:spPr>
          <a:xfrm>
            <a:off x="6443200" y="1536633"/>
            <a:ext cx="5333100" cy="45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4925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indent="-3302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385" name="Google Shape;385;g2fa854dfd0d_0_192"/>
          <p:cNvSpPr txBox="1"/>
          <p:nvPr>
            <p:ph idx="12" type="sldNum"/>
          </p:nvPr>
        </p:nvSpPr>
        <p:spPr>
          <a:xfrm>
            <a:off x="11296610" y="6217623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86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g2fa854dfd0d_0_197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/>
        </p:txBody>
      </p:sp>
      <p:sp>
        <p:nvSpPr>
          <p:cNvPr id="388" name="Google Shape;388;g2fa854dfd0d_0_197"/>
          <p:cNvSpPr txBox="1"/>
          <p:nvPr>
            <p:ph idx="12" type="sldNum"/>
          </p:nvPr>
        </p:nvSpPr>
        <p:spPr>
          <a:xfrm>
            <a:off x="11296610" y="6217623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89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Google Shape;390;g2fa854dfd0d_0_200"/>
          <p:cNvSpPr txBox="1"/>
          <p:nvPr>
            <p:ph type="title"/>
          </p:nvPr>
        </p:nvSpPr>
        <p:spPr>
          <a:xfrm>
            <a:off x="415600" y="740800"/>
            <a:ext cx="3744000" cy="1007700"/>
          </a:xfrm>
          <a:prstGeom prst="rect">
            <a:avLst/>
          </a:prstGeom>
          <a:noFill/>
          <a:ln>
            <a:noFill/>
          </a:ln>
        </p:spPr>
        <p:txBody>
          <a:bodyPr anchorCtr="0" anchor="b" bIns="121900" lIns="121900" spcFirstLastPara="1" rIns="121900" wrap="square" tIns="1219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/>
        </p:txBody>
      </p:sp>
      <p:sp>
        <p:nvSpPr>
          <p:cNvPr id="391" name="Google Shape;391;g2fa854dfd0d_0_200"/>
          <p:cNvSpPr txBox="1"/>
          <p:nvPr>
            <p:ph idx="1" type="body"/>
          </p:nvPr>
        </p:nvSpPr>
        <p:spPr>
          <a:xfrm>
            <a:off x="415600" y="1852800"/>
            <a:ext cx="3744000" cy="42393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302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1pPr>
            <a:lvl2pPr indent="-3302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392" name="Google Shape;392;g2fa854dfd0d_0_200"/>
          <p:cNvSpPr txBox="1"/>
          <p:nvPr>
            <p:ph idx="12" type="sldNum"/>
          </p:nvPr>
        </p:nvSpPr>
        <p:spPr>
          <a:xfrm>
            <a:off x="11296610" y="6217623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93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g2fa854dfd0d_0_204"/>
          <p:cNvSpPr txBox="1"/>
          <p:nvPr>
            <p:ph type="title"/>
          </p:nvPr>
        </p:nvSpPr>
        <p:spPr>
          <a:xfrm>
            <a:off x="653667" y="600200"/>
            <a:ext cx="8490300" cy="545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9pPr>
          </a:lstStyle>
          <a:p/>
        </p:txBody>
      </p:sp>
      <p:sp>
        <p:nvSpPr>
          <p:cNvPr id="395" name="Google Shape;395;g2fa854dfd0d_0_204"/>
          <p:cNvSpPr txBox="1"/>
          <p:nvPr>
            <p:ph idx="12" type="sldNum"/>
          </p:nvPr>
        </p:nvSpPr>
        <p:spPr>
          <a:xfrm>
            <a:off x="11296610" y="6217623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96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Google Shape;397;g2fa854dfd0d_0_207"/>
          <p:cNvSpPr/>
          <p:nvPr/>
        </p:nvSpPr>
        <p:spPr>
          <a:xfrm>
            <a:off x="6096000" y="-167"/>
            <a:ext cx="6096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t/>
            </a:r>
            <a:endParaRPr b="0" i="0" sz="1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8" name="Google Shape;398;g2fa854dfd0d_0_207"/>
          <p:cNvSpPr txBox="1"/>
          <p:nvPr>
            <p:ph type="title"/>
          </p:nvPr>
        </p:nvSpPr>
        <p:spPr>
          <a:xfrm>
            <a:off x="354000" y="1644233"/>
            <a:ext cx="5393700" cy="1976400"/>
          </a:xfrm>
          <a:prstGeom prst="rect">
            <a:avLst/>
          </a:prstGeom>
          <a:noFill/>
          <a:ln>
            <a:noFill/>
          </a:ln>
        </p:spPr>
        <p:txBody>
          <a:bodyPr anchorCtr="0" anchor="b" bIns="121900" lIns="121900" spcFirstLastPara="1" rIns="121900" wrap="square" tIns="1219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9pPr>
          </a:lstStyle>
          <a:p/>
        </p:txBody>
      </p:sp>
      <p:sp>
        <p:nvSpPr>
          <p:cNvPr id="399" name="Google Shape;399;g2fa854dfd0d_0_207"/>
          <p:cNvSpPr txBox="1"/>
          <p:nvPr>
            <p:ph idx="1" type="subTitle"/>
          </p:nvPr>
        </p:nvSpPr>
        <p:spPr>
          <a:xfrm>
            <a:off x="354000" y="3737433"/>
            <a:ext cx="5393700" cy="16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400" name="Google Shape;400;g2fa854dfd0d_0_207"/>
          <p:cNvSpPr txBox="1"/>
          <p:nvPr>
            <p:ph idx="2" type="body"/>
          </p:nvPr>
        </p:nvSpPr>
        <p:spPr>
          <a:xfrm>
            <a:off x="6586000" y="965433"/>
            <a:ext cx="5115900" cy="492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-3810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indent="-34925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indent="-34925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3pPr>
            <a:lvl4pPr indent="-34925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4pPr>
            <a:lvl5pPr indent="-34925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5pPr>
            <a:lvl6pPr indent="-34925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9pPr>
          </a:lstStyle>
          <a:p/>
        </p:txBody>
      </p:sp>
      <p:sp>
        <p:nvSpPr>
          <p:cNvPr id="401" name="Google Shape;401;g2fa854dfd0d_0_207"/>
          <p:cNvSpPr txBox="1"/>
          <p:nvPr>
            <p:ph idx="12" type="sldNum"/>
          </p:nvPr>
        </p:nvSpPr>
        <p:spPr>
          <a:xfrm>
            <a:off x="11296610" y="6217623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02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g2fa854dfd0d_0_213"/>
          <p:cNvSpPr txBox="1"/>
          <p:nvPr>
            <p:ph idx="1" type="body"/>
          </p:nvPr>
        </p:nvSpPr>
        <p:spPr>
          <a:xfrm>
            <a:off x="415600" y="5640767"/>
            <a:ext cx="7998300" cy="806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</a:lstStyle>
          <a:p/>
        </p:txBody>
      </p:sp>
      <p:sp>
        <p:nvSpPr>
          <p:cNvPr id="404" name="Google Shape;404;g2fa854dfd0d_0_213"/>
          <p:cNvSpPr txBox="1"/>
          <p:nvPr>
            <p:ph idx="12" type="sldNum"/>
          </p:nvPr>
        </p:nvSpPr>
        <p:spPr>
          <a:xfrm>
            <a:off x="11296610" y="6217623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05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g2fa854dfd0d_0_216"/>
          <p:cNvSpPr txBox="1"/>
          <p:nvPr>
            <p:ph hasCustomPrompt="1" type="title"/>
          </p:nvPr>
        </p:nvSpPr>
        <p:spPr>
          <a:xfrm>
            <a:off x="415600" y="1474833"/>
            <a:ext cx="11360700" cy="2618100"/>
          </a:xfrm>
          <a:prstGeom prst="rect">
            <a:avLst/>
          </a:prstGeom>
          <a:noFill/>
          <a:ln>
            <a:noFill/>
          </a:ln>
        </p:spPr>
        <p:txBody>
          <a:bodyPr anchorCtr="0" anchor="b" bIns="121900" lIns="121900" spcFirstLastPara="1" rIns="121900" wrap="square" tIns="1219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407" name="Google Shape;407;g2fa854dfd0d_0_216"/>
          <p:cNvSpPr txBox="1"/>
          <p:nvPr>
            <p:ph idx="1" type="body"/>
          </p:nvPr>
        </p:nvSpPr>
        <p:spPr>
          <a:xfrm>
            <a:off x="415600" y="4202967"/>
            <a:ext cx="11360700" cy="1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810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indent="-34925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indent="-34925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3pPr>
            <a:lvl4pPr indent="-34925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4pPr>
            <a:lvl5pPr indent="-34925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5pPr>
            <a:lvl6pPr indent="-34925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9pPr>
          </a:lstStyle>
          <a:p/>
        </p:txBody>
      </p:sp>
      <p:sp>
        <p:nvSpPr>
          <p:cNvPr id="408" name="Google Shape;408;g2fa854dfd0d_0_216"/>
          <p:cNvSpPr txBox="1"/>
          <p:nvPr>
            <p:ph idx="12" type="sldNum"/>
          </p:nvPr>
        </p:nvSpPr>
        <p:spPr>
          <a:xfrm>
            <a:off x="11296610" y="6217623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 1">
  <p:cSld name="Title and Content">
    <p:spTree>
      <p:nvGrpSpPr>
        <p:cNvPr id="409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Google Shape;410;g2fa854dfd0d_0_220"/>
          <p:cNvSpPr txBox="1"/>
          <p:nvPr>
            <p:ph type="title"/>
          </p:nvPr>
        </p:nvSpPr>
        <p:spPr>
          <a:xfrm>
            <a:off x="407989" y="444381"/>
            <a:ext cx="10742400" cy="726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3883"/>
              </a:buClr>
              <a:buSzPts val="2800"/>
              <a:buFont typeface="Arial"/>
              <a:buNone/>
              <a:defRPr>
                <a:solidFill>
                  <a:srgbClr val="003883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/>
        </p:txBody>
      </p:sp>
      <p:sp>
        <p:nvSpPr>
          <p:cNvPr id="411" name="Google Shape;411;g2fa854dfd0d_0_220"/>
          <p:cNvSpPr txBox="1"/>
          <p:nvPr>
            <p:ph idx="1" type="body"/>
          </p:nvPr>
        </p:nvSpPr>
        <p:spPr>
          <a:xfrm>
            <a:off x="407989" y="1557339"/>
            <a:ext cx="10742700" cy="4392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55600" lvl="0" marL="457200" algn="l">
              <a:lnSpc>
                <a:spcPct val="85000"/>
              </a:lnSpc>
              <a:spcBef>
                <a:spcPts val="1100"/>
              </a:spcBef>
              <a:spcAft>
                <a:spcPts val="0"/>
              </a:spcAft>
              <a:buClr>
                <a:srgbClr val="505355"/>
              </a:buClr>
              <a:buSzPts val="2000"/>
              <a:buChar char="•"/>
              <a:defRPr>
                <a:solidFill>
                  <a:srgbClr val="50535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55600" lvl="1" marL="914400" algn="l">
              <a:lnSpc>
                <a:spcPct val="85000"/>
              </a:lnSpc>
              <a:spcBef>
                <a:spcPts val="1100"/>
              </a:spcBef>
              <a:spcAft>
                <a:spcPts val="0"/>
              </a:spcAft>
              <a:buClr>
                <a:srgbClr val="EE7D11"/>
              </a:buClr>
              <a:buSzPts val="2000"/>
              <a:buChar char="•"/>
              <a:defRPr>
                <a:solidFill>
                  <a:srgbClr val="50535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49250" lvl="2" marL="1371600" algn="l">
              <a:lnSpc>
                <a:spcPct val="85000"/>
              </a:lnSpc>
              <a:spcBef>
                <a:spcPts val="1100"/>
              </a:spcBef>
              <a:spcAft>
                <a:spcPts val="0"/>
              </a:spcAft>
              <a:buClr>
                <a:srgbClr val="EE7D11"/>
              </a:buClr>
              <a:buSzPts val="1900"/>
              <a:buChar char="•"/>
              <a:defRPr>
                <a:solidFill>
                  <a:srgbClr val="50535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30200" lvl="3" marL="1828800" algn="l">
              <a:lnSpc>
                <a:spcPct val="85000"/>
              </a:lnSpc>
              <a:spcBef>
                <a:spcPts val="1100"/>
              </a:spcBef>
              <a:spcAft>
                <a:spcPts val="0"/>
              </a:spcAft>
              <a:buClr>
                <a:srgbClr val="EE7D11"/>
              </a:buClr>
              <a:buSzPts val="1600"/>
              <a:buChar char="•"/>
              <a:defRPr>
                <a:solidFill>
                  <a:srgbClr val="50535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23850" lvl="4" marL="2286000" algn="l">
              <a:lnSpc>
                <a:spcPct val="85000"/>
              </a:lnSpc>
              <a:spcBef>
                <a:spcPts val="1100"/>
              </a:spcBef>
              <a:spcAft>
                <a:spcPts val="0"/>
              </a:spcAft>
              <a:buSzPts val="1500"/>
              <a:buChar char="•"/>
              <a:defRPr/>
            </a:lvl5pPr>
            <a:lvl6pPr indent="-34925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6pPr>
            <a:lvl7pPr indent="-34925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7pPr>
            <a:lvl8pPr indent="-34925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8pPr>
            <a:lvl9pPr indent="-34925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9pPr>
          </a:lstStyle>
          <a:p/>
        </p:txBody>
      </p:sp>
      <p:sp>
        <p:nvSpPr>
          <p:cNvPr id="412" name="Google Shape;412;g2fa854dfd0d_0_220"/>
          <p:cNvSpPr txBox="1"/>
          <p:nvPr>
            <p:ph idx="11" type="ftr"/>
          </p:nvPr>
        </p:nvSpPr>
        <p:spPr>
          <a:xfrm>
            <a:off x="407989" y="6343205"/>
            <a:ext cx="10137300" cy="176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0" i="0" sz="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0" i="0" sz="1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0" i="0" sz="1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0" i="0" sz="1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0" i="0" sz="1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0" i="0" sz="1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0" i="0" sz="1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0" i="0" sz="1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0" i="0" sz="1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13" name="Google Shape;413;g2fa854dfd0d_0_220"/>
          <p:cNvSpPr txBox="1"/>
          <p:nvPr>
            <p:ph idx="12" type="sldNum"/>
          </p:nvPr>
        </p:nvSpPr>
        <p:spPr>
          <a:xfrm>
            <a:off x="11022806" y="6343200"/>
            <a:ext cx="762000" cy="140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16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16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16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16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16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16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16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16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16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descr="C:\work\01General\Corporate Identity Guidelines\LOGO-Blue.png" id="414" name="Google Shape;414;g2fa854dfd0d_0_22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9883834" y="329955"/>
            <a:ext cx="1900180" cy="37416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9.xml"/><Relationship Id="rId22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8.xml"/><Relationship Id="rId21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11.xml"/><Relationship Id="rId24" Type="http://schemas.openxmlformats.org/officeDocument/2006/relationships/theme" Target="../theme/theme2.xml"/><Relationship Id="rId12" Type="http://schemas.openxmlformats.org/officeDocument/2006/relationships/slideLayout" Target="../slideLayouts/slideLayout10.xml"/><Relationship Id="rId23" Type="http://schemas.openxmlformats.org/officeDocument/2006/relationships/slideLayout" Target="../slideLayouts/slideLayout21.xml"/><Relationship Id="rId1" Type="http://schemas.openxmlformats.org/officeDocument/2006/relationships/image" Target="../media/image5.jpg"/><Relationship Id="rId2" Type="http://schemas.openxmlformats.org/officeDocument/2006/relationships/image" Target="../media/image4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9" Type="http://schemas.openxmlformats.org/officeDocument/2006/relationships/slideLayout" Target="../slideLayouts/slideLayout7.xml"/><Relationship Id="rId15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4.xml"/><Relationship Id="rId5" Type="http://schemas.openxmlformats.org/officeDocument/2006/relationships/slideLayout" Target="../slideLayouts/slideLayout3.xml"/><Relationship Id="rId19" Type="http://schemas.openxmlformats.org/officeDocument/2006/relationships/slideLayout" Target="../slideLayouts/slideLayout17.xml"/><Relationship Id="rId6" Type="http://schemas.openxmlformats.org/officeDocument/2006/relationships/slideLayout" Target="../slideLayouts/slideLayout4.xml"/><Relationship Id="rId18" Type="http://schemas.openxmlformats.org/officeDocument/2006/relationships/slideLayout" Target="../slideLayouts/slideLayout16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/Relationships>
</file>

<file path=ppt/slideMasters/_rels/slideMaster2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29.xml"/><Relationship Id="rId21" Type="http://schemas.openxmlformats.org/officeDocument/2006/relationships/theme" Target="../theme/theme4.xml"/><Relationship Id="rId13" Type="http://schemas.openxmlformats.org/officeDocument/2006/relationships/slideLayout" Target="../slideLayouts/slideLayout32.xml"/><Relationship Id="rId12" Type="http://schemas.openxmlformats.org/officeDocument/2006/relationships/slideLayout" Target="../slideLayouts/slideLayout31.xml"/><Relationship Id="rId1" Type="http://schemas.openxmlformats.org/officeDocument/2006/relationships/image" Target="../media/image5.jpg"/><Relationship Id="rId2" Type="http://schemas.openxmlformats.org/officeDocument/2006/relationships/image" Target="../media/image4.png"/><Relationship Id="rId3" Type="http://schemas.openxmlformats.org/officeDocument/2006/relationships/slideLayout" Target="../slideLayouts/slideLayout22.xml"/><Relationship Id="rId4" Type="http://schemas.openxmlformats.org/officeDocument/2006/relationships/slideLayout" Target="../slideLayouts/slideLayout23.xml"/><Relationship Id="rId9" Type="http://schemas.openxmlformats.org/officeDocument/2006/relationships/slideLayout" Target="../slideLayouts/slideLayout28.xml"/><Relationship Id="rId15" Type="http://schemas.openxmlformats.org/officeDocument/2006/relationships/slideLayout" Target="../slideLayouts/slideLayout34.xml"/><Relationship Id="rId14" Type="http://schemas.openxmlformats.org/officeDocument/2006/relationships/slideLayout" Target="../slideLayouts/slideLayout33.xml"/><Relationship Id="rId17" Type="http://schemas.openxmlformats.org/officeDocument/2006/relationships/slideLayout" Target="../slideLayouts/slideLayout36.xml"/><Relationship Id="rId16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4.xml"/><Relationship Id="rId19" Type="http://schemas.openxmlformats.org/officeDocument/2006/relationships/slideLayout" Target="../slideLayouts/slideLayout38.xml"/><Relationship Id="rId6" Type="http://schemas.openxmlformats.org/officeDocument/2006/relationships/slideLayout" Target="../slideLayouts/slideLayout25.xml"/><Relationship Id="rId18" Type="http://schemas.openxmlformats.org/officeDocument/2006/relationships/slideLayout" Target="../slideLayouts/slideLayout37.xml"/><Relationship Id="rId7" Type="http://schemas.openxmlformats.org/officeDocument/2006/relationships/slideLayout" Target="../slideLayouts/slideLayout26.xml"/><Relationship Id="rId8" Type="http://schemas.openxmlformats.org/officeDocument/2006/relationships/slideLayout" Target="../slideLayouts/slideLayout27.xml"/></Relationships>
</file>

<file path=ppt/slideMasters/_rels/slideMaster3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50.xml"/><Relationship Id="rId10" Type="http://schemas.openxmlformats.org/officeDocument/2006/relationships/slideLayout" Target="../slideLayouts/slideLayout49.xml"/><Relationship Id="rId13" Type="http://schemas.openxmlformats.org/officeDocument/2006/relationships/slideLayout" Target="../slideLayouts/slideLayout52.xml"/><Relationship Id="rId12" Type="http://schemas.openxmlformats.org/officeDocument/2006/relationships/slideLayout" Target="../slideLayouts/slideLayout51.xml"/><Relationship Id="rId1" Type="http://schemas.openxmlformats.org/officeDocument/2006/relationships/slideLayout" Target="../slideLayouts/slideLayout40.xml"/><Relationship Id="rId2" Type="http://schemas.openxmlformats.org/officeDocument/2006/relationships/slideLayout" Target="../slideLayouts/slideLayout41.xml"/><Relationship Id="rId3" Type="http://schemas.openxmlformats.org/officeDocument/2006/relationships/slideLayout" Target="../slideLayouts/slideLayout42.xml"/><Relationship Id="rId4" Type="http://schemas.openxmlformats.org/officeDocument/2006/relationships/slideLayout" Target="../slideLayouts/slideLayout43.xml"/><Relationship Id="rId9" Type="http://schemas.openxmlformats.org/officeDocument/2006/relationships/slideLayout" Target="../slideLayouts/slideLayout48.xml"/><Relationship Id="rId14" Type="http://schemas.openxmlformats.org/officeDocument/2006/relationships/theme" Target="../theme/theme1.xml"/><Relationship Id="rId5" Type="http://schemas.openxmlformats.org/officeDocument/2006/relationships/slideLayout" Target="../slideLayouts/slideLayout44.xml"/><Relationship Id="rId6" Type="http://schemas.openxmlformats.org/officeDocument/2006/relationships/slideLayout" Target="../slideLayouts/slideLayout45.xml"/><Relationship Id="rId7" Type="http://schemas.openxmlformats.org/officeDocument/2006/relationships/slideLayout" Target="../slideLayouts/slideLayout46.xml"/><Relationship Id="rId8" Type="http://schemas.openxmlformats.org/officeDocument/2006/relationships/slideLayout" Target="../slideLayouts/slideLayout4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53"/>
          <p:cNvSpPr txBox="1"/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0" spcFirstLastPara="1" rIns="91425" wrap="square" tIns="45700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4000"/>
              <a:buFont typeface="Arial"/>
              <a:buNone/>
              <a:defRPr b="0" i="0" sz="40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53"/>
          <p:cNvSpPr txBox="1"/>
          <p:nvPr>
            <p:ph idx="1" type="body"/>
          </p:nvPr>
        </p:nvSpPr>
        <p:spPr>
          <a:xfrm>
            <a:off x="609600" y="1600201"/>
            <a:ext cx="10972800" cy="43469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3F3F3F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68300" lvl="1" marL="914400" marR="0" rtl="0" algn="l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rgbClr val="3F3F3F"/>
              </a:buClr>
              <a:buSzPts val="2200"/>
              <a:buFont typeface="Arial"/>
              <a:buChar char="–"/>
              <a:defRPr b="0" i="0" sz="22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42900" lvl="2" marL="13716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3F3F3F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30200" lvl="3" marL="1828800" marR="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3F3F3F"/>
              </a:buClr>
              <a:buSzPts val="1600"/>
              <a:buFont typeface="Arial"/>
              <a:buChar char="–"/>
              <a:defRPr b="0" i="0" sz="16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30200" lvl="4" marL="2286000" marR="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3F3F3F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97954" lvl="5" marL="2743200" marR="0" rtl="0" algn="l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7"/>
              <a:buFont typeface="Arial"/>
              <a:buChar char="•"/>
              <a:defRPr b="0" i="0" sz="2667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97954" lvl="6" marL="3200400" marR="0" rtl="0" algn="l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7"/>
              <a:buFont typeface="Arial"/>
              <a:buChar char="•"/>
              <a:defRPr b="0" i="0" sz="2667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97954" lvl="7" marL="3657600" marR="0" rtl="0" algn="l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7"/>
              <a:buFont typeface="Arial"/>
              <a:buChar char="•"/>
              <a:defRPr b="0" i="0" sz="2667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97954" lvl="8" marL="4114800" marR="0" rtl="0" algn="l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7"/>
              <a:buFont typeface="Arial"/>
              <a:buChar char="•"/>
              <a:defRPr b="0" i="0" sz="2667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" name="Google Shape;12;p53"/>
          <p:cNvSpPr txBox="1"/>
          <p:nvPr>
            <p:ph idx="10" type="dt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53"/>
          <p:cNvSpPr txBox="1"/>
          <p:nvPr>
            <p:ph idx="11" type="ftr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" name="Google Shape;14;p53"/>
          <p:cNvSpPr txBox="1"/>
          <p:nvPr>
            <p:ph idx="12" type="sldNum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5" name="Google Shape;15;p53"/>
          <p:cNvSpPr txBox="1"/>
          <p:nvPr/>
        </p:nvSpPr>
        <p:spPr>
          <a:xfrm>
            <a:off x="406400" y="6294297"/>
            <a:ext cx="1524000" cy="2616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-US" sz="11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rPr>
              <a:t>©2021 UNPA </a:t>
            </a:r>
            <a:endParaRPr b="0" i="0" sz="1100" u="none" cap="none" strike="noStrik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" name="Google Shape;16;p53"/>
          <p:cNvPicPr preferRelativeResize="0"/>
          <p:nvPr/>
        </p:nvPicPr>
        <p:blipFill rotWithShape="1">
          <a:blip r:embed="rId1">
            <a:alphaModFix amt="96000"/>
          </a:blip>
          <a:srcRect b="52273" l="0" r="0" t="36664"/>
          <a:stretch/>
        </p:blipFill>
        <p:spPr>
          <a:xfrm>
            <a:off x="9527" y="6099276"/>
            <a:ext cx="12192000" cy="75872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7" name="Google Shape;17;p53"/>
          <p:cNvGrpSpPr/>
          <p:nvPr/>
        </p:nvGrpSpPr>
        <p:grpSpPr>
          <a:xfrm>
            <a:off x="11064239" y="6165334"/>
            <a:ext cx="1050574" cy="632989"/>
            <a:chOff x="4963886" y="1946367"/>
            <a:chExt cx="3338792" cy="2011680"/>
          </a:xfrm>
        </p:grpSpPr>
        <p:sp>
          <p:nvSpPr>
            <p:cNvPr id="18" name="Google Shape;18;p53"/>
            <p:cNvSpPr/>
            <p:nvPr/>
          </p:nvSpPr>
          <p:spPr>
            <a:xfrm>
              <a:off x="4963886" y="1946367"/>
              <a:ext cx="3338792" cy="2011680"/>
            </a:xfrm>
            <a:prstGeom prst="rect">
              <a:avLst/>
            </a:prstGeom>
            <a:solidFill>
              <a:schemeClr val="lt1">
                <a:alpha val="81568"/>
              </a:scheme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descr="Logo&#10;&#10;Description automatically generated" id="19" name="Google Shape;19;p53"/>
            <p:cNvPicPr preferRelativeResize="0"/>
            <p:nvPr/>
          </p:nvPicPr>
          <p:blipFill rotWithShape="1">
            <a:blip r:embed="rId2">
              <a:alphaModFix/>
            </a:blip>
            <a:srcRect b="0" l="0" r="0" t="0"/>
            <a:stretch/>
          </p:blipFill>
          <p:spPr>
            <a:xfrm>
              <a:off x="5155009" y="2153502"/>
              <a:ext cx="3061528" cy="1609844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0" name="Google Shape;20;p53"/>
          <p:cNvSpPr txBox="1"/>
          <p:nvPr/>
        </p:nvSpPr>
        <p:spPr>
          <a:xfrm>
            <a:off x="3521796" y="6331995"/>
            <a:ext cx="7455729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D8D8D8"/>
                </a:solidFill>
                <a:latin typeface="Arial"/>
                <a:ea typeface="Arial"/>
                <a:cs typeface="Arial"/>
                <a:sym typeface="Arial"/>
              </a:rPr>
              <a:t>©2024 United Natural Products Alliance. All Rights Reserved.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" name="Google Shape;21;p53"/>
          <p:cNvSpPr txBox="1"/>
          <p:nvPr/>
        </p:nvSpPr>
        <p:spPr>
          <a:xfrm>
            <a:off x="171688" y="62420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fld id="{00000000-1234-1234-1234-123412341234}" type="slidenum">
              <a:rPr b="0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2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2" name="Google Shape;22;p53"/>
          <p:cNvGrpSpPr/>
          <p:nvPr/>
        </p:nvGrpSpPr>
        <p:grpSpPr>
          <a:xfrm>
            <a:off x="0" y="1506651"/>
            <a:ext cx="12192000" cy="0"/>
            <a:chOff x="0" y="2713383"/>
            <a:chExt cx="9144000" cy="0"/>
          </a:xfrm>
        </p:grpSpPr>
        <p:cxnSp>
          <p:nvCxnSpPr>
            <p:cNvPr id="23" name="Google Shape;23;p53"/>
            <p:cNvCxnSpPr/>
            <p:nvPr/>
          </p:nvCxnSpPr>
          <p:spPr>
            <a:xfrm>
              <a:off x="0" y="2713383"/>
              <a:ext cx="2892287" cy="0"/>
            </a:xfrm>
            <a:prstGeom prst="straightConnector1">
              <a:avLst/>
            </a:prstGeom>
            <a:noFill/>
            <a:ln cap="flat" cmpd="sng" w="5080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24" name="Google Shape;24;p53"/>
            <p:cNvCxnSpPr/>
            <p:nvPr/>
          </p:nvCxnSpPr>
          <p:spPr>
            <a:xfrm>
              <a:off x="2981739" y="2713383"/>
              <a:ext cx="487018" cy="0"/>
            </a:xfrm>
            <a:prstGeom prst="straightConnector1">
              <a:avLst/>
            </a:prstGeom>
            <a:noFill/>
            <a:ln cap="flat" cmpd="sng" w="50800">
              <a:solidFill>
                <a:srgbClr val="3F3F3F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25" name="Google Shape;25;p53"/>
            <p:cNvCxnSpPr/>
            <p:nvPr/>
          </p:nvCxnSpPr>
          <p:spPr>
            <a:xfrm>
              <a:off x="3558209" y="2713383"/>
              <a:ext cx="5585791" cy="0"/>
            </a:xfrm>
            <a:prstGeom prst="straightConnector1">
              <a:avLst/>
            </a:prstGeom>
            <a:noFill/>
            <a:ln cap="flat" cmpd="sng" w="50800">
              <a:solidFill>
                <a:srgbClr val="D8D8D8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  <p:sldLayoutId id="2147483661" r:id="rId15"/>
    <p:sldLayoutId id="2147483662" r:id="rId16"/>
    <p:sldLayoutId id="2147483663" r:id="rId17"/>
    <p:sldLayoutId id="2147483664" r:id="rId18"/>
    <p:sldLayoutId id="2147483665" r:id="rId19"/>
    <p:sldLayoutId id="2147483666" r:id="rId20"/>
    <p:sldLayoutId id="2147483667" r:id="rId21"/>
    <p:sldLayoutId id="2147483668" r:id="rId22"/>
    <p:sldLayoutId id="2147483669" r:id="rId2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g2fa960cf37e_0_577"/>
          <p:cNvSpPr txBox="1"/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0" spcFirstLastPara="1" rIns="91425" wrap="square" tIns="45700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4000"/>
              <a:buFont typeface="Arial"/>
              <a:buNone/>
              <a:defRPr b="0" i="0" sz="40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01" name="Google Shape;201;g2fa960cf37e_0_577"/>
          <p:cNvSpPr txBox="1"/>
          <p:nvPr>
            <p:ph idx="1" type="body"/>
          </p:nvPr>
        </p:nvSpPr>
        <p:spPr>
          <a:xfrm>
            <a:off x="609600" y="1600201"/>
            <a:ext cx="10972800" cy="434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3F3F3F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68300" lvl="1" marL="914400" marR="0" rtl="0" algn="l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rgbClr val="3F3F3F"/>
              </a:buClr>
              <a:buSzPts val="2200"/>
              <a:buFont typeface="Arial"/>
              <a:buChar char="–"/>
              <a:defRPr b="0" i="0" sz="22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42900" lvl="2" marL="13716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3F3F3F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30200" lvl="3" marL="1828800" marR="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3F3F3F"/>
              </a:buClr>
              <a:buSzPts val="1600"/>
              <a:buFont typeface="Arial"/>
              <a:buChar char="–"/>
              <a:defRPr b="0" i="0" sz="16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30200" lvl="4" marL="2286000" marR="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3F3F3F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97954" lvl="5" marL="2743200" marR="0" rtl="0" algn="l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7"/>
              <a:buFont typeface="Arial"/>
              <a:buChar char="•"/>
              <a:defRPr b="0" i="0" sz="2667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97954" lvl="6" marL="3200400" marR="0" rtl="0" algn="l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7"/>
              <a:buFont typeface="Arial"/>
              <a:buChar char="•"/>
              <a:defRPr b="0" i="0" sz="2667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97954" lvl="7" marL="3657600" marR="0" rtl="0" algn="l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7"/>
              <a:buFont typeface="Arial"/>
              <a:buChar char="•"/>
              <a:defRPr b="0" i="0" sz="2667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97954" lvl="8" marL="4114800" marR="0" rtl="0" algn="l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7"/>
              <a:buFont typeface="Arial"/>
              <a:buChar char="•"/>
              <a:defRPr b="0" i="0" sz="2667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02" name="Google Shape;202;g2fa960cf37e_0_577"/>
          <p:cNvSpPr txBox="1"/>
          <p:nvPr>
            <p:ph idx="10" type="dt"/>
          </p:nvPr>
        </p:nvSpPr>
        <p:spPr>
          <a:xfrm>
            <a:off x="609600" y="6356351"/>
            <a:ext cx="28449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03" name="Google Shape;203;g2fa960cf37e_0_577"/>
          <p:cNvSpPr txBox="1"/>
          <p:nvPr>
            <p:ph idx="11" type="ftr"/>
          </p:nvPr>
        </p:nvSpPr>
        <p:spPr>
          <a:xfrm>
            <a:off x="4165600" y="6356351"/>
            <a:ext cx="38607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04" name="Google Shape;204;g2fa960cf37e_0_577"/>
          <p:cNvSpPr txBox="1"/>
          <p:nvPr>
            <p:ph idx="12" type="sldNum"/>
          </p:nvPr>
        </p:nvSpPr>
        <p:spPr>
          <a:xfrm>
            <a:off x="8737600" y="6356351"/>
            <a:ext cx="28449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05" name="Google Shape;205;g2fa960cf37e_0_577"/>
          <p:cNvSpPr txBox="1"/>
          <p:nvPr/>
        </p:nvSpPr>
        <p:spPr>
          <a:xfrm>
            <a:off x="406400" y="6294297"/>
            <a:ext cx="15240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-US" sz="11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rPr>
              <a:t>©2021 UNPA </a:t>
            </a:r>
            <a:endParaRPr b="0" i="0" sz="1100" u="none" cap="none" strike="noStrik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06" name="Google Shape;206;g2fa960cf37e_0_577"/>
          <p:cNvPicPr preferRelativeResize="0"/>
          <p:nvPr/>
        </p:nvPicPr>
        <p:blipFill rotWithShape="1">
          <a:blip r:embed="rId1">
            <a:alphaModFix amt="96000"/>
          </a:blip>
          <a:srcRect b="52271" l="0" r="0" t="36664"/>
          <a:stretch/>
        </p:blipFill>
        <p:spPr>
          <a:xfrm>
            <a:off x="9527" y="6099276"/>
            <a:ext cx="12192000" cy="75872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07" name="Google Shape;207;g2fa960cf37e_0_577"/>
          <p:cNvGrpSpPr/>
          <p:nvPr/>
        </p:nvGrpSpPr>
        <p:grpSpPr>
          <a:xfrm>
            <a:off x="11064453" y="6165418"/>
            <a:ext cx="1050689" cy="633113"/>
            <a:chOff x="4963886" y="1946367"/>
            <a:chExt cx="3338700" cy="2011800"/>
          </a:xfrm>
        </p:grpSpPr>
        <p:sp>
          <p:nvSpPr>
            <p:cNvPr id="208" name="Google Shape;208;g2fa960cf37e_0_577"/>
            <p:cNvSpPr/>
            <p:nvPr/>
          </p:nvSpPr>
          <p:spPr>
            <a:xfrm>
              <a:off x="4963886" y="1946367"/>
              <a:ext cx="3338700" cy="2011800"/>
            </a:xfrm>
            <a:prstGeom prst="rect">
              <a:avLst/>
            </a:prstGeom>
            <a:solidFill>
              <a:schemeClr val="lt1">
                <a:alpha val="80000"/>
              </a:scheme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descr="Logo&#10;&#10;Description automatically generated" id="209" name="Google Shape;209;g2fa960cf37e_0_577"/>
            <p:cNvPicPr preferRelativeResize="0"/>
            <p:nvPr/>
          </p:nvPicPr>
          <p:blipFill rotWithShape="1">
            <a:blip r:embed="rId2">
              <a:alphaModFix/>
            </a:blip>
            <a:srcRect b="0" l="0" r="0" t="0"/>
            <a:stretch/>
          </p:blipFill>
          <p:spPr>
            <a:xfrm>
              <a:off x="5155009" y="2153502"/>
              <a:ext cx="3061528" cy="1609844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10" name="Google Shape;210;g2fa960cf37e_0_577"/>
          <p:cNvSpPr txBox="1"/>
          <p:nvPr/>
        </p:nvSpPr>
        <p:spPr>
          <a:xfrm>
            <a:off x="3521796" y="6331995"/>
            <a:ext cx="74556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D8D8D8"/>
                </a:solidFill>
                <a:latin typeface="Arial"/>
                <a:ea typeface="Arial"/>
                <a:cs typeface="Arial"/>
                <a:sym typeface="Arial"/>
              </a:rPr>
              <a:t>©2022 United Natural Products Alliance.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1" name="Google Shape;211;g2fa960cf37e_0_577"/>
          <p:cNvSpPr txBox="1"/>
          <p:nvPr/>
        </p:nvSpPr>
        <p:spPr>
          <a:xfrm>
            <a:off x="171688" y="6242050"/>
            <a:ext cx="28449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12" name="Google Shape;212;g2fa960cf37e_0_577"/>
          <p:cNvGrpSpPr/>
          <p:nvPr/>
        </p:nvGrpSpPr>
        <p:grpSpPr>
          <a:xfrm>
            <a:off x="0" y="1506651"/>
            <a:ext cx="12191574" cy="0"/>
            <a:chOff x="0" y="2713383"/>
            <a:chExt cx="9143909" cy="0"/>
          </a:xfrm>
        </p:grpSpPr>
        <p:cxnSp>
          <p:nvCxnSpPr>
            <p:cNvPr id="213" name="Google Shape;213;g2fa960cf37e_0_577"/>
            <p:cNvCxnSpPr/>
            <p:nvPr/>
          </p:nvCxnSpPr>
          <p:spPr>
            <a:xfrm>
              <a:off x="0" y="2713383"/>
              <a:ext cx="2892300" cy="0"/>
            </a:xfrm>
            <a:prstGeom prst="straightConnector1">
              <a:avLst/>
            </a:prstGeom>
            <a:noFill/>
            <a:ln cap="flat" cmpd="sng" w="5080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214" name="Google Shape;214;g2fa960cf37e_0_577"/>
            <p:cNvCxnSpPr/>
            <p:nvPr/>
          </p:nvCxnSpPr>
          <p:spPr>
            <a:xfrm>
              <a:off x="2981739" y="2713383"/>
              <a:ext cx="486900" cy="0"/>
            </a:xfrm>
            <a:prstGeom prst="straightConnector1">
              <a:avLst/>
            </a:prstGeom>
            <a:noFill/>
            <a:ln cap="flat" cmpd="sng" w="50800">
              <a:solidFill>
                <a:srgbClr val="3F3F3F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215" name="Google Shape;215;g2fa960cf37e_0_577"/>
            <p:cNvCxnSpPr/>
            <p:nvPr/>
          </p:nvCxnSpPr>
          <p:spPr>
            <a:xfrm>
              <a:off x="3558209" y="2713383"/>
              <a:ext cx="5585700" cy="0"/>
            </a:xfrm>
            <a:prstGeom prst="straightConnector1">
              <a:avLst/>
            </a:prstGeom>
            <a:noFill/>
            <a:ln cap="flat" cmpd="sng" w="50800">
              <a:solidFill>
                <a:srgbClr val="D8D8D8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71" r:id="rId3"/>
    <p:sldLayoutId id="2147483672" r:id="rId4"/>
    <p:sldLayoutId id="2147483673" r:id="rId5"/>
    <p:sldLayoutId id="2147483674" r:id="rId6"/>
    <p:sldLayoutId id="2147483675" r:id="rId7"/>
    <p:sldLayoutId id="2147483676" r:id="rId8"/>
    <p:sldLayoutId id="2147483677" r:id="rId9"/>
    <p:sldLayoutId id="2147483678" r:id="rId10"/>
    <p:sldLayoutId id="2147483679" r:id="rId11"/>
    <p:sldLayoutId id="2147483680" r:id="rId12"/>
    <p:sldLayoutId id="2147483681" r:id="rId13"/>
    <p:sldLayoutId id="2147483682" r:id="rId14"/>
    <p:sldLayoutId id="2147483683" r:id="rId15"/>
    <p:sldLayoutId id="2147483684" r:id="rId16"/>
    <p:sldLayoutId id="2147483685" r:id="rId17"/>
    <p:sldLayoutId id="2147483686" r:id="rId18"/>
    <p:sldLayoutId id="2147483687" r:id="rId19"/>
    <p:sldLayoutId id="2147483688" r:id="rId2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358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g2fa854dfd0d_0_169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b="0" i="0" sz="3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b="0" i="0" sz="3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b="0" i="0" sz="3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b="0" i="0" sz="3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b="0" i="0" sz="3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b="0" i="0" sz="3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b="0" i="0" sz="3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b="0" i="0" sz="3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b="0" i="0" sz="3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60" name="Google Shape;360;g2fa854dfd0d_0_169"/>
          <p:cNvSpPr txBox="1"/>
          <p:nvPr>
            <p:ph idx="1" type="body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810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Char char="●"/>
              <a:defRPr b="0" i="0" sz="2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925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○"/>
              <a:defRPr b="0" i="0" sz="1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4925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■"/>
              <a:defRPr b="0" i="0" sz="1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925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●"/>
              <a:defRPr b="0" i="0" sz="1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925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○"/>
              <a:defRPr b="0" i="0" sz="1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925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■"/>
              <a:defRPr b="0" i="0" sz="1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925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●"/>
              <a:defRPr b="0" i="0" sz="1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925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○"/>
              <a:defRPr b="0" i="0" sz="1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925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■"/>
              <a:defRPr b="0" i="0" sz="1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61" name="Google Shape;361;g2fa854dfd0d_0_169"/>
          <p:cNvSpPr txBox="1"/>
          <p:nvPr>
            <p:ph idx="12" type="sldNum"/>
          </p:nvPr>
        </p:nvSpPr>
        <p:spPr>
          <a:xfrm>
            <a:off x="11296610" y="6217623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  <p:sldLayoutId id="2147483701" r:id="rId12"/>
    <p:sldLayoutId id="2147483702" r:id="rId1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40" Type="http://schemas.openxmlformats.org/officeDocument/2006/relationships/image" Target="../media/image34.png"/><Relationship Id="rId42" Type="http://schemas.openxmlformats.org/officeDocument/2006/relationships/image" Target="../media/image55.png"/><Relationship Id="rId41" Type="http://schemas.openxmlformats.org/officeDocument/2006/relationships/image" Target="../media/image50.png"/><Relationship Id="rId44" Type="http://schemas.openxmlformats.org/officeDocument/2006/relationships/image" Target="../media/image39.png"/><Relationship Id="rId43" Type="http://schemas.openxmlformats.org/officeDocument/2006/relationships/image" Target="../media/image47.png"/><Relationship Id="rId46" Type="http://schemas.openxmlformats.org/officeDocument/2006/relationships/image" Target="../media/image57.png"/><Relationship Id="rId45" Type="http://schemas.openxmlformats.org/officeDocument/2006/relationships/image" Target="../media/image51.png"/><Relationship Id="rId1" Type="http://schemas.openxmlformats.org/officeDocument/2006/relationships/slideLayout" Target="../slideLayouts/slideLayout40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7.png"/><Relationship Id="rId4" Type="http://schemas.openxmlformats.org/officeDocument/2006/relationships/image" Target="../media/image21.png"/><Relationship Id="rId9" Type="http://schemas.openxmlformats.org/officeDocument/2006/relationships/image" Target="../media/image18.png"/><Relationship Id="rId48" Type="http://schemas.openxmlformats.org/officeDocument/2006/relationships/image" Target="../media/image61.png"/><Relationship Id="rId47" Type="http://schemas.openxmlformats.org/officeDocument/2006/relationships/image" Target="../media/image66.png"/><Relationship Id="rId49" Type="http://schemas.openxmlformats.org/officeDocument/2006/relationships/image" Target="../media/image52.png"/><Relationship Id="rId5" Type="http://schemas.openxmlformats.org/officeDocument/2006/relationships/image" Target="../media/image13.png"/><Relationship Id="rId6" Type="http://schemas.openxmlformats.org/officeDocument/2006/relationships/image" Target="../media/image8.png"/><Relationship Id="rId7" Type="http://schemas.openxmlformats.org/officeDocument/2006/relationships/image" Target="../media/image12.png"/><Relationship Id="rId8" Type="http://schemas.openxmlformats.org/officeDocument/2006/relationships/image" Target="../media/image14.png"/><Relationship Id="rId31" Type="http://schemas.openxmlformats.org/officeDocument/2006/relationships/image" Target="../media/image56.png"/><Relationship Id="rId30" Type="http://schemas.openxmlformats.org/officeDocument/2006/relationships/image" Target="../media/image40.png"/><Relationship Id="rId33" Type="http://schemas.openxmlformats.org/officeDocument/2006/relationships/image" Target="../media/image43.png"/><Relationship Id="rId32" Type="http://schemas.openxmlformats.org/officeDocument/2006/relationships/image" Target="../media/image49.png"/><Relationship Id="rId35" Type="http://schemas.openxmlformats.org/officeDocument/2006/relationships/image" Target="../media/image31.png"/><Relationship Id="rId34" Type="http://schemas.openxmlformats.org/officeDocument/2006/relationships/image" Target="../media/image54.png"/><Relationship Id="rId37" Type="http://schemas.openxmlformats.org/officeDocument/2006/relationships/image" Target="../media/image69.png"/><Relationship Id="rId36" Type="http://schemas.openxmlformats.org/officeDocument/2006/relationships/image" Target="../media/image38.png"/><Relationship Id="rId39" Type="http://schemas.openxmlformats.org/officeDocument/2006/relationships/image" Target="../media/image42.png"/><Relationship Id="rId38" Type="http://schemas.openxmlformats.org/officeDocument/2006/relationships/image" Target="../media/image45.png"/><Relationship Id="rId20" Type="http://schemas.openxmlformats.org/officeDocument/2006/relationships/image" Target="../media/image16.png"/><Relationship Id="rId22" Type="http://schemas.openxmlformats.org/officeDocument/2006/relationships/image" Target="../media/image19.png"/><Relationship Id="rId21" Type="http://schemas.openxmlformats.org/officeDocument/2006/relationships/image" Target="../media/image29.png"/><Relationship Id="rId24" Type="http://schemas.openxmlformats.org/officeDocument/2006/relationships/image" Target="../media/image24.jpg"/><Relationship Id="rId23" Type="http://schemas.openxmlformats.org/officeDocument/2006/relationships/image" Target="../media/image59.png"/><Relationship Id="rId26" Type="http://schemas.openxmlformats.org/officeDocument/2006/relationships/image" Target="../media/image26.jpg"/><Relationship Id="rId25" Type="http://schemas.openxmlformats.org/officeDocument/2006/relationships/image" Target="../media/image28.png"/><Relationship Id="rId28" Type="http://schemas.openxmlformats.org/officeDocument/2006/relationships/image" Target="../media/image33.jpg"/><Relationship Id="rId27" Type="http://schemas.openxmlformats.org/officeDocument/2006/relationships/image" Target="../media/image37.jpg"/><Relationship Id="rId29" Type="http://schemas.openxmlformats.org/officeDocument/2006/relationships/image" Target="../media/image41.png"/><Relationship Id="rId51" Type="http://schemas.openxmlformats.org/officeDocument/2006/relationships/image" Target="../media/image44.png"/><Relationship Id="rId50" Type="http://schemas.openxmlformats.org/officeDocument/2006/relationships/image" Target="../media/image46.png"/><Relationship Id="rId53" Type="http://schemas.openxmlformats.org/officeDocument/2006/relationships/image" Target="../media/image64.png"/><Relationship Id="rId52" Type="http://schemas.openxmlformats.org/officeDocument/2006/relationships/image" Target="../media/image63.png"/><Relationship Id="rId11" Type="http://schemas.openxmlformats.org/officeDocument/2006/relationships/image" Target="../media/image25.png"/><Relationship Id="rId10" Type="http://schemas.openxmlformats.org/officeDocument/2006/relationships/image" Target="../media/image22.png"/><Relationship Id="rId13" Type="http://schemas.openxmlformats.org/officeDocument/2006/relationships/image" Target="../media/image35.png"/><Relationship Id="rId12" Type="http://schemas.openxmlformats.org/officeDocument/2006/relationships/image" Target="../media/image15.png"/><Relationship Id="rId15" Type="http://schemas.openxmlformats.org/officeDocument/2006/relationships/image" Target="../media/image20.png"/><Relationship Id="rId14" Type="http://schemas.openxmlformats.org/officeDocument/2006/relationships/image" Target="../media/image27.png"/><Relationship Id="rId17" Type="http://schemas.openxmlformats.org/officeDocument/2006/relationships/image" Target="../media/image36.png"/><Relationship Id="rId16" Type="http://schemas.openxmlformats.org/officeDocument/2006/relationships/image" Target="../media/image32.png"/><Relationship Id="rId19" Type="http://schemas.openxmlformats.org/officeDocument/2006/relationships/image" Target="../media/image23.png"/><Relationship Id="rId18" Type="http://schemas.openxmlformats.org/officeDocument/2006/relationships/image" Target="../media/image30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8.jpg"/><Relationship Id="rId4" Type="http://schemas.openxmlformats.org/officeDocument/2006/relationships/image" Target="../media/image48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65.png"/><Relationship Id="rId4" Type="http://schemas.openxmlformats.org/officeDocument/2006/relationships/image" Target="../media/image67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53.jpg"/><Relationship Id="rId4" Type="http://schemas.openxmlformats.org/officeDocument/2006/relationships/image" Target="../media/image60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68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62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10.xml"/><Relationship Id="rId3" Type="http://schemas.openxmlformats.org/officeDocument/2006/relationships/hyperlink" Target="https://www.fda.gov/food/food-export-lists/online-applications-export-lists" TargetMode="External"/><Relationship Id="rId4" Type="http://schemas.openxmlformats.org/officeDocument/2006/relationships/hyperlink" Target="https://app.singlewindow.cn/userserver/user/abroad/index?backUrl=https%3A%2F%2Fapp.singlewindow.cn%2Fcas%2Flogin%3Fservice%3Dhttps%253A%252F%252Fcifer.singlewindow.cn%252Fdeskserver%252Fj_spring_cas_security_check&amp;loginLanguage=" TargetMode="Externa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8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Google Shape;419;g2817a64d91c_0_199"/>
          <p:cNvSpPr txBox="1"/>
          <p:nvPr>
            <p:ph type="title"/>
          </p:nvPr>
        </p:nvSpPr>
        <p:spPr>
          <a:xfrm>
            <a:off x="55475" y="1726700"/>
            <a:ext cx="11657400" cy="40191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0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6600"/>
              <a:buFont typeface="Arial"/>
              <a:buNone/>
            </a:pPr>
            <a:r>
              <a:t/>
            </a:r>
            <a:endParaRPr b="1" sz="3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6600"/>
              <a:buFont typeface="Arial"/>
              <a:buNone/>
            </a:pPr>
            <a:r>
              <a:t/>
            </a:r>
            <a:endParaRPr b="1" sz="3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6600"/>
              <a:buFont typeface="Arial"/>
              <a:buNone/>
            </a:pPr>
            <a:r>
              <a:t/>
            </a:r>
            <a:endParaRPr b="1" sz="4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6600"/>
              <a:buFont typeface="Arial"/>
              <a:buNone/>
            </a:pPr>
            <a:r>
              <a:rPr b="1" lang="en-US" sz="4200">
                <a:latin typeface="Calibri"/>
                <a:ea typeface="Calibri"/>
                <a:cs typeface="Calibri"/>
                <a:sym typeface="Calibri"/>
              </a:rPr>
              <a:t>United Natural Products Alliance </a:t>
            </a:r>
            <a:endParaRPr b="1" sz="3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6600"/>
              <a:buFont typeface="Arial"/>
              <a:buNone/>
            </a:pPr>
            <a:r>
              <a:rPr b="1" lang="en-US" sz="3800">
                <a:latin typeface="Calibri"/>
                <a:ea typeface="Calibri"/>
                <a:cs typeface="Calibri"/>
                <a:sym typeface="Calibri"/>
              </a:rPr>
              <a:t>China Regulatory Overview</a:t>
            </a:r>
            <a:endParaRPr b="1" sz="3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800">
              <a:latin typeface="Calibri"/>
              <a:ea typeface="Calibri"/>
              <a:cs typeface="Calibri"/>
              <a:sym typeface="Calibri"/>
            </a:endParaRPr>
          </a:p>
          <a:p>
            <a:pPr indent="-469900" lvl="0" marL="914400" rtl="0" algn="l">
              <a:spcBef>
                <a:spcPts val="0"/>
              </a:spcBef>
              <a:spcAft>
                <a:spcPts val="0"/>
              </a:spcAft>
              <a:buSzPts val="3800"/>
              <a:buFont typeface="Calibri"/>
              <a:buChar char="●"/>
            </a:pPr>
            <a:r>
              <a:rPr lang="en-US" sz="3800">
                <a:latin typeface="Calibri"/>
                <a:ea typeface="Calibri"/>
                <a:cs typeface="Calibri"/>
                <a:sym typeface="Calibri"/>
              </a:rPr>
              <a:t>Non-tariff Trade Barriers</a:t>
            </a:r>
            <a:endParaRPr sz="3800">
              <a:latin typeface="Calibri"/>
              <a:ea typeface="Calibri"/>
              <a:cs typeface="Calibri"/>
              <a:sym typeface="Calibri"/>
            </a:endParaRPr>
          </a:p>
          <a:p>
            <a:pPr indent="-469900" lvl="0" marL="914400" rtl="0" algn="l">
              <a:spcBef>
                <a:spcPts val="0"/>
              </a:spcBef>
              <a:spcAft>
                <a:spcPts val="0"/>
              </a:spcAft>
              <a:buSzPts val="3800"/>
              <a:buFont typeface="Calibri"/>
              <a:buChar char="●"/>
            </a:pPr>
            <a:r>
              <a:rPr lang="en-US" sz="3800">
                <a:latin typeface="Calibri"/>
                <a:ea typeface="Calibri"/>
                <a:cs typeface="Calibri"/>
                <a:sym typeface="Calibri"/>
              </a:rPr>
              <a:t>Cross-border E-commerce</a:t>
            </a:r>
            <a:endParaRPr sz="3800">
              <a:latin typeface="Calibri"/>
              <a:ea typeface="Calibri"/>
              <a:cs typeface="Calibri"/>
              <a:sym typeface="Calibri"/>
            </a:endParaRPr>
          </a:p>
          <a:p>
            <a:pPr indent="-469900" lvl="0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Font typeface="Calibri"/>
              <a:buChar char="●"/>
            </a:pPr>
            <a:r>
              <a:rPr lang="en-US" sz="3800">
                <a:latin typeface="Calibri"/>
                <a:ea typeface="Calibri"/>
                <a:cs typeface="Calibri"/>
                <a:sym typeface="Calibri"/>
              </a:rPr>
              <a:t>Free Trade Zones </a:t>
            </a:r>
            <a:endParaRPr sz="3800">
              <a:latin typeface="Calibri"/>
              <a:ea typeface="Calibri"/>
              <a:cs typeface="Calibri"/>
              <a:sym typeface="Calibri"/>
            </a:endParaRPr>
          </a:p>
          <a:p>
            <a:pPr indent="-469900" lvl="0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Font typeface="Calibri"/>
              <a:buChar char="●"/>
            </a:pPr>
            <a:r>
              <a:rPr lang="en-US" sz="3800">
                <a:latin typeface="Calibri"/>
                <a:ea typeface="Calibri"/>
                <a:cs typeface="Calibri"/>
                <a:sym typeface="Calibri"/>
              </a:rPr>
              <a:t>China’s National Single Window and Decree 248</a:t>
            </a:r>
            <a:endParaRPr b="1" sz="2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6600"/>
              <a:buFont typeface="Arial"/>
              <a:buNone/>
            </a:pPr>
            <a:r>
              <a:t/>
            </a:r>
            <a:endParaRPr b="1" sz="2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6600"/>
              <a:buFont typeface="Arial"/>
              <a:buNone/>
            </a:pPr>
            <a:r>
              <a:t/>
            </a:r>
            <a:endParaRPr b="1" sz="28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4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g2fa960cf37e_0_952"/>
          <p:cNvSpPr txBox="1"/>
          <p:nvPr/>
        </p:nvSpPr>
        <p:spPr>
          <a:xfrm>
            <a:off x="96600" y="1677525"/>
            <a:ext cx="11998800" cy="612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400050" lvl="0" marL="45720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700"/>
              <a:buFont typeface="Calibri"/>
              <a:buChar char="●"/>
            </a:pPr>
            <a:r>
              <a:rPr b="0" i="0" lang="en-US" sz="27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Founded in 1992, based in Utah, a center of the US dietary supplement industry</a:t>
            </a:r>
            <a:endParaRPr b="0" i="0" sz="2700" u="none" cap="none" strike="noStrike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00050" lvl="0" marL="45720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700"/>
              <a:buFont typeface="Calibri"/>
              <a:buChar char="●"/>
            </a:pPr>
            <a:r>
              <a:rPr b="0" i="0" lang="en-US" sz="27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100 + Members</a:t>
            </a:r>
            <a:endParaRPr b="0" i="0" sz="2700" u="none" cap="none" strike="noStrike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00050" lvl="0" marL="45720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700"/>
              <a:buFont typeface="Calibri"/>
              <a:buChar char="●"/>
            </a:pPr>
            <a:r>
              <a:rPr b="0" i="0" lang="en-US" sz="27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Original Mission - create a new legal framework for dietary supplements</a:t>
            </a:r>
            <a:endParaRPr b="0" i="0" sz="2700" u="none" cap="none" strike="noStrike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00050" lvl="0" marL="45720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700"/>
              <a:buFont typeface="Calibri"/>
              <a:buChar char="●"/>
            </a:pPr>
            <a:r>
              <a:rPr b="0" i="0" lang="en-US" sz="27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Success - the Dietary Supplement Health and Education Act of 1994</a:t>
            </a:r>
            <a:endParaRPr b="0" i="0" sz="2700" u="none" cap="none" strike="noStrike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00050" lvl="0" marL="45720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700"/>
              <a:buFont typeface="Calibri"/>
              <a:buChar char="●"/>
            </a:pPr>
            <a:r>
              <a:rPr b="0" i="0" lang="en-US" sz="27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Baseline of $6 billion in 1994</a:t>
            </a:r>
            <a:endParaRPr b="0" i="0" sz="2700" u="none" cap="none" strike="noStrike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00050" lvl="0" marL="45720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700"/>
              <a:buFont typeface="Calibri"/>
              <a:buChar char="●"/>
            </a:pPr>
            <a:r>
              <a:rPr b="0" i="0" lang="en-US" sz="27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30 + years of service to the $67 + billion US dietary supplement industry</a:t>
            </a:r>
            <a:endParaRPr b="0" i="0" sz="2700" u="none" cap="none" strike="noStrike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00050" lvl="0" marL="45720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700"/>
              <a:buFont typeface="Calibri"/>
              <a:buChar char="●"/>
            </a:pPr>
            <a:r>
              <a:rPr b="0" i="0" lang="en-US" sz="27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U.S. Commerce program to help align standards and support e-commerce sales in China</a:t>
            </a:r>
            <a:endParaRPr b="0" i="0" sz="2700" u="none" cap="none" strike="noStrike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00050" lvl="0" marL="45720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700"/>
              <a:buFont typeface="Calibri"/>
              <a:buChar char="●"/>
            </a:pPr>
            <a:r>
              <a:rPr b="0" i="0" lang="en-US" sz="27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Supply chain is now a top priority</a:t>
            </a:r>
            <a:endParaRPr b="0" i="0" sz="2700" u="none" cap="none" strike="noStrike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-US" sz="2200" u="none" cap="none" strike="noStrike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b="0" i="0" sz="2200" u="none" cap="none" strike="noStrike">
              <a:solidFill>
                <a:srgbClr val="43434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t/>
            </a:r>
            <a:endParaRPr b="0" i="0" sz="2200" u="none" cap="none" strike="noStrike">
              <a:solidFill>
                <a:srgbClr val="43434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t/>
            </a:r>
            <a:endParaRPr b="0" i="0" sz="2200" u="none" cap="none" strike="noStrike">
              <a:solidFill>
                <a:srgbClr val="43434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t/>
            </a:r>
            <a:endParaRPr b="0" i="0" sz="2200" u="none" cap="none" strike="noStrike">
              <a:solidFill>
                <a:srgbClr val="434343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6" name="Google Shape;426;g2fa960cf37e_0_952"/>
          <p:cNvSpPr txBox="1"/>
          <p:nvPr/>
        </p:nvSpPr>
        <p:spPr>
          <a:xfrm>
            <a:off x="96600" y="454925"/>
            <a:ext cx="105201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1067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0" i="0" lang="en-US" sz="4000" u="none" cap="none" strike="noStrike">
                <a:solidFill>
                  <a:srgbClr val="666666"/>
                </a:solidFill>
                <a:latin typeface="Calibri"/>
                <a:ea typeface="Calibri"/>
                <a:cs typeface="Calibri"/>
                <a:sym typeface="Calibri"/>
              </a:rPr>
              <a:t>United Natural Products Alliance  - Background</a:t>
            </a:r>
            <a:endParaRPr b="0" i="0" sz="4000" u="none" cap="none" strike="noStrike">
              <a:solidFill>
                <a:srgbClr val="66666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2" name="Google Shape;432;g2fa854dfd0d_0_1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002602" y="383939"/>
            <a:ext cx="1557324" cy="1557324"/>
          </a:xfrm>
          <a:prstGeom prst="rect">
            <a:avLst/>
          </a:prstGeom>
          <a:noFill/>
          <a:ln>
            <a:noFill/>
          </a:ln>
        </p:spPr>
      </p:pic>
      <p:pic>
        <p:nvPicPr>
          <p:cNvPr id="433" name="Google Shape;433;g2fa854dfd0d_0_1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572859" y="1430357"/>
            <a:ext cx="1162525" cy="1161836"/>
          </a:xfrm>
          <a:prstGeom prst="rect">
            <a:avLst/>
          </a:prstGeom>
          <a:noFill/>
          <a:ln>
            <a:noFill/>
          </a:ln>
        </p:spPr>
      </p:pic>
      <p:pic>
        <p:nvPicPr>
          <p:cNvPr id="434" name="Google Shape;434;g2fa854dfd0d_0_11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517421" y="2409435"/>
            <a:ext cx="875709" cy="875709"/>
          </a:xfrm>
          <a:prstGeom prst="rect">
            <a:avLst/>
          </a:prstGeom>
          <a:noFill/>
          <a:ln>
            <a:noFill/>
          </a:ln>
        </p:spPr>
      </p:pic>
      <p:pic>
        <p:nvPicPr>
          <p:cNvPr id="435" name="Google Shape;435;g2fa854dfd0d_0_113"/>
          <p:cNvPicPr preferRelativeResize="0"/>
          <p:nvPr/>
        </p:nvPicPr>
        <p:blipFill rotWithShape="1">
          <a:blip r:embed="rId6">
            <a:alphaModFix/>
          </a:blip>
          <a:srcRect b="22208" l="0" r="0" t="20612"/>
          <a:stretch/>
        </p:blipFill>
        <p:spPr>
          <a:xfrm>
            <a:off x="1861089" y="1999698"/>
            <a:ext cx="1557325" cy="890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36" name="Google Shape;436;g2fa854dfd0d_0_113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2278667" y="4760847"/>
            <a:ext cx="875709" cy="875709"/>
          </a:xfrm>
          <a:prstGeom prst="rect">
            <a:avLst/>
          </a:prstGeom>
          <a:noFill/>
          <a:ln>
            <a:noFill/>
          </a:ln>
        </p:spPr>
      </p:pic>
      <p:pic>
        <p:nvPicPr>
          <p:cNvPr id="437" name="Google Shape;437;g2fa854dfd0d_0_113"/>
          <p:cNvPicPr preferRelativeResize="0"/>
          <p:nvPr/>
        </p:nvPicPr>
        <p:blipFill rotWithShape="1">
          <a:blip r:embed="rId8">
            <a:alphaModFix/>
          </a:blip>
          <a:srcRect b="16994" l="0" r="0" t="18384"/>
          <a:stretch/>
        </p:blipFill>
        <p:spPr>
          <a:xfrm>
            <a:off x="5736885" y="1860425"/>
            <a:ext cx="1472970" cy="847889"/>
          </a:xfrm>
          <a:prstGeom prst="rect">
            <a:avLst/>
          </a:prstGeom>
          <a:noFill/>
          <a:ln>
            <a:noFill/>
          </a:ln>
        </p:spPr>
      </p:pic>
      <p:pic>
        <p:nvPicPr>
          <p:cNvPr id="438" name="Google Shape;438;g2fa854dfd0d_0_113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4683817" y="2433818"/>
            <a:ext cx="1162525" cy="1162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39" name="Google Shape;439;g2fa854dfd0d_0_113"/>
          <p:cNvPicPr preferRelativeResize="0"/>
          <p:nvPr/>
        </p:nvPicPr>
        <p:blipFill rotWithShape="1">
          <a:blip r:embed="rId10">
            <a:alphaModFix/>
          </a:blip>
          <a:srcRect b="18240" l="0" r="0" t="16025"/>
          <a:stretch/>
        </p:blipFill>
        <p:spPr>
          <a:xfrm>
            <a:off x="5349722" y="3558163"/>
            <a:ext cx="1082341" cy="690806"/>
          </a:xfrm>
          <a:prstGeom prst="rect">
            <a:avLst/>
          </a:prstGeom>
          <a:noFill/>
          <a:ln>
            <a:noFill/>
          </a:ln>
        </p:spPr>
      </p:pic>
      <p:pic>
        <p:nvPicPr>
          <p:cNvPr id="440" name="Google Shape;440;g2fa854dfd0d_0_113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4182827" y="3265291"/>
            <a:ext cx="875709" cy="875709"/>
          </a:xfrm>
          <a:prstGeom prst="rect">
            <a:avLst/>
          </a:prstGeom>
          <a:noFill/>
          <a:ln>
            <a:noFill/>
          </a:ln>
        </p:spPr>
      </p:pic>
      <p:pic>
        <p:nvPicPr>
          <p:cNvPr id="441" name="Google Shape;441;g2fa854dfd0d_0_113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1729783" y="2883599"/>
            <a:ext cx="875709" cy="875709"/>
          </a:xfrm>
          <a:prstGeom prst="rect">
            <a:avLst/>
          </a:prstGeom>
          <a:noFill/>
          <a:ln>
            <a:noFill/>
          </a:ln>
        </p:spPr>
      </p:pic>
      <p:pic>
        <p:nvPicPr>
          <p:cNvPr id="442" name="Google Shape;442;g2fa854dfd0d_0_113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>
            <a:off x="137074" y="3849416"/>
            <a:ext cx="975225" cy="975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43" name="Google Shape;443;g2fa854dfd0d_0_113"/>
          <p:cNvPicPr preferRelativeResize="0"/>
          <p:nvPr/>
        </p:nvPicPr>
        <p:blipFill rotWithShape="1">
          <a:blip r:embed="rId14">
            <a:alphaModFix/>
          </a:blip>
          <a:srcRect b="0" l="0" r="0" t="0"/>
          <a:stretch/>
        </p:blipFill>
        <p:spPr>
          <a:xfrm>
            <a:off x="7884364" y="2379597"/>
            <a:ext cx="875709" cy="875709"/>
          </a:xfrm>
          <a:prstGeom prst="rect">
            <a:avLst/>
          </a:prstGeom>
          <a:noFill/>
          <a:ln>
            <a:noFill/>
          </a:ln>
        </p:spPr>
      </p:pic>
      <p:pic>
        <p:nvPicPr>
          <p:cNvPr id="444" name="Google Shape;444;g2fa854dfd0d_0_113"/>
          <p:cNvPicPr preferRelativeResize="0"/>
          <p:nvPr/>
        </p:nvPicPr>
        <p:blipFill rotWithShape="1">
          <a:blip r:embed="rId15">
            <a:alphaModFix/>
          </a:blip>
          <a:srcRect b="0" l="0" r="0" t="0"/>
          <a:stretch/>
        </p:blipFill>
        <p:spPr>
          <a:xfrm>
            <a:off x="9078292" y="2162828"/>
            <a:ext cx="1366423" cy="1366423"/>
          </a:xfrm>
          <a:prstGeom prst="rect">
            <a:avLst/>
          </a:prstGeom>
          <a:noFill/>
          <a:ln>
            <a:noFill/>
          </a:ln>
        </p:spPr>
      </p:pic>
      <p:pic>
        <p:nvPicPr>
          <p:cNvPr id="445" name="Google Shape;445;g2fa854dfd0d_0_113"/>
          <p:cNvPicPr preferRelativeResize="0"/>
          <p:nvPr/>
        </p:nvPicPr>
        <p:blipFill rotWithShape="1">
          <a:blip r:embed="rId16">
            <a:alphaModFix/>
          </a:blip>
          <a:srcRect b="25390" l="0" r="0" t="21198"/>
          <a:stretch/>
        </p:blipFill>
        <p:spPr>
          <a:xfrm>
            <a:off x="10242255" y="771198"/>
            <a:ext cx="1557324" cy="831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46" name="Google Shape;446;g2fa854dfd0d_0_113"/>
          <p:cNvPicPr preferRelativeResize="0"/>
          <p:nvPr/>
        </p:nvPicPr>
        <p:blipFill rotWithShape="1">
          <a:blip r:embed="rId17">
            <a:alphaModFix/>
          </a:blip>
          <a:srcRect b="0" l="0" r="0" t="0"/>
          <a:stretch/>
        </p:blipFill>
        <p:spPr>
          <a:xfrm>
            <a:off x="8906181" y="4330088"/>
            <a:ext cx="1558258" cy="1557324"/>
          </a:xfrm>
          <a:prstGeom prst="rect">
            <a:avLst/>
          </a:prstGeom>
          <a:noFill/>
          <a:ln>
            <a:noFill/>
          </a:ln>
        </p:spPr>
      </p:pic>
      <p:pic>
        <p:nvPicPr>
          <p:cNvPr id="447" name="Google Shape;447;g2fa854dfd0d_0_113"/>
          <p:cNvPicPr preferRelativeResize="0"/>
          <p:nvPr/>
        </p:nvPicPr>
        <p:blipFill rotWithShape="1">
          <a:blip r:embed="rId18">
            <a:alphaModFix/>
          </a:blip>
          <a:srcRect b="0" l="0" r="0" t="0"/>
          <a:stretch/>
        </p:blipFill>
        <p:spPr>
          <a:xfrm>
            <a:off x="2601566" y="1307787"/>
            <a:ext cx="975225" cy="974612"/>
          </a:xfrm>
          <a:prstGeom prst="rect">
            <a:avLst/>
          </a:prstGeom>
          <a:noFill/>
          <a:ln>
            <a:noFill/>
          </a:ln>
        </p:spPr>
      </p:pic>
      <p:pic>
        <p:nvPicPr>
          <p:cNvPr id="448" name="Google Shape;448;g2fa854dfd0d_0_113"/>
          <p:cNvPicPr preferRelativeResize="0"/>
          <p:nvPr/>
        </p:nvPicPr>
        <p:blipFill rotWithShape="1">
          <a:blip r:embed="rId19">
            <a:alphaModFix/>
          </a:blip>
          <a:srcRect b="0" l="0" r="0" t="0"/>
          <a:stretch/>
        </p:blipFill>
        <p:spPr>
          <a:xfrm>
            <a:off x="555094" y="2506017"/>
            <a:ext cx="875709" cy="875709"/>
          </a:xfrm>
          <a:prstGeom prst="rect">
            <a:avLst/>
          </a:prstGeom>
          <a:noFill/>
          <a:ln>
            <a:noFill/>
          </a:ln>
        </p:spPr>
      </p:pic>
      <p:pic>
        <p:nvPicPr>
          <p:cNvPr id="449" name="Google Shape;449;g2fa854dfd0d_0_113"/>
          <p:cNvPicPr preferRelativeResize="0"/>
          <p:nvPr/>
        </p:nvPicPr>
        <p:blipFill rotWithShape="1">
          <a:blip r:embed="rId20">
            <a:alphaModFix/>
          </a:blip>
          <a:srcRect b="0" l="0" r="0" t="0"/>
          <a:stretch/>
        </p:blipFill>
        <p:spPr>
          <a:xfrm>
            <a:off x="711850" y="1660200"/>
            <a:ext cx="875709" cy="875709"/>
          </a:xfrm>
          <a:prstGeom prst="rect">
            <a:avLst/>
          </a:prstGeom>
          <a:noFill/>
          <a:ln>
            <a:noFill/>
          </a:ln>
        </p:spPr>
      </p:pic>
      <p:pic>
        <p:nvPicPr>
          <p:cNvPr id="450" name="Google Shape;450;g2fa854dfd0d_0_113"/>
          <p:cNvPicPr preferRelativeResize="0"/>
          <p:nvPr/>
        </p:nvPicPr>
        <p:blipFill rotWithShape="1">
          <a:blip r:embed="rId21">
            <a:alphaModFix/>
          </a:blip>
          <a:srcRect b="0" l="0" r="0" t="0"/>
          <a:stretch/>
        </p:blipFill>
        <p:spPr>
          <a:xfrm>
            <a:off x="3099504" y="3479406"/>
            <a:ext cx="984815" cy="936238"/>
          </a:xfrm>
          <a:prstGeom prst="rect">
            <a:avLst/>
          </a:prstGeom>
          <a:noFill/>
          <a:ln>
            <a:noFill/>
          </a:ln>
        </p:spPr>
      </p:pic>
      <p:pic>
        <p:nvPicPr>
          <p:cNvPr id="451" name="Google Shape;451;g2fa854dfd0d_0_113"/>
          <p:cNvPicPr preferRelativeResize="0"/>
          <p:nvPr/>
        </p:nvPicPr>
        <p:blipFill rotWithShape="1">
          <a:blip r:embed="rId22">
            <a:alphaModFix/>
          </a:blip>
          <a:srcRect b="0" l="0" r="0" t="0"/>
          <a:stretch/>
        </p:blipFill>
        <p:spPr>
          <a:xfrm>
            <a:off x="692352" y="3270473"/>
            <a:ext cx="875709" cy="875709"/>
          </a:xfrm>
          <a:prstGeom prst="rect">
            <a:avLst/>
          </a:prstGeom>
          <a:noFill/>
          <a:ln>
            <a:noFill/>
          </a:ln>
        </p:spPr>
      </p:pic>
      <p:pic>
        <p:nvPicPr>
          <p:cNvPr id="452" name="Google Shape;452;g2fa854dfd0d_0_113"/>
          <p:cNvPicPr preferRelativeResize="0"/>
          <p:nvPr/>
        </p:nvPicPr>
        <p:blipFill rotWithShape="1">
          <a:blip r:embed="rId23">
            <a:alphaModFix/>
          </a:blip>
          <a:srcRect b="15097" l="0" r="0" t="15582"/>
          <a:stretch/>
        </p:blipFill>
        <p:spPr>
          <a:xfrm>
            <a:off x="6484261" y="5117921"/>
            <a:ext cx="1557300" cy="1079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53" name="Google Shape;453;g2fa854dfd0d_0_113"/>
          <p:cNvPicPr preferRelativeResize="0"/>
          <p:nvPr/>
        </p:nvPicPr>
        <p:blipFill rotWithShape="1">
          <a:blip r:embed="rId24">
            <a:alphaModFix/>
          </a:blip>
          <a:srcRect b="17035" l="0" r="0" t="14273"/>
          <a:stretch/>
        </p:blipFill>
        <p:spPr>
          <a:xfrm>
            <a:off x="7262911" y="663521"/>
            <a:ext cx="1038713" cy="636278"/>
          </a:xfrm>
          <a:prstGeom prst="rect">
            <a:avLst/>
          </a:prstGeom>
          <a:noFill/>
          <a:ln>
            <a:noFill/>
          </a:ln>
        </p:spPr>
      </p:pic>
      <p:pic>
        <p:nvPicPr>
          <p:cNvPr id="454" name="Google Shape;454;g2fa854dfd0d_0_113"/>
          <p:cNvPicPr preferRelativeResize="0"/>
          <p:nvPr/>
        </p:nvPicPr>
        <p:blipFill rotWithShape="1">
          <a:blip r:embed="rId25">
            <a:alphaModFix/>
          </a:blip>
          <a:srcRect b="0" l="0" r="0" t="0"/>
          <a:stretch/>
        </p:blipFill>
        <p:spPr>
          <a:xfrm>
            <a:off x="10716266" y="2487805"/>
            <a:ext cx="875709" cy="875709"/>
          </a:xfrm>
          <a:prstGeom prst="rect">
            <a:avLst/>
          </a:prstGeom>
          <a:noFill/>
          <a:ln>
            <a:noFill/>
          </a:ln>
        </p:spPr>
      </p:pic>
      <p:pic>
        <p:nvPicPr>
          <p:cNvPr id="455" name="Google Shape;455;g2fa854dfd0d_0_113"/>
          <p:cNvPicPr preferRelativeResize="0"/>
          <p:nvPr/>
        </p:nvPicPr>
        <p:blipFill rotWithShape="1">
          <a:blip r:embed="rId26">
            <a:alphaModFix/>
          </a:blip>
          <a:srcRect b="0" l="0" r="0" t="0"/>
          <a:stretch/>
        </p:blipFill>
        <p:spPr>
          <a:xfrm>
            <a:off x="801213" y="5378619"/>
            <a:ext cx="1366424" cy="716109"/>
          </a:xfrm>
          <a:prstGeom prst="rect">
            <a:avLst/>
          </a:prstGeom>
          <a:noFill/>
          <a:ln>
            <a:noFill/>
          </a:ln>
        </p:spPr>
      </p:pic>
      <p:pic>
        <p:nvPicPr>
          <p:cNvPr id="456" name="Google Shape;456;g2fa854dfd0d_0_113"/>
          <p:cNvPicPr preferRelativeResize="0"/>
          <p:nvPr/>
        </p:nvPicPr>
        <p:blipFill rotWithShape="1">
          <a:blip r:embed="rId27">
            <a:alphaModFix/>
          </a:blip>
          <a:srcRect b="0" l="0" r="0" t="0"/>
          <a:stretch/>
        </p:blipFill>
        <p:spPr>
          <a:xfrm>
            <a:off x="5717918" y="4483525"/>
            <a:ext cx="1672543" cy="875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57" name="Google Shape;457;g2fa854dfd0d_0_113"/>
          <p:cNvPicPr preferRelativeResize="0"/>
          <p:nvPr/>
        </p:nvPicPr>
        <p:blipFill rotWithShape="1">
          <a:blip r:embed="rId28">
            <a:alphaModFix/>
          </a:blip>
          <a:srcRect b="0" l="0" r="0" t="0"/>
          <a:stretch/>
        </p:blipFill>
        <p:spPr>
          <a:xfrm>
            <a:off x="453417" y="833050"/>
            <a:ext cx="875700" cy="875700"/>
          </a:xfrm>
          <a:prstGeom prst="rect">
            <a:avLst/>
          </a:prstGeom>
          <a:noFill/>
          <a:ln>
            <a:noFill/>
          </a:ln>
        </p:spPr>
      </p:pic>
      <p:sp>
        <p:nvSpPr>
          <p:cNvPr id="458" name="Google Shape;458;g2fa854dfd0d_0_113"/>
          <p:cNvSpPr txBox="1"/>
          <p:nvPr/>
        </p:nvSpPr>
        <p:spPr>
          <a:xfrm>
            <a:off x="323219" y="7840"/>
            <a:ext cx="87966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1067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0" i="0" lang="en-US" sz="4000" u="none" cap="none" strike="noStrike">
                <a:solidFill>
                  <a:srgbClr val="666666"/>
                </a:solidFill>
                <a:latin typeface="Calibri"/>
                <a:ea typeface="Calibri"/>
                <a:cs typeface="Calibri"/>
                <a:sym typeface="Calibri"/>
              </a:rPr>
              <a:t>Selected UNPA Members</a:t>
            </a:r>
            <a:endParaRPr b="1" i="0" sz="4000" u="none" cap="none" strike="noStrike">
              <a:solidFill>
                <a:srgbClr val="66666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59" name="Google Shape;459;g2fa854dfd0d_0_113"/>
          <p:cNvPicPr preferRelativeResize="0"/>
          <p:nvPr/>
        </p:nvPicPr>
        <p:blipFill rotWithShape="1">
          <a:blip r:embed="rId29">
            <a:alphaModFix/>
          </a:blip>
          <a:srcRect b="0" l="0" r="0" t="0"/>
          <a:stretch/>
        </p:blipFill>
        <p:spPr>
          <a:xfrm>
            <a:off x="3116688" y="994275"/>
            <a:ext cx="1557325" cy="386753"/>
          </a:xfrm>
          <a:prstGeom prst="rect">
            <a:avLst/>
          </a:prstGeom>
          <a:noFill/>
          <a:ln>
            <a:noFill/>
          </a:ln>
        </p:spPr>
      </p:pic>
      <p:pic>
        <p:nvPicPr>
          <p:cNvPr id="460" name="Google Shape;460;g2fa854dfd0d_0_113"/>
          <p:cNvPicPr preferRelativeResize="0"/>
          <p:nvPr/>
        </p:nvPicPr>
        <p:blipFill rotWithShape="1">
          <a:blip r:embed="rId30">
            <a:alphaModFix/>
          </a:blip>
          <a:srcRect b="0" l="0" r="0" t="0"/>
          <a:stretch/>
        </p:blipFill>
        <p:spPr>
          <a:xfrm>
            <a:off x="4076645" y="1553630"/>
            <a:ext cx="1906394" cy="408513"/>
          </a:xfrm>
          <a:prstGeom prst="rect">
            <a:avLst/>
          </a:prstGeom>
          <a:noFill/>
          <a:ln>
            <a:noFill/>
          </a:ln>
        </p:spPr>
      </p:pic>
      <p:pic>
        <p:nvPicPr>
          <p:cNvPr id="461" name="Google Shape;461;g2fa854dfd0d_0_113"/>
          <p:cNvPicPr preferRelativeResize="0"/>
          <p:nvPr/>
        </p:nvPicPr>
        <p:blipFill rotWithShape="1">
          <a:blip r:embed="rId31">
            <a:alphaModFix/>
          </a:blip>
          <a:srcRect b="0" l="0" r="0" t="0"/>
          <a:stretch/>
        </p:blipFill>
        <p:spPr>
          <a:xfrm>
            <a:off x="7762639" y="1481104"/>
            <a:ext cx="1104781" cy="775106"/>
          </a:xfrm>
          <a:prstGeom prst="rect">
            <a:avLst/>
          </a:prstGeom>
          <a:noFill/>
          <a:ln>
            <a:noFill/>
          </a:ln>
        </p:spPr>
      </p:pic>
      <p:pic>
        <p:nvPicPr>
          <p:cNvPr id="462" name="Google Shape;462;g2fa854dfd0d_0_113"/>
          <p:cNvPicPr preferRelativeResize="0"/>
          <p:nvPr/>
        </p:nvPicPr>
        <p:blipFill rotWithShape="1">
          <a:blip r:embed="rId32">
            <a:alphaModFix/>
          </a:blip>
          <a:srcRect b="0" l="0" r="0" t="0"/>
          <a:stretch/>
        </p:blipFill>
        <p:spPr>
          <a:xfrm>
            <a:off x="6401964" y="1440210"/>
            <a:ext cx="993120" cy="476881"/>
          </a:xfrm>
          <a:prstGeom prst="rect">
            <a:avLst/>
          </a:prstGeom>
          <a:noFill/>
          <a:ln>
            <a:noFill/>
          </a:ln>
        </p:spPr>
      </p:pic>
      <p:pic>
        <p:nvPicPr>
          <p:cNvPr id="463" name="Google Shape;463;g2fa854dfd0d_0_113"/>
          <p:cNvPicPr preferRelativeResize="0"/>
          <p:nvPr/>
        </p:nvPicPr>
        <p:blipFill rotWithShape="1">
          <a:blip r:embed="rId33">
            <a:alphaModFix/>
          </a:blip>
          <a:srcRect b="0" l="0" r="0" t="0"/>
          <a:stretch/>
        </p:blipFill>
        <p:spPr>
          <a:xfrm>
            <a:off x="3748470" y="2102427"/>
            <a:ext cx="1659825" cy="560555"/>
          </a:xfrm>
          <a:prstGeom prst="rect">
            <a:avLst/>
          </a:prstGeom>
          <a:noFill/>
          <a:ln>
            <a:noFill/>
          </a:ln>
        </p:spPr>
      </p:pic>
      <p:pic>
        <p:nvPicPr>
          <p:cNvPr id="464" name="Google Shape;464;g2fa854dfd0d_0_113"/>
          <p:cNvPicPr preferRelativeResize="0"/>
          <p:nvPr/>
        </p:nvPicPr>
        <p:blipFill rotWithShape="1">
          <a:blip r:embed="rId34">
            <a:alphaModFix/>
          </a:blip>
          <a:srcRect b="0" l="0" r="0" t="0"/>
          <a:stretch/>
        </p:blipFill>
        <p:spPr>
          <a:xfrm>
            <a:off x="2710368" y="2873433"/>
            <a:ext cx="1658461" cy="524787"/>
          </a:xfrm>
          <a:prstGeom prst="rect">
            <a:avLst/>
          </a:prstGeom>
          <a:noFill/>
          <a:ln>
            <a:noFill/>
          </a:ln>
        </p:spPr>
      </p:pic>
      <p:pic>
        <p:nvPicPr>
          <p:cNvPr id="465" name="Google Shape;465;g2fa854dfd0d_0_113"/>
          <p:cNvPicPr preferRelativeResize="0"/>
          <p:nvPr/>
        </p:nvPicPr>
        <p:blipFill rotWithShape="1">
          <a:blip r:embed="rId35">
            <a:alphaModFix/>
          </a:blip>
          <a:srcRect b="0" l="0" r="0" t="0"/>
          <a:stretch/>
        </p:blipFill>
        <p:spPr>
          <a:xfrm>
            <a:off x="1555450" y="3975181"/>
            <a:ext cx="1247795" cy="756344"/>
          </a:xfrm>
          <a:prstGeom prst="rect">
            <a:avLst/>
          </a:prstGeom>
          <a:noFill/>
          <a:ln>
            <a:noFill/>
          </a:ln>
        </p:spPr>
      </p:pic>
      <p:pic>
        <p:nvPicPr>
          <p:cNvPr id="466" name="Google Shape;466;g2fa854dfd0d_0_113"/>
          <p:cNvPicPr preferRelativeResize="0"/>
          <p:nvPr/>
        </p:nvPicPr>
        <p:blipFill rotWithShape="1">
          <a:blip r:embed="rId36">
            <a:alphaModFix/>
          </a:blip>
          <a:srcRect b="0" l="0" r="0" t="0"/>
          <a:stretch/>
        </p:blipFill>
        <p:spPr>
          <a:xfrm>
            <a:off x="6050138" y="3208843"/>
            <a:ext cx="1311227" cy="319065"/>
          </a:xfrm>
          <a:prstGeom prst="rect">
            <a:avLst/>
          </a:prstGeom>
          <a:noFill/>
          <a:ln>
            <a:noFill/>
          </a:ln>
        </p:spPr>
      </p:pic>
      <p:pic>
        <p:nvPicPr>
          <p:cNvPr id="467" name="Google Shape;467;g2fa854dfd0d_0_113"/>
          <p:cNvPicPr preferRelativeResize="0"/>
          <p:nvPr/>
        </p:nvPicPr>
        <p:blipFill rotWithShape="1">
          <a:blip r:embed="rId37">
            <a:alphaModFix/>
          </a:blip>
          <a:srcRect b="0" l="0" r="0" t="0"/>
          <a:stretch/>
        </p:blipFill>
        <p:spPr>
          <a:xfrm>
            <a:off x="7680568" y="3148354"/>
            <a:ext cx="1271929" cy="1271929"/>
          </a:xfrm>
          <a:prstGeom prst="rect">
            <a:avLst/>
          </a:prstGeom>
          <a:noFill/>
          <a:ln>
            <a:noFill/>
          </a:ln>
        </p:spPr>
      </p:pic>
      <p:pic>
        <p:nvPicPr>
          <p:cNvPr id="468" name="Google Shape;468;g2fa854dfd0d_0_113"/>
          <p:cNvPicPr preferRelativeResize="0"/>
          <p:nvPr/>
        </p:nvPicPr>
        <p:blipFill rotWithShape="1">
          <a:blip r:embed="rId38">
            <a:alphaModFix/>
          </a:blip>
          <a:srcRect b="0" l="0" r="0" t="0"/>
          <a:stretch/>
        </p:blipFill>
        <p:spPr>
          <a:xfrm>
            <a:off x="4606490" y="5309625"/>
            <a:ext cx="1705845" cy="667882"/>
          </a:xfrm>
          <a:prstGeom prst="rect">
            <a:avLst/>
          </a:prstGeom>
          <a:noFill/>
          <a:ln>
            <a:noFill/>
          </a:ln>
        </p:spPr>
      </p:pic>
      <p:pic>
        <p:nvPicPr>
          <p:cNvPr id="469" name="Google Shape;469;g2fa854dfd0d_0_113"/>
          <p:cNvPicPr preferRelativeResize="0"/>
          <p:nvPr/>
        </p:nvPicPr>
        <p:blipFill rotWithShape="1">
          <a:blip r:embed="rId39">
            <a:alphaModFix/>
          </a:blip>
          <a:srcRect b="0" l="0" r="0" t="0"/>
          <a:stretch/>
        </p:blipFill>
        <p:spPr>
          <a:xfrm>
            <a:off x="9331525" y="3429000"/>
            <a:ext cx="740554" cy="959817"/>
          </a:xfrm>
          <a:prstGeom prst="rect">
            <a:avLst/>
          </a:prstGeom>
          <a:noFill/>
          <a:ln>
            <a:noFill/>
          </a:ln>
        </p:spPr>
      </p:pic>
      <p:pic>
        <p:nvPicPr>
          <p:cNvPr id="470" name="Google Shape;470;g2fa854dfd0d_0_113"/>
          <p:cNvPicPr preferRelativeResize="0"/>
          <p:nvPr/>
        </p:nvPicPr>
        <p:blipFill rotWithShape="1">
          <a:blip r:embed="rId40">
            <a:alphaModFix/>
          </a:blip>
          <a:srcRect b="0" l="0" r="0" t="0"/>
          <a:stretch/>
        </p:blipFill>
        <p:spPr>
          <a:xfrm>
            <a:off x="8165635" y="5640273"/>
            <a:ext cx="1807740" cy="529957"/>
          </a:xfrm>
          <a:prstGeom prst="rect">
            <a:avLst/>
          </a:prstGeom>
          <a:noFill/>
          <a:ln>
            <a:noFill/>
          </a:ln>
        </p:spPr>
      </p:pic>
      <p:pic>
        <p:nvPicPr>
          <p:cNvPr id="471" name="Google Shape;471;g2fa854dfd0d_0_113"/>
          <p:cNvPicPr preferRelativeResize="0"/>
          <p:nvPr/>
        </p:nvPicPr>
        <p:blipFill rotWithShape="1">
          <a:blip r:embed="rId41">
            <a:alphaModFix/>
          </a:blip>
          <a:srcRect b="0" l="0" r="0" t="0"/>
          <a:stretch/>
        </p:blipFill>
        <p:spPr>
          <a:xfrm>
            <a:off x="3445016" y="4707285"/>
            <a:ext cx="1891375" cy="417597"/>
          </a:xfrm>
          <a:prstGeom prst="rect">
            <a:avLst/>
          </a:prstGeom>
          <a:noFill/>
          <a:ln>
            <a:noFill/>
          </a:ln>
        </p:spPr>
      </p:pic>
      <p:pic>
        <p:nvPicPr>
          <p:cNvPr id="472" name="Google Shape;472;g2fa854dfd0d_0_113"/>
          <p:cNvPicPr preferRelativeResize="0"/>
          <p:nvPr/>
        </p:nvPicPr>
        <p:blipFill rotWithShape="1">
          <a:blip r:embed="rId42">
            <a:alphaModFix/>
          </a:blip>
          <a:srcRect b="0" l="0" r="0" t="0"/>
          <a:stretch/>
        </p:blipFill>
        <p:spPr>
          <a:xfrm>
            <a:off x="4310340" y="4119281"/>
            <a:ext cx="1373550" cy="444172"/>
          </a:xfrm>
          <a:prstGeom prst="rect">
            <a:avLst/>
          </a:prstGeom>
          <a:noFill/>
          <a:ln>
            <a:noFill/>
          </a:ln>
        </p:spPr>
      </p:pic>
      <p:pic>
        <p:nvPicPr>
          <p:cNvPr id="473" name="Google Shape;473;g2fa854dfd0d_0_113"/>
          <p:cNvPicPr preferRelativeResize="0"/>
          <p:nvPr/>
        </p:nvPicPr>
        <p:blipFill rotWithShape="1">
          <a:blip r:embed="rId43">
            <a:alphaModFix/>
          </a:blip>
          <a:srcRect b="0" l="0" r="0" t="0"/>
          <a:stretch/>
        </p:blipFill>
        <p:spPr>
          <a:xfrm>
            <a:off x="10391761" y="5670711"/>
            <a:ext cx="1001998" cy="365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74" name="Google Shape;474;g2fa854dfd0d_0_113"/>
          <p:cNvPicPr preferRelativeResize="0"/>
          <p:nvPr/>
        </p:nvPicPr>
        <p:blipFill rotWithShape="1">
          <a:blip r:embed="rId44">
            <a:alphaModFix/>
          </a:blip>
          <a:srcRect b="0" l="0" r="0" t="0"/>
          <a:stretch/>
        </p:blipFill>
        <p:spPr>
          <a:xfrm>
            <a:off x="1414337" y="963186"/>
            <a:ext cx="1102009" cy="820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75" name="Google Shape;475;g2fa854dfd0d_0_113"/>
          <p:cNvPicPr preferRelativeResize="0"/>
          <p:nvPr/>
        </p:nvPicPr>
        <p:blipFill rotWithShape="1">
          <a:blip r:embed="rId45">
            <a:alphaModFix/>
          </a:blip>
          <a:srcRect b="0" l="0" r="0" t="0"/>
          <a:stretch/>
        </p:blipFill>
        <p:spPr>
          <a:xfrm>
            <a:off x="9119831" y="1834118"/>
            <a:ext cx="1271930" cy="423977"/>
          </a:xfrm>
          <a:prstGeom prst="rect">
            <a:avLst/>
          </a:prstGeom>
          <a:noFill/>
          <a:ln>
            <a:noFill/>
          </a:ln>
        </p:spPr>
      </p:pic>
      <p:pic>
        <p:nvPicPr>
          <p:cNvPr id="476" name="Google Shape;476;g2fa854dfd0d_0_113"/>
          <p:cNvPicPr preferRelativeResize="0"/>
          <p:nvPr/>
        </p:nvPicPr>
        <p:blipFill rotWithShape="1">
          <a:blip r:embed="rId46">
            <a:alphaModFix/>
          </a:blip>
          <a:srcRect b="0" l="0" r="0" t="0"/>
          <a:stretch/>
        </p:blipFill>
        <p:spPr>
          <a:xfrm>
            <a:off x="7769512" y="4448988"/>
            <a:ext cx="1516772" cy="529957"/>
          </a:xfrm>
          <a:prstGeom prst="rect">
            <a:avLst/>
          </a:prstGeom>
          <a:noFill/>
          <a:ln>
            <a:noFill/>
          </a:ln>
        </p:spPr>
      </p:pic>
      <p:pic>
        <p:nvPicPr>
          <p:cNvPr id="477" name="Google Shape;477;g2fa854dfd0d_0_113"/>
          <p:cNvPicPr preferRelativeResize="0"/>
          <p:nvPr/>
        </p:nvPicPr>
        <p:blipFill rotWithShape="1">
          <a:blip r:embed="rId47">
            <a:alphaModFix/>
          </a:blip>
          <a:srcRect b="0" l="0" r="0" t="0"/>
          <a:stretch/>
        </p:blipFill>
        <p:spPr>
          <a:xfrm>
            <a:off x="2624755" y="5490636"/>
            <a:ext cx="1587318" cy="5752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78" name="Google Shape;478;g2fa854dfd0d_0_113"/>
          <p:cNvPicPr preferRelativeResize="0"/>
          <p:nvPr/>
        </p:nvPicPr>
        <p:blipFill rotWithShape="1">
          <a:blip r:embed="rId48">
            <a:alphaModFix/>
          </a:blip>
          <a:srcRect b="0" l="0" r="0" t="0"/>
          <a:stretch/>
        </p:blipFill>
        <p:spPr>
          <a:xfrm>
            <a:off x="10031902" y="4289123"/>
            <a:ext cx="1721715" cy="455232"/>
          </a:xfrm>
          <a:prstGeom prst="rect">
            <a:avLst/>
          </a:prstGeom>
          <a:noFill/>
          <a:ln>
            <a:noFill/>
          </a:ln>
        </p:spPr>
      </p:pic>
      <p:pic>
        <p:nvPicPr>
          <p:cNvPr id="479" name="Google Shape;479;g2fa854dfd0d_0_113"/>
          <p:cNvPicPr preferRelativeResize="0"/>
          <p:nvPr/>
        </p:nvPicPr>
        <p:blipFill rotWithShape="1">
          <a:blip r:embed="rId49">
            <a:alphaModFix/>
          </a:blip>
          <a:srcRect b="0" l="0" r="0" t="0"/>
          <a:stretch/>
        </p:blipFill>
        <p:spPr>
          <a:xfrm>
            <a:off x="10264654" y="3613301"/>
            <a:ext cx="1606633" cy="615982"/>
          </a:xfrm>
          <a:prstGeom prst="rect">
            <a:avLst/>
          </a:prstGeom>
          <a:noFill/>
          <a:ln>
            <a:noFill/>
          </a:ln>
        </p:spPr>
      </p:pic>
      <p:pic>
        <p:nvPicPr>
          <p:cNvPr id="480" name="Google Shape;480;g2fa854dfd0d_0_113"/>
          <p:cNvPicPr preferRelativeResize="0"/>
          <p:nvPr/>
        </p:nvPicPr>
        <p:blipFill rotWithShape="1">
          <a:blip r:embed="rId50">
            <a:alphaModFix/>
          </a:blip>
          <a:srcRect b="0" l="0" r="0" t="0"/>
          <a:stretch/>
        </p:blipFill>
        <p:spPr>
          <a:xfrm>
            <a:off x="456802" y="4761449"/>
            <a:ext cx="1463309" cy="381347"/>
          </a:xfrm>
          <a:prstGeom prst="rect">
            <a:avLst/>
          </a:prstGeom>
          <a:noFill/>
          <a:ln>
            <a:noFill/>
          </a:ln>
        </p:spPr>
      </p:pic>
      <p:pic>
        <p:nvPicPr>
          <p:cNvPr id="481" name="Google Shape;481;g2fa854dfd0d_0_113"/>
          <p:cNvPicPr preferRelativeResize="0"/>
          <p:nvPr/>
        </p:nvPicPr>
        <p:blipFill rotWithShape="1">
          <a:blip r:embed="rId51">
            <a:alphaModFix/>
          </a:blip>
          <a:srcRect b="0" l="0" r="0" t="0"/>
          <a:stretch/>
        </p:blipFill>
        <p:spPr>
          <a:xfrm>
            <a:off x="8471798" y="939088"/>
            <a:ext cx="1600282" cy="577880"/>
          </a:xfrm>
          <a:prstGeom prst="rect">
            <a:avLst/>
          </a:prstGeom>
          <a:noFill/>
          <a:ln>
            <a:noFill/>
          </a:ln>
        </p:spPr>
      </p:pic>
      <p:pic>
        <p:nvPicPr>
          <p:cNvPr id="482" name="Google Shape;482;g2fa854dfd0d_0_113"/>
          <p:cNvPicPr preferRelativeResize="0"/>
          <p:nvPr/>
        </p:nvPicPr>
        <p:blipFill rotWithShape="1">
          <a:blip r:embed="rId52">
            <a:alphaModFix/>
          </a:blip>
          <a:srcRect b="0" l="0" r="0" t="0"/>
          <a:stretch/>
        </p:blipFill>
        <p:spPr>
          <a:xfrm>
            <a:off x="6462379" y="3779703"/>
            <a:ext cx="1225613" cy="641383"/>
          </a:xfrm>
          <a:prstGeom prst="rect">
            <a:avLst/>
          </a:prstGeom>
          <a:noFill/>
          <a:ln>
            <a:noFill/>
          </a:ln>
        </p:spPr>
      </p:pic>
      <p:pic>
        <p:nvPicPr>
          <p:cNvPr id="483" name="Google Shape;483;g2fa854dfd0d_0_113"/>
          <p:cNvPicPr preferRelativeResize="0"/>
          <p:nvPr/>
        </p:nvPicPr>
        <p:blipFill rotWithShape="1">
          <a:blip r:embed="rId53">
            <a:alphaModFix/>
          </a:blip>
          <a:srcRect b="0" l="0" r="0" t="0"/>
          <a:stretch/>
        </p:blipFill>
        <p:spPr>
          <a:xfrm>
            <a:off x="10704922" y="4940360"/>
            <a:ext cx="1033830" cy="48728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8" name="Shape 4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" name="Google Shape;489;g2fa960cf37e_0_941"/>
          <p:cNvSpPr txBox="1"/>
          <p:nvPr/>
        </p:nvSpPr>
        <p:spPr>
          <a:xfrm>
            <a:off x="184825" y="440700"/>
            <a:ext cx="96387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1067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0" i="0" lang="en-US" sz="4000" u="none" cap="none" strike="noStrike">
                <a:solidFill>
                  <a:srgbClr val="666666"/>
                </a:solidFill>
                <a:latin typeface="Calibri"/>
                <a:ea typeface="Calibri"/>
                <a:cs typeface="Calibri"/>
                <a:sym typeface="Calibri"/>
              </a:rPr>
              <a:t>U.S. Department of Commerce - MDCP Grant</a:t>
            </a:r>
            <a:endParaRPr b="1" i="0" sz="4000" u="none" cap="none" strike="noStrike">
              <a:solidFill>
                <a:srgbClr val="66666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0" name="Google Shape;490;g2fa960cf37e_0_941"/>
          <p:cNvSpPr txBox="1"/>
          <p:nvPr/>
        </p:nvSpPr>
        <p:spPr>
          <a:xfrm>
            <a:off x="270125" y="2032925"/>
            <a:ext cx="9338100" cy="376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b="0" i="0" lang="en-US" sz="27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UNPA’s MDCP award established a partnership with the U.S. Department of Commerce’s International Trade Administration (ITA). </a:t>
            </a:r>
            <a:endParaRPr b="0" i="0" sz="2700" u="none" cap="none" strike="noStrike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0005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700"/>
              <a:buFont typeface="Calibri"/>
              <a:buChar char="●"/>
            </a:pPr>
            <a:r>
              <a:rPr b="0" i="0" lang="en-US" sz="27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Address regulatory and market access issues. </a:t>
            </a:r>
            <a:endParaRPr b="0" i="0" sz="2700" u="none" cap="none" strike="noStrike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000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700"/>
              <a:buFont typeface="Calibri"/>
              <a:buChar char="●"/>
            </a:pPr>
            <a:r>
              <a:rPr b="0" i="0" lang="en-US" sz="27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Work with e-commerce accelerators to increase exports.</a:t>
            </a:r>
            <a:endParaRPr b="0" i="0" sz="2700" u="none" cap="none" strike="noStrike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000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700"/>
              <a:buFont typeface="Calibri"/>
              <a:buChar char="●"/>
            </a:pPr>
            <a:r>
              <a:rPr b="0" i="0" lang="en-US" sz="27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Educate consumers about product ingredient labels, claims, and third-party certifications.</a:t>
            </a:r>
            <a:endParaRPr b="0" i="0" sz="2700" u="none" cap="none" strike="noStrike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000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700"/>
              <a:buFont typeface="Calibri"/>
              <a:buChar char="●"/>
            </a:pPr>
            <a:r>
              <a:rPr b="0" i="0" lang="en-US" sz="27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Assure products meet DSHEA standards.</a:t>
            </a:r>
            <a:endParaRPr b="0" i="0" sz="17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91" name="Google Shape;491;g2fa960cf37e_0_94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001226" y="2405225"/>
            <a:ext cx="1256925" cy="1256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92" name="Google Shape;492;g2fa960cf37e_0_941"/>
          <p:cNvPicPr preferRelativeResize="0"/>
          <p:nvPr/>
        </p:nvPicPr>
        <p:blipFill rotWithShape="1">
          <a:blip r:embed="rId4">
            <a:alphaModFix/>
          </a:blip>
          <a:srcRect b="19393" l="0" r="0" t="13618"/>
          <a:stretch/>
        </p:blipFill>
        <p:spPr>
          <a:xfrm>
            <a:off x="9522950" y="4045325"/>
            <a:ext cx="2213476" cy="987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7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Google Shape;498;g2fa960cf37e_0_554"/>
          <p:cNvSpPr txBox="1"/>
          <p:nvPr/>
        </p:nvSpPr>
        <p:spPr>
          <a:xfrm>
            <a:off x="348725" y="374250"/>
            <a:ext cx="113184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0" i="0" lang="en-US" sz="4000" u="none" cap="none" strike="noStrike">
                <a:solidFill>
                  <a:srgbClr val="666666"/>
                </a:solidFill>
                <a:latin typeface="Calibri"/>
                <a:ea typeface="Calibri"/>
                <a:cs typeface="Calibri"/>
                <a:sym typeface="Calibri"/>
              </a:rPr>
              <a:t>China: Market Approval     </a:t>
            </a:r>
            <a:endParaRPr b="0" i="0" sz="4000" u="none" cap="none" strike="noStrike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9" name="Google Shape;499;g2fa960cf37e_0_554"/>
          <p:cNvSpPr txBox="1"/>
          <p:nvPr/>
        </p:nvSpPr>
        <p:spPr>
          <a:xfrm>
            <a:off x="1895325" y="2271025"/>
            <a:ext cx="7057500" cy="350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1067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1" lang="en-US" sz="30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General trade</a:t>
            </a:r>
            <a:r>
              <a:rPr b="1" i="0" lang="en-US" sz="3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0" i="0" lang="en-US" sz="3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of dietary supplements in China requires Blue Hat filing.  </a:t>
            </a:r>
            <a:endParaRPr b="0" i="0" sz="3000" u="none" cap="none" strike="noStrike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67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t/>
            </a:r>
            <a:endParaRPr b="0" i="0" sz="3000" u="none" cap="none" strike="noStrike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67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1" i="0" lang="en-US" sz="3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202</a:t>
            </a:r>
            <a:r>
              <a:rPr b="1" lang="en-US" sz="30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r>
              <a:rPr b="1" i="0" lang="en-US" sz="3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 Blue Hat Filing Approvals</a:t>
            </a:r>
            <a:endParaRPr b="1" i="0" sz="3000" u="none" cap="none" strike="noStrike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19100" lvl="0" marL="457200" marR="0" rtl="0" algn="l">
              <a:lnSpc>
                <a:spcPct val="90000"/>
              </a:lnSpc>
              <a:spcBef>
                <a:spcPts val="1067"/>
              </a:spcBef>
              <a:spcAft>
                <a:spcPts val="0"/>
              </a:spcAft>
              <a:buClr>
                <a:schemeClr val="dk2"/>
              </a:buClr>
              <a:buSzPts val="3000"/>
              <a:buFont typeface="Calibri"/>
              <a:buChar char="●"/>
            </a:pPr>
            <a:r>
              <a:rPr b="1" i="0" lang="en-US" sz="3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r>
              <a:rPr b="1" lang="en-US" sz="30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596</a:t>
            </a:r>
            <a:r>
              <a:rPr b="1" i="0" lang="en-US" sz="3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 approvals</a:t>
            </a:r>
            <a:r>
              <a:rPr b="0" i="0" lang="en-US" sz="3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 went to Chinese domestic companies.</a:t>
            </a:r>
            <a:endParaRPr b="0" i="0" sz="3000" u="none" cap="none" strike="noStrike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19100" lvl="0" marL="4572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Calibri"/>
              <a:buChar char="●"/>
            </a:pPr>
            <a:r>
              <a:rPr b="1" lang="en-US" sz="30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33</a:t>
            </a:r>
            <a:r>
              <a:rPr b="1" i="0" lang="en-US" sz="3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 approvals</a:t>
            </a:r>
            <a:r>
              <a:rPr b="0" i="0" lang="en-US" sz="3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 went to foreign companies.</a:t>
            </a:r>
            <a:endParaRPr b="0" i="0" sz="2400" u="none" cap="none" strike="noStrike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00" name="Google Shape;500;g2fa960cf37e_0_55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550" y="3101100"/>
            <a:ext cx="1794625" cy="1243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01" name="Google Shape;501;g2fa960cf37e_0_554"/>
          <p:cNvPicPr preferRelativeResize="0"/>
          <p:nvPr/>
        </p:nvPicPr>
        <p:blipFill rotWithShape="1">
          <a:blip r:embed="rId4">
            <a:alphaModFix/>
          </a:blip>
          <a:srcRect b="0" l="0" r="0" t="6559"/>
          <a:stretch/>
        </p:blipFill>
        <p:spPr>
          <a:xfrm>
            <a:off x="9257850" y="1647325"/>
            <a:ext cx="2308149" cy="4664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6" name="Shape 5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7" name="Google Shape;507;g2fa960cf37e_0_544"/>
          <p:cNvSpPr txBox="1"/>
          <p:nvPr/>
        </p:nvSpPr>
        <p:spPr>
          <a:xfrm>
            <a:off x="233250" y="70700"/>
            <a:ext cx="10708200" cy="203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0" i="0" lang="en-US" sz="4000" u="none" cap="none" strike="noStrike">
                <a:solidFill>
                  <a:srgbClr val="666666"/>
                </a:solidFill>
                <a:latin typeface="Calibri"/>
                <a:ea typeface="Calibri"/>
                <a:cs typeface="Calibri"/>
                <a:sym typeface="Calibri"/>
              </a:rPr>
              <a:t>Cross-Border E-Commerce (CBEC) &amp; Free Trade Zones (FTZ)</a:t>
            </a:r>
            <a:endParaRPr b="1" i="0" sz="13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t/>
            </a:r>
            <a:endParaRPr b="0" i="0" sz="4000" u="none" cap="none" strike="noStrike">
              <a:solidFill>
                <a:srgbClr val="66666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8" name="Google Shape;508;g2fa960cf37e_0_544"/>
          <p:cNvSpPr txBox="1"/>
          <p:nvPr/>
        </p:nvSpPr>
        <p:spPr>
          <a:xfrm>
            <a:off x="68250" y="2062125"/>
            <a:ext cx="12055500" cy="476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406400" lvl="0" marL="45720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Char char="●"/>
            </a:pPr>
            <a:r>
              <a:rPr b="1" i="0" lang="en-US" sz="28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CBEC Simplifies Market Entry</a:t>
            </a:r>
            <a:r>
              <a:rPr b="0" i="0" lang="en-US" sz="28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: Allows US dietary supplement brands to sell directly to consumers, bypassing traditional regulatory hurdles.</a:t>
            </a:r>
            <a:endParaRPr b="0" i="0" sz="2800" u="none" cap="none" strike="noStrike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064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Char char="●"/>
            </a:pPr>
            <a:r>
              <a:rPr b="1" i="0" lang="en-US" sz="28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FTZs as E-Commerce Hubs</a:t>
            </a:r>
            <a:r>
              <a:rPr b="0" i="0" lang="en-US" sz="28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: Free Trade Zones store products tax-free until sold (in-bond), speeding up customs clearance and reducing costs.</a:t>
            </a:r>
            <a:endParaRPr b="0" i="0" sz="2800" u="none" cap="none" strike="noStrike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064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Char char="●"/>
            </a:pPr>
            <a:r>
              <a:rPr b="1" lang="en-US" sz="28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Logistics </a:t>
            </a:r>
            <a:r>
              <a:rPr b="1" i="0" lang="en-US" sz="28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Advantage</a:t>
            </a:r>
            <a:r>
              <a:rPr b="0" i="0" lang="en-US" sz="28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: FTZs and bonded warehouse to facilitate fast delivery for products sold through platforms like Tmall Global and Douyin (TikTok).</a:t>
            </a:r>
            <a:endParaRPr b="0" i="0" sz="2800" u="none" cap="none" strike="noStrike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064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Calibri"/>
              <a:buChar char="●"/>
            </a:pPr>
            <a:r>
              <a:rPr b="1" lang="en-US" sz="28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Throttled Market</a:t>
            </a:r>
            <a:r>
              <a:rPr lang="en-US" sz="28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: China imposes an annual 26,000 RMB ($3,583) individual consumer quota; each purchase may not exceed 5,000 RMB ($689).</a:t>
            </a:r>
            <a:endParaRPr sz="28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t/>
            </a:r>
            <a:endParaRPr b="0" i="0" sz="3300" u="none" cap="none" strike="noStrike">
              <a:solidFill>
                <a:srgbClr val="434343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3" name="Shape 5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" name="Google Shape;514;g2fa960cf37e_0_978"/>
          <p:cNvSpPr txBox="1"/>
          <p:nvPr>
            <p:ph type="title"/>
          </p:nvPr>
        </p:nvSpPr>
        <p:spPr>
          <a:xfrm>
            <a:off x="510100" y="246189"/>
            <a:ext cx="99060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0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lang="en-US" sz="4000">
                <a:solidFill>
                  <a:srgbClr val="666666"/>
                </a:solidFill>
                <a:latin typeface="Calibri"/>
                <a:ea typeface="Calibri"/>
                <a:cs typeface="Calibri"/>
                <a:sym typeface="Calibri"/>
              </a:rPr>
              <a:t>Cross-Border E-Commerce (CBEC) &amp; Free Trade Zones (FTZ) in China</a:t>
            </a:r>
            <a:endParaRPr sz="4000"/>
          </a:p>
        </p:txBody>
      </p:sp>
      <p:pic>
        <p:nvPicPr>
          <p:cNvPr id="515" name="Google Shape;515;g2fa960cf37e_0_97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34875" y="2785250"/>
            <a:ext cx="5356425" cy="2780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16" name="Google Shape;516;g2fa960cf37e_0_97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954025" y="2109450"/>
            <a:ext cx="5213201" cy="4132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" name="Google Shape;522;g3319a4cda43_0_0"/>
          <p:cNvSpPr txBox="1"/>
          <p:nvPr>
            <p:ph type="title"/>
          </p:nvPr>
        </p:nvSpPr>
        <p:spPr>
          <a:xfrm>
            <a:off x="536375" y="279525"/>
            <a:ext cx="8888400" cy="684600"/>
          </a:xfrm>
          <a:prstGeom prst="rect">
            <a:avLst/>
          </a:prstGeom>
        </p:spPr>
        <p:txBody>
          <a:bodyPr anchorCtr="0" anchor="b" bIns="45700" lIns="0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SzPts val="990"/>
              <a:buNone/>
            </a:pPr>
            <a:r>
              <a:rPr lang="en-US" sz="4000">
                <a:solidFill>
                  <a:srgbClr val="666666"/>
                </a:solidFill>
                <a:latin typeface="Calibri"/>
                <a:ea typeface="Calibri"/>
                <a:cs typeface="Calibri"/>
                <a:sym typeface="Calibri"/>
              </a:rPr>
              <a:t>China GACC Registration Single Window</a:t>
            </a:r>
            <a:endParaRPr sz="4000">
              <a:solidFill>
                <a:srgbClr val="66666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3" name="Google Shape;523;g3319a4cda43_0_0"/>
          <p:cNvSpPr txBox="1"/>
          <p:nvPr/>
        </p:nvSpPr>
        <p:spPr>
          <a:xfrm>
            <a:off x="536375" y="2068200"/>
            <a:ext cx="7448700" cy="42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None/>
            </a:pPr>
            <a:r>
              <a:rPr lang="en-US" sz="23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The Regulation and Administration of Overseas Manufacturers of Imported Food (“Decree 248”) took effect on January 1, 2022. </a:t>
            </a:r>
            <a:endParaRPr sz="23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None/>
            </a:pPr>
            <a:r>
              <a:t/>
            </a:r>
            <a:endParaRPr sz="23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None/>
            </a:pPr>
            <a:r>
              <a:rPr lang="en-US" sz="23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The regulation states that overseas food manufacturing, processing, and storage facilities are required to register with the General Administration of Customs of China (GACC) to export food products to China.</a:t>
            </a:r>
            <a:endParaRPr sz="23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None/>
            </a:pPr>
            <a:r>
              <a:t/>
            </a:r>
            <a:endParaRPr sz="23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None/>
            </a:pPr>
            <a:r>
              <a:rPr b="1" lang="en-US" sz="23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DS Industry: Method 1 - Competent Authority Registration Process</a:t>
            </a:r>
            <a:endParaRPr b="1" sz="23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24" name="Google Shape;524;g3319a4cda43_0_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985150" y="2999461"/>
            <a:ext cx="3692275" cy="1846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9" name="Shape 5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0" name="Google Shape;530;g2fa960cf37e_0_562"/>
          <p:cNvSpPr txBox="1"/>
          <p:nvPr>
            <p:ph type="title"/>
          </p:nvPr>
        </p:nvSpPr>
        <p:spPr>
          <a:xfrm>
            <a:off x="87575" y="0"/>
            <a:ext cx="10897800" cy="18339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0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SzPts val="990"/>
              <a:buNone/>
            </a:pPr>
            <a:r>
              <a:rPr lang="en-US">
                <a:solidFill>
                  <a:srgbClr val="666666"/>
                </a:solidFill>
                <a:latin typeface="Calibri"/>
                <a:ea typeface="Calibri"/>
                <a:cs typeface="Calibri"/>
                <a:sym typeface="Calibri"/>
              </a:rPr>
              <a:t>Navigating China’s National Single Windows (NSWs)</a:t>
            </a:r>
            <a:endParaRPr b="1" sz="13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>
              <a:solidFill>
                <a:srgbClr val="66666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1" name="Google Shape;531;g2fa960cf37e_0_562"/>
          <p:cNvSpPr txBox="1"/>
          <p:nvPr/>
        </p:nvSpPr>
        <p:spPr>
          <a:xfrm>
            <a:off x="536375" y="2068200"/>
            <a:ext cx="7448700" cy="50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t/>
            </a:r>
            <a:endParaRPr b="1" i="0" sz="2300" u="none" cap="none" strike="noStrike">
              <a:solidFill>
                <a:srgbClr val="595959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532" name="Google Shape;532;g2fa960cf37e_0_562"/>
          <p:cNvSpPr txBox="1"/>
          <p:nvPr/>
        </p:nvSpPr>
        <p:spPr>
          <a:xfrm>
            <a:off x="0" y="1521200"/>
            <a:ext cx="5970600" cy="468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2300">
              <a:solidFill>
                <a:srgbClr val="595959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683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Calibri"/>
              <a:buChar char="●"/>
            </a:pPr>
            <a:r>
              <a:rPr lang="en-US" sz="22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CBEC Simplifies Entry but Requires Compliance: Products on China's CBEC Positive List bypass traditional registration but must adhere to customs declarations and GACC manufacturer registration.</a:t>
            </a:r>
            <a:endParaRPr sz="22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683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Calibri"/>
              <a:buChar char="●"/>
            </a:pPr>
            <a:r>
              <a:rPr lang="en-US" sz="22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NSW Documentation &amp; Labeling: Importers must submit accurate ingredient details, labeling compliance, and product information via China’s National Single Window (NSW). </a:t>
            </a:r>
            <a:endParaRPr sz="22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33" name="Google Shape;533;g2fa960cf37e_0_562"/>
          <p:cNvPicPr preferRelativeResize="0"/>
          <p:nvPr/>
        </p:nvPicPr>
        <p:blipFill rotWithShape="1">
          <a:blip r:embed="rId3">
            <a:alphaModFix/>
          </a:blip>
          <a:srcRect b="10983" l="2791" r="2913" t="2390"/>
          <a:stretch/>
        </p:blipFill>
        <p:spPr>
          <a:xfrm>
            <a:off x="6035775" y="2467039"/>
            <a:ext cx="5970600" cy="28516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8" name="Shape 5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Google Shape;539;g3319a4cda43_0_7"/>
          <p:cNvSpPr txBox="1"/>
          <p:nvPr>
            <p:ph type="title"/>
          </p:nvPr>
        </p:nvSpPr>
        <p:spPr>
          <a:xfrm>
            <a:off x="623175" y="356121"/>
            <a:ext cx="9906000" cy="730200"/>
          </a:xfrm>
          <a:prstGeom prst="rect">
            <a:avLst/>
          </a:prstGeom>
        </p:spPr>
        <p:txBody>
          <a:bodyPr anchorCtr="0" anchor="b" bIns="45700" lIns="0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666666"/>
                </a:solidFill>
                <a:latin typeface="Calibri"/>
                <a:ea typeface="Calibri"/>
                <a:cs typeface="Calibri"/>
                <a:sym typeface="Calibri"/>
              </a:rPr>
              <a:t>China GACC Registration Single Window</a:t>
            </a:r>
            <a:endParaRPr/>
          </a:p>
        </p:txBody>
      </p:sp>
      <p:sp>
        <p:nvSpPr>
          <p:cNvPr id="540" name="Google Shape;540;g3319a4cda43_0_7"/>
          <p:cNvSpPr txBox="1"/>
          <p:nvPr/>
        </p:nvSpPr>
        <p:spPr>
          <a:xfrm>
            <a:off x="469025" y="1602125"/>
            <a:ext cx="10939800" cy="3324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700">
                <a:solidFill>
                  <a:srgbClr val="FF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Step One:</a:t>
            </a:r>
            <a:r>
              <a:rPr b="1" lang="en-US" sz="1700">
                <a:solidFill>
                  <a:srgbClr val="222222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 Complete FDA's Export Listing Module (ELM). ELM will give you the number needed to complete the China GACC Registration. </a:t>
            </a:r>
            <a:endParaRPr b="1" sz="1700">
              <a:solidFill>
                <a:srgbClr val="222222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00" u="sng">
                <a:solidFill>
                  <a:srgbClr val="1155CC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https://www.fda.gov/food/food-export-lists/online-applications-export-lists</a:t>
            </a:r>
            <a:endParaRPr sz="1700" u="sng">
              <a:solidFill>
                <a:srgbClr val="1155CC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rgbClr val="222222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700">
                <a:solidFill>
                  <a:srgbClr val="FF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Step Two: </a:t>
            </a:r>
            <a:r>
              <a:rPr b="1" lang="en-US" sz="1700">
                <a:solidFill>
                  <a:srgbClr val="222222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Create an account with China GACC after completing the FDA ELM.</a:t>
            </a:r>
            <a:endParaRPr b="1" sz="1700">
              <a:solidFill>
                <a:srgbClr val="222222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700" u="sng">
                <a:solidFill>
                  <a:srgbClr val="1155CC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https://app.singlewindow.cn/userserver/user/abroad/index?backUrl=https%3A%2F%2Fapp.singlewindow.cn%2Fcas%2Flogin%3Fservice%3Dhttps%253A%252F%252Fcifer.singlewindow.cn%252Fdeskserver%252Fj_spring_cas_security_check&amp;loginLanguage=</a:t>
            </a:r>
            <a:endParaRPr sz="1700" u="sng">
              <a:solidFill>
                <a:srgbClr val="1155CC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  <a:hlinkClick r:id="rId4">
                <a:extLst>
                  <a:ext uri="{A12FA001-AC4F-418D-AE19-62706E023703}">
                    <ahyp:hlinkClr val="tx"/>
                  </a:ext>
                </a:extLst>
              </a:hlinkClick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rgbClr val="222222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700">
                <a:solidFill>
                  <a:srgbClr val="FF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Step Three:</a:t>
            </a:r>
            <a:r>
              <a:rPr b="1" lang="en-US" sz="1700">
                <a:solidFill>
                  <a:srgbClr val="222222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 Login to your China GACC account here and complete registration. </a:t>
            </a:r>
            <a:endParaRPr b="1" sz="1700">
              <a:solidFill>
                <a:srgbClr val="222222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00" u="sng">
                <a:solidFill>
                  <a:srgbClr val="1155CC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https://app.singlewindow.cn/cas/login?service=https%3A%2F%2Fcifer.singlewindow.cn%2Fdeskserver%2Fj_spring_cas_security_check</a:t>
            </a:r>
            <a:endParaRPr sz="1700" u="sng">
              <a:solidFill>
                <a:srgbClr val="1155CC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1" name="Google Shape;541;g3319a4cda43_0_7"/>
          <p:cNvSpPr txBox="1"/>
          <p:nvPr/>
        </p:nvSpPr>
        <p:spPr>
          <a:xfrm>
            <a:off x="950625" y="5258050"/>
            <a:ext cx="8623500" cy="149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7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Search:</a:t>
            </a:r>
            <a:r>
              <a:rPr b="1" lang="en-US" sz="1700">
                <a:latin typeface="Calibri"/>
                <a:ea typeface="Calibri"/>
                <a:cs typeface="Calibri"/>
                <a:sym typeface="Calibri"/>
              </a:rPr>
              <a:t> “Introduction to Facility Registration Under Decree 248”</a:t>
            </a:r>
            <a:endParaRPr b="1" sz="1700">
              <a:latin typeface="Calibri"/>
              <a:ea typeface="Calibri"/>
              <a:cs typeface="Calibri"/>
              <a:sym typeface="Calibri"/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SzPts val="1700"/>
              <a:buFont typeface="Calibri"/>
              <a:buChar char="●"/>
            </a:pPr>
            <a:r>
              <a:rPr lang="en-US" sz="1700">
                <a:latin typeface="Calibri"/>
                <a:ea typeface="Calibri"/>
                <a:cs typeface="Calibri"/>
                <a:sym typeface="Calibri"/>
              </a:rPr>
              <a:t>8-page summary prepared by USDA Foreign Agricultural Service</a:t>
            </a:r>
            <a:endParaRPr sz="1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7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Search: </a:t>
            </a:r>
            <a:r>
              <a:rPr b="1" lang="en-US" sz="1700">
                <a:latin typeface="Calibri"/>
                <a:ea typeface="Calibri"/>
                <a:cs typeface="Calibri"/>
                <a:sym typeface="Calibri"/>
              </a:rPr>
              <a:t>“Decree 248 Unofficial Self-Registration Guide for Overseas Food Facilities”</a:t>
            </a:r>
            <a:endParaRPr b="1" sz="1700">
              <a:latin typeface="Calibri"/>
              <a:ea typeface="Calibri"/>
              <a:cs typeface="Calibri"/>
              <a:sym typeface="Calibri"/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SzPts val="1700"/>
              <a:buFont typeface="Calibri"/>
              <a:buChar char="●"/>
            </a:pPr>
            <a:r>
              <a:rPr lang="en-US" sz="1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17-page summary prepared by USDA Foreign Agricultural Service</a:t>
            </a:r>
            <a:endParaRPr b="1" sz="17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2" name="Google Shape;542;g3319a4cda43_0_7"/>
          <p:cNvSpPr txBox="1"/>
          <p:nvPr/>
        </p:nvSpPr>
        <p:spPr>
          <a:xfrm>
            <a:off x="877425" y="4746200"/>
            <a:ext cx="5712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rgbClr val="FF0000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Registration Guides 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7" name="Shape 5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8" name="Google Shape;548;g2fa960cf37e_0_961"/>
          <p:cNvSpPr txBox="1"/>
          <p:nvPr>
            <p:ph type="title"/>
          </p:nvPr>
        </p:nvSpPr>
        <p:spPr>
          <a:xfrm>
            <a:off x="510075" y="118264"/>
            <a:ext cx="99060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0" spcFirstLastPara="1" rIns="91425" wrap="square" tIns="4570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rgbClr val="666666"/>
                </a:solidFill>
                <a:latin typeface="Calibri"/>
                <a:ea typeface="Calibri"/>
                <a:cs typeface="Calibri"/>
                <a:sym typeface="Calibri"/>
              </a:rPr>
              <a:t>Key Takeaways for U.S. Brandholders</a:t>
            </a:r>
            <a:endParaRPr/>
          </a:p>
        </p:txBody>
      </p:sp>
      <p:sp>
        <p:nvSpPr>
          <p:cNvPr id="549" name="Google Shape;549;g2fa960cf37e_0_961"/>
          <p:cNvSpPr txBox="1"/>
          <p:nvPr/>
        </p:nvSpPr>
        <p:spPr>
          <a:xfrm>
            <a:off x="295650" y="2320100"/>
            <a:ext cx="11600700" cy="33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93700" lvl="0" marL="45720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Calibri"/>
              <a:buChar char="●"/>
            </a:pPr>
            <a:r>
              <a:rPr b="1" i="0" lang="en-US" sz="26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CBEC Offers Strategic Market Entry</a:t>
            </a:r>
            <a:r>
              <a:rPr b="0" i="0" lang="en-US" sz="26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: Leverage cross-border e-commerce to navigate complex regulatory requirements.</a:t>
            </a:r>
            <a:endParaRPr b="0" i="0" sz="2600" u="none" cap="none" strike="noStrike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937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Calibri"/>
              <a:buChar char="●"/>
            </a:pPr>
            <a:r>
              <a:rPr b="1" i="0" lang="en-US" sz="26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FTZs Facilitate Efficient Distribution</a:t>
            </a:r>
            <a:r>
              <a:rPr b="0" i="0" lang="en-US" sz="26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: Utilize Free Trade Zones to optimize logistics and reduce customs-related delays and costs.</a:t>
            </a:r>
            <a:endParaRPr b="0" i="0" sz="2600" u="none" cap="none" strike="noStrike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937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Arial"/>
              <a:buChar char="●"/>
            </a:pPr>
            <a:r>
              <a:rPr b="1" i="0" lang="en-US" sz="26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E-Commerce Accelerators as Critical Partners</a:t>
            </a:r>
            <a:r>
              <a:rPr b="0" i="0" lang="en-US" sz="26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: Working with e-commerce accelerators simplifies regulatory processes, ensuring faster access to consumer m</a:t>
            </a:r>
            <a:r>
              <a:rPr lang="en-US" sz="25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arkets.</a:t>
            </a:r>
            <a:endParaRPr b="0" i="0" sz="2600" u="none" cap="none" strike="noStrike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3" name="Shape 5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4" name="Google Shape;554;g2817a64d91c_0_30"/>
          <p:cNvSpPr txBox="1"/>
          <p:nvPr>
            <p:ph idx="4294967295" type="title"/>
          </p:nvPr>
        </p:nvSpPr>
        <p:spPr>
          <a:xfrm>
            <a:off x="324150" y="369625"/>
            <a:ext cx="11543700" cy="43359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0" spcFirstLastPara="1" rIns="91425" wrap="square" tIns="45700">
            <a:normAutofit fontScale="90000"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ct val="115217"/>
              <a:buFont typeface="Arial"/>
              <a:buNone/>
            </a:pPr>
            <a:r>
              <a:rPr b="1" i="1" lang="en-US" sz="4600"/>
              <a:t>Thank You</a:t>
            </a:r>
            <a:endParaRPr b="1" i="1" sz="46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ct val="212903"/>
              <a:buFont typeface="Arial"/>
              <a:buNone/>
            </a:pPr>
            <a:r>
              <a:t/>
            </a:r>
            <a:endParaRPr i="1" sz="3100">
              <a:latin typeface="Calibri"/>
              <a:ea typeface="Calibri"/>
              <a:cs typeface="Calibri"/>
              <a:sym typeface="Calibri"/>
            </a:endParaRPr>
          </a:p>
          <a:p>
            <a:pPr indent="45720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ct val="183332"/>
              <a:buFont typeface="Arial"/>
              <a:buNone/>
            </a:pPr>
            <a:r>
              <a:rPr b="1" i="1" lang="en-US" sz="3600">
                <a:latin typeface="Calibri"/>
                <a:ea typeface="Calibri"/>
                <a:cs typeface="Calibri"/>
                <a:sym typeface="Calibri"/>
              </a:rPr>
              <a:t>Loren Israelsen, President and Founder</a:t>
            </a:r>
            <a:endParaRPr b="1" i="1" sz="3600">
              <a:latin typeface="Calibri"/>
              <a:ea typeface="Calibri"/>
              <a:cs typeface="Calibri"/>
              <a:sym typeface="Calibri"/>
            </a:endParaRPr>
          </a:p>
          <a:p>
            <a:pPr indent="457200" lvl="0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ct val="183332"/>
              <a:buFont typeface="Arial"/>
              <a:buNone/>
            </a:pPr>
            <a:r>
              <a:rPr b="1" i="1" lang="en-US" sz="3600">
                <a:latin typeface="Calibri"/>
                <a:ea typeface="Calibri"/>
                <a:cs typeface="Calibri"/>
                <a:sym typeface="Calibri"/>
              </a:rPr>
              <a:t>loren@unpa.com</a:t>
            </a:r>
            <a:endParaRPr b="1" i="1" sz="3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ct val="183332"/>
              <a:buFont typeface="Arial"/>
              <a:buNone/>
            </a:pPr>
            <a:r>
              <a:t/>
            </a:r>
            <a:endParaRPr b="1" i="1" sz="3600">
              <a:latin typeface="Calibri"/>
              <a:ea typeface="Calibri"/>
              <a:cs typeface="Calibri"/>
              <a:sym typeface="Calibri"/>
            </a:endParaRPr>
          </a:p>
          <a:p>
            <a:pPr indent="45720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ct val="183332"/>
              <a:buFont typeface="Arial"/>
              <a:buNone/>
            </a:pPr>
            <a:r>
              <a:rPr b="1" i="1" lang="en-US" sz="3600">
                <a:latin typeface="Calibri"/>
                <a:ea typeface="Calibri"/>
                <a:cs typeface="Calibri"/>
                <a:sym typeface="Calibri"/>
              </a:rPr>
              <a:t>Daniel Mabey, Asia President &amp; Director of Strategic Markets</a:t>
            </a:r>
            <a:endParaRPr b="1" i="1" sz="3600">
              <a:latin typeface="Calibri"/>
              <a:ea typeface="Calibri"/>
              <a:cs typeface="Calibri"/>
              <a:sym typeface="Calibri"/>
            </a:endParaRPr>
          </a:p>
          <a:p>
            <a:pPr indent="457200" lvl="0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ct val="183332"/>
              <a:buFont typeface="Arial"/>
              <a:buNone/>
            </a:pPr>
            <a:r>
              <a:rPr b="1" i="1" lang="en-US" sz="3600">
                <a:latin typeface="Calibri"/>
                <a:ea typeface="Calibri"/>
                <a:cs typeface="Calibri"/>
                <a:sym typeface="Calibri"/>
              </a:rPr>
              <a:t>daniel@unpa.com</a:t>
            </a:r>
            <a:endParaRPr b="1" i="1" sz="4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ct val="1325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UNPA_Slides Expo West">
  <a:themeElements>
    <a:clrScheme name="UNPA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D7003F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UNPA_Slides Expo West">
  <a:themeElements>
    <a:clrScheme name="UNPA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D7003F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2022-03-07T18:57:03Z</dcterms:created>
  <dc:creator>Heidi Calder</dc:creator>
</cp:coreProperties>
</file>