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17"/>
  </p:notesMasterIdLst>
  <p:sldIdLst>
    <p:sldId id="256" r:id="rId6"/>
    <p:sldId id="394" r:id="rId7"/>
    <p:sldId id="442" r:id="rId8"/>
    <p:sldId id="443" r:id="rId9"/>
    <p:sldId id="300" r:id="rId10"/>
    <p:sldId id="393" r:id="rId11"/>
    <p:sldId id="432" r:id="rId12"/>
    <p:sldId id="433" r:id="rId13"/>
    <p:sldId id="444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27C"/>
    <a:srgbClr val="015C95"/>
    <a:srgbClr val="26CACA"/>
    <a:srgbClr val="0063B0"/>
    <a:srgbClr val="8DC858"/>
    <a:srgbClr val="EF3B2E"/>
    <a:srgbClr val="D95867"/>
    <a:srgbClr val="F68B1F"/>
    <a:srgbClr val="524E99"/>
    <a:srgbClr val="EF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75E3A-9229-43E1-98DC-AE62DA0DB8ED}" v="4" dt="2025-07-09T14:11:23.508"/>
    <p1510:client id="{DBE7CCB4-ACCB-4016-AD96-DE01DECE1EE0}" v="1" dt="2025-07-09T20:51:33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694"/>
  </p:normalViewPr>
  <p:slideViewPr>
    <p:cSldViewPr snapToGrid="0">
      <p:cViewPr varScale="1">
        <p:scale>
          <a:sx n="59" d="100"/>
          <a:sy n="59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 Math" userId="033fee3d-82e8-4361-a595-a7bb599a34b4" providerId="ADAL" clId="{9CFF4EAD-4192-47BE-A7BA-746715F4A7EB}"/>
    <pc:docChg chg="undo custSel addSld delSld modSld">
      <pc:chgData name="Sabri Math" userId="033fee3d-82e8-4361-a595-a7bb599a34b4" providerId="ADAL" clId="{9CFF4EAD-4192-47BE-A7BA-746715F4A7EB}" dt="2025-06-18T13:02:25.539" v="48" actId="207"/>
      <pc:docMkLst>
        <pc:docMk/>
      </pc:docMkLst>
      <pc:sldChg chg="modSp add del mod">
        <pc:chgData name="Sabri Math" userId="033fee3d-82e8-4361-a595-a7bb599a34b4" providerId="ADAL" clId="{9CFF4EAD-4192-47BE-A7BA-746715F4A7EB}" dt="2025-06-18T13:01:51.133" v="23" actId="1076"/>
        <pc:sldMkLst>
          <pc:docMk/>
          <pc:sldMk cId="1416537282" sldId="256"/>
        </pc:sldMkLst>
        <pc:spChg chg="mod">
          <ac:chgData name="Sabri Math" userId="033fee3d-82e8-4361-a595-a7bb599a34b4" providerId="ADAL" clId="{9CFF4EAD-4192-47BE-A7BA-746715F4A7EB}" dt="2025-06-18T13:01:51.133" v="23" actId="1076"/>
          <ac:spMkLst>
            <pc:docMk/>
            <pc:sldMk cId="1416537282" sldId="256"/>
            <ac:spMk id="2" creationId="{AD839CDB-1A47-9280-75AB-4A6B280D37C3}"/>
          </ac:spMkLst>
        </pc:spChg>
      </pc:sldChg>
      <pc:sldChg chg="add del">
        <pc:chgData name="Sabri Math" userId="033fee3d-82e8-4361-a595-a7bb599a34b4" providerId="ADAL" clId="{9CFF4EAD-4192-47BE-A7BA-746715F4A7EB}" dt="2025-06-18T12:57:29.596" v="10" actId="47"/>
        <pc:sldMkLst>
          <pc:docMk/>
          <pc:sldMk cId="2846175669" sldId="308"/>
        </pc:sldMkLst>
      </pc:sldChg>
      <pc:sldChg chg="add del">
        <pc:chgData name="Sabri Math" userId="033fee3d-82e8-4361-a595-a7bb599a34b4" providerId="ADAL" clId="{9CFF4EAD-4192-47BE-A7BA-746715F4A7EB}" dt="2025-06-18T12:57:30.593" v="11" actId="47"/>
        <pc:sldMkLst>
          <pc:docMk/>
          <pc:sldMk cId="3777114928" sldId="309"/>
        </pc:sldMkLst>
      </pc:sldChg>
      <pc:sldChg chg="add del">
        <pc:chgData name="Sabri Math" userId="033fee3d-82e8-4361-a595-a7bb599a34b4" providerId="ADAL" clId="{9CFF4EAD-4192-47BE-A7BA-746715F4A7EB}" dt="2025-06-18T13:00:11.848" v="15" actId="47"/>
        <pc:sldMkLst>
          <pc:docMk/>
          <pc:sldMk cId="3786028858" sldId="390"/>
        </pc:sldMkLst>
      </pc:sldChg>
      <pc:sldChg chg="addSp modSp mod chgLayout">
        <pc:chgData name="Sabri Math" userId="033fee3d-82e8-4361-a595-a7bb599a34b4" providerId="ADAL" clId="{9CFF4EAD-4192-47BE-A7BA-746715F4A7EB}" dt="2025-06-18T13:01:33.509" v="22" actId="207"/>
        <pc:sldMkLst>
          <pc:docMk/>
          <pc:sldMk cId="3697422128" sldId="394"/>
        </pc:sldMkLst>
        <pc:spChg chg="mod ord">
          <ac:chgData name="Sabri Math" userId="033fee3d-82e8-4361-a595-a7bb599a34b4" providerId="ADAL" clId="{9CFF4EAD-4192-47BE-A7BA-746715F4A7EB}" dt="2025-06-18T13:01:12.673" v="20" actId="207"/>
          <ac:spMkLst>
            <pc:docMk/>
            <pc:sldMk cId="3697422128" sldId="394"/>
            <ac:spMk id="2" creationId="{3D4A51C7-C1A1-E76D-60DE-A076DDB2CA95}"/>
          </ac:spMkLst>
        </pc:spChg>
        <pc:spChg chg="add mod ord">
          <ac:chgData name="Sabri Math" userId="033fee3d-82e8-4361-a595-a7bb599a34b4" providerId="ADAL" clId="{9CFF4EAD-4192-47BE-A7BA-746715F4A7EB}" dt="2025-06-18T13:01:33.509" v="22" actId="207"/>
          <ac:spMkLst>
            <pc:docMk/>
            <pc:sldMk cId="3697422128" sldId="394"/>
            <ac:spMk id="3" creationId="{C753D238-E2D3-9916-F200-CEB3B66A4A92}"/>
          </ac:spMkLst>
        </pc:spChg>
      </pc:sldChg>
      <pc:sldChg chg="add del">
        <pc:chgData name="Sabri Math" userId="033fee3d-82e8-4361-a595-a7bb599a34b4" providerId="ADAL" clId="{9CFF4EAD-4192-47BE-A7BA-746715F4A7EB}" dt="2025-06-18T12:57:31.535" v="12" actId="47"/>
        <pc:sldMkLst>
          <pc:docMk/>
          <pc:sldMk cId="1832156249" sldId="434"/>
        </pc:sldMkLst>
      </pc:sldChg>
      <pc:sldChg chg="addSp delSp modSp del mod chgLayout">
        <pc:chgData name="Sabri Math" userId="033fee3d-82e8-4361-a595-a7bb599a34b4" providerId="ADAL" clId="{9CFF4EAD-4192-47BE-A7BA-746715F4A7EB}" dt="2025-06-18T12:57:32.493" v="13" actId="47"/>
        <pc:sldMkLst>
          <pc:docMk/>
          <pc:sldMk cId="4071746268" sldId="440"/>
        </pc:sldMkLst>
      </pc:sldChg>
      <pc:sldChg chg="modSp mod">
        <pc:chgData name="Sabri Math" userId="033fee3d-82e8-4361-a595-a7bb599a34b4" providerId="ADAL" clId="{9CFF4EAD-4192-47BE-A7BA-746715F4A7EB}" dt="2025-06-18T13:02:25.539" v="48" actId="207"/>
        <pc:sldMkLst>
          <pc:docMk/>
          <pc:sldMk cId="3957422514" sldId="442"/>
        </pc:sldMkLst>
        <pc:spChg chg="mod">
          <ac:chgData name="Sabri Math" userId="033fee3d-82e8-4361-a595-a7bb599a34b4" providerId="ADAL" clId="{9CFF4EAD-4192-47BE-A7BA-746715F4A7EB}" dt="2025-06-18T13:02:25.539" v="48" actId="207"/>
          <ac:spMkLst>
            <pc:docMk/>
            <pc:sldMk cId="3957422514" sldId="442"/>
            <ac:spMk id="2" creationId="{E1CA7BAA-7029-0300-5067-01FAF3BBAEF3}"/>
          </ac:spMkLst>
        </pc:spChg>
      </pc:sldChg>
    </pc:docChg>
  </pc:docChgLst>
  <pc:docChgLst>
    <pc:chgData name="Shauna Prentice" userId="f0bfbb56-3532-4f03-a19e-c98e5d23acf5" providerId="ADAL" clId="{DBE7CCB4-ACCB-4016-AD96-DE01DECE1EE0}"/>
    <pc:docChg chg="addSld modSld">
      <pc:chgData name="Shauna Prentice" userId="f0bfbb56-3532-4f03-a19e-c98e5d23acf5" providerId="ADAL" clId="{DBE7CCB4-ACCB-4016-AD96-DE01DECE1EE0}" dt="2025-07-09T20:51:33.621" v="0"/>
      <pc:docMkLst>
        <pc:docMk/>
      </pc:docMkLst>
      <pc:sldChg chg="add">
        <pc:chgData name="Shauna Prentice" userId="f0bfbb56-3532-4f03-a19e-c98e5d23acf5" providerId="ADAL" clId="{DBE7CCB4-ACCB-4016-AD96-DE01DECE1EE0}" dt="2025-07-09T20:51:33.621" v="0"/>
        <pc:sldMkLst>
          <pc:docMk/>
          <pc:sldMk cId="856338021" sldId="300"/>
        </pc:sldMkLst>
      </pc:sldChg>
      <pc:sldChg chg="add">
        <pc:chgData name="Shauna Prentice" userId="f0bfbb56-3532-4f03-a19e-c98e5d23acf5" providerId="ADAL" clId="{DBE7CCB4-ACCB-4016-AD96-DE01DECE1EE0}" dt="2025-07-09T20:51:33.621" v="0"/>
        <pc:sldMkLst>
          <pc:docMk/>
          <pc:sldMk cId="1924963392" sldId="393"/>
        </pc:sldMkLst>
      </pc:sldChg>
      <pc:sldChg chg="add">
        <pc:chgData name="Shauna Prentice" userId="f0bfbb56-3532-4f03-a19e-c98e5d23acf5" providerId="ADAL" clId="{DBE7CCB4-ACCB-4016-AD96-DE01DECE1EE0}" dt="2025-07-09T20:51:33.621" v="0"/>
        <pc:sldMkLst>
          <pc:docMk/>
          <pc:sldMk cId="1006828387" sldId="432"/>
        </pc:sldMkLst>
      </pc:sldChg>
      <pc:sldChg chg="add">
        <pc:chgData name="Shauna Prentice" userId="f0bfbb56-3532-4f03-a19e-c98e5d23acf5" providerId="ADAL" clId="{DBE7CCB4-ACCB-4016-AD96-DE01DECE1EE0}" dt="2025-07-09T20:51:33.621" v="0"/>
        <pc:sldMkLst>
          <pc:docMk/>
          <pc:sldMk cId="3510924409" sldId="433"/>
        </pc:sldMkLst>
      </pc:sldChg>
    </pc:docChg>
  </pc:docChgLst>
  <pc:docChgLst>
    <pc:chgData name="Sabri Math" userId="033fee3d-82e8-4361-a595-a7bb599a34b4" providerId="ADAL" clId="{70475E3A-9229-43E1-98DC-AE62DA0DB8ED}"/>
    <pc:docChg chg="custSel addSld delSld modSld">
      <pc:chgData name="Sabri Math" userId="033fee3d-82e8-4361-a595-a7bb599a34b4" providerId="ADAL" clId="{70475E3A-9229-43E1-98DC-AE62DA0DB8ED}" dt="2025-07-09T14:11:23.508" v="26"/>
      <pc:docMkLst>
        <pc:docMk/>
      </pc:docMkLst>
      <pc:sldChg chg="add">
        <pc:chgData name="Sabri Math" userId="033fee3d-82e8-4361-a595-a7bb599a34b4" providerId="ADAL" clId="{70475E3A-9229-43E1-98DC-AE62DA0DB8ED}" dt="2025-07-09T12:55:46.231" v="2"/>
        <pc:sldMkLst>
          <pc:docMk/>
          <pc:sldMk cId="0" sldId="258"/>
        </pc:sldMkLst>
      </pc:sldChg>
      <pc:sldChg chg="add">
        <pc:chgData name="Sabri Math" userId="033fee3d-82e8-4361-a595-a7bb599a34b4" providerId="ADAL" clId="{70475E3A-9229-43E1-98DC-AE62DA0DB8ED}" dt="2025-07-09T12:55:46.231" v="2"/>
        <pc:sldMkLst>
          <pc:docMk/>
          <pc:sldMk cId="0" sldId="259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823957266" sldId="314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729524364" sldId="315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076355148" sldId="316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410525046" sldId="317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437364359" sldId="319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729390220" sldId="320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464963322" sldId="321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2045842083" sldId="322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561054431" sldId="323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716238906" sldId="324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892123400" sldId="325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0093207" sldId="376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2286357447" sldId="380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588103298" sldId="384"/>
        </pc:sldMkLst>
      </pc:sldChg>
      <pc:sldChg chg="modSp mod">
        <pc:chgData name="Sabri Math" userId="033fee3d-82e8-4361-a595-a7bb599a34b4" providerId="ADAL" clId="{70475E3A-9229-43E1-98DC-AE62DA0DB8ED}" dt="2025-07-09T14:11:07.030" v="24" actId="20577"/>
        <pc:sldMkLst>
          <pc:docMk/>
          <pc:sldMk cId="3697422128" sldId="394"/>
        </pc:sldMkLst>
        <pc:spChg chg="mod">
          <ac:chgData name="Sabri Math" userId="033fee3d-82e8-4361-a595-a7bb599a34b4" providerId="ADAL" clId="{70475E3A-9229-43E1-98DC-AE62DA0DB8ED}" dt="2025-07-09T14:10:27.706" v="7" actId="14100"/>
          <ac:spMkLst>
            <pc:docMk/>
            <pc:sldMk cId="3697422128" sldId="394"/>
            <ac:spMk id="2" creationId="{3D4A51C7-C1A1-E76D-60DE-A076DDB2CA95}"/>
          </ac:spMkLst>
        </pc:spChg>
        <pc:spChg chg="mod">
          <ac:chgData name="Sabri Math" userId="033fee3d-82e8-4361-a595-a7bb599a34b4" providerId="ADAL" clId="{70475E3A-9229-43E1-98DC-AE62DA0DB8ED}" dt="2025-07-09T14:11:07.030" v="24" actId="20577"/>
          <ac:spMkLst>
            <pc:docMk/>
            <pc:sldMk cId="3697422128" sldId="394"/>
            <ac:spMk id="3" creationId="{C753D238-E2D3-9916-F200-CEB3B66A4A92}"/>
          </ac:spMkLst>
        </pc:spChg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470592342" sldId="395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2060117024" sldId="396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3206231747" sldId="432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1032791585" sldId="433"/>
        </pc:sldMkLst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242395643" sldId="439"/>
        </pc:sldMkLst>
      </pc:sldChg>
      <pc:sldChg chg="addSp modSp mod">
        <pc:chgData name="Sabri Math" userId="033fee3d-82e8-4361-a595-a7bb599a34b4" providerId="ADAL" clId="{70475E3A-9229-43E1-98DC-AE62DA0DB8ED}" dt="2025-07-09T12:55:38.854" v="1" actId="26606"/>
        <pc:sldMkLst>
          <pc:docMk/>
          <pc:sldMk cId="3957422514" sldId="442"/>
        </pc:sldMkLst>
        <pc:spChg chg="mod">
          <ac:chgData name="Sabri Math" userId="033fee3d-82e8-4361-a595-a7bb599a34b4" providerId="ADAL" clId="{70475E3A-9229-43E1-98DC-AE62DA0DB8ED}" dt="2025-07-09T12:55:38.854" v="1" actId="26606"/>
          <ac:spMkLst>
            <pc:docMk/>
            <pc:sldMk cId="3957422514" sldId="442"/>
            <ac:spMk id="2" creationId="{E1CA7BAA-7029-0300-5067-01FAF3BBAEF3}"/>
          </ac:spMkLst>
        </pc:spChg>
        <pc:picChg chg="add mod">
          <ac:chgData name="Sabri Math" userId="033fee3d-82e8-4361-a595-a7bb599a34b4" providerId="ADAL" clId="{70475E3A-9229-43E1-98DC-AE62DA0DB8ED}" dt="2025-07-09T12:55:38.854" v="1" actId="26606"/>
          <ac:picMkLst>
            <pc:docMk/>
            <pc:sldMk cId="3957422514" sldId="442"/>
            <ac:picMk id="3" creationId="{266619BD-8A96-CC51-4848-A81B7F9B2CDE}"/>
          </ac:picMkLst>
        </pc:picChg>
      </pc:sldChg>
      <pc:sldChg chg="del">
        <pc:chgData name="Sabri Math" userId="033fee3d-82e8-4361-a595-a7bb599a34b4" providerId="ADAL" clId="{70475E3A-9229-43E1-98DC-AE62DA0DB8ED}" dt="2025-07-09T12:55:51.583" v="3" actId="47"/>
        <pc:sldMkLst>
          <pc:docMk/>
          <pc:sldMk cId="722801148" sldId="443"/>
        </pc:sldMkLst>
      </pc:sldChg>
      <pc:sldChg chg="add">
        <pc:chgData name="Sabri Math" userId="033fee3d-82e8-4361-a595-a7bb599a34b4" providerId="ADAL" clId="{70475E3A-9229-43E1-98DC-AE62DA0DB8ED}" dt="2025-07-09T14:11:21.195" v="25"/>
        <pc:sldMkLst>
          <pc:docMk/>
          <pc:sldMk cId="4016569983" sldId="443"/>
        </pc:sldMkLst>
      </pc:sldChg>
      <pc:sldChg chg="add">
        <pc:chgData name="Sabri Math" userId="033fee3d-82e8-4361-a595-a7bb599a34b4" providerId="ADAL" clId="{70475E3A-9229-43E1-98DC-AE62DA0DB8ED}" dt="2025-07-09T14:11:23.508" v="26"/>
        <pc:sldMkLst>
          <pc:docMk/>
          <pc:sldMk cId="2886430830" sldId="444"/>
        </pc:sldMkLst>
      </pc:sldChg>
    </pc:docChg>
  </pc:docChgLst>
  <pc:docChgLst>
    <pc:chgData name="Sabri Math" userId="033fee3d-82e8-4361-a595-a7bb599a34b4" providerId="ADAL" clId="{3A5162B0-0F7E-46AB-9BE0-161187587A34}"/>
    <pc:docChg chg="undo custSel addSld delSld modSld">
      <pc:chgData name="Sabri Math" userId="033fee3d-82e8-4361-a595-a7bb599a34b4" providerId="ADAL" clId="{3A5162B0-0F7E-46AB-9BE0-161187587A34}" dt="2025-06-17T19:10:23.227" v="97" actId="20577"/>
      <pc:docMkLst>
        <pc:docMk/>
      </pc:docMkLst>
      <pc:sldChg chg="delSp modSp mod">
        <pc:chgData name="Sabri Math" userId="033fee3d-82e8-4361-a595-a7bb599a34b4" providerId="ADAL" clId="{3A5162B0-0F7E-46AB-9BE0-161187587A34}" dt="2025-06-17T19:03:50.158" v="30" actId="478"/>
        <pc:sldMkLst>
          <pc:docMk/>
          <pc:sldMk cId="1416537282" sldId="256"/>
        </pc:sldMkLst>
        <pc:spChg chg="mod">
          <ac:chgData name="Sabri Math" userId="033fee3d-82e8-4361-a595-a7bb599a34b4" providerId="ADAL" clId="{3A5162B0-0F7E-46AB-9BE0-161187587A34}" dt="2025-06-17T19:03:46.359" v="29" actId="20577"/>
          <ac:spMkLst>
            <pc:docMk/>
            <pc:sldMk cId="1416537282" sldId="256"/>
            <ac:spMk id="2" creationId="{AD839CDB-1A47-9280-75AB-4A6B280D37C3}"/>
          </ac:spMkLst>
        </pc:spChg>
      </pc:sldChg>
      <pc:sldChg chg="del">
        <pc:chgData name="Sabri Math" userId="033fee3d-82e8-4361-a595-a7bb599a34b4" providerId="ADAL" clId="{3A5162B0-0F7E-46AB-9BE0-161187587A34}" dt="2025-06-17T19:04:21.317" v="34" actId="47"/>
        <pc:sldMkLst>
          <pc:docMk/>
          <pc:sldMk cId="2810799936" sldId="257"/>
        </pc:sldMkLst>
      </pc:sldChg>
      <pc:sldChg chg="add del">
        <pc:chgData name="Sabri Math" userId="033fee3d-82e8-4361-a595-a7bb599a34b4" providerId="ADAL" clId="{3A5162B0-0F7E-46AB-9BE0-161187587A34}" dt="2025-06-17T19:04:18.947" v="32" actId="47"/>
        <pc:sldMkLst>
          <pc:docMk/>
          <pc:sldMk cId="3237905155" sldId="258"/>
        </pc:sldMkLst>
      </pc:sldChg>
      <pc:sldChg chg="add del">
        <pc:chgData name="Sabri Math" userId="033fee3d-82e8-4361-a595-a7bb599a34b4" providerId="ADAL" clId="{3A5162B0-0F7E-46AB-9BE0-161187587A34}" dt="2025-06-17T19:04:19.652" v="33" actId="47"/>
        <pc:sldMkLst>
          <pc:docMk/>
          <pc:sldMk cId="3046391393" sldId="307"/>
        </pc:sldMkLst>
      </pc:sldChg>
      <pc:sldChg chg="modSp add mod">
        <pc:chgData name="Sabri Math" userId="033fee3d-82e8-4361-a595-a7bb599a34b4" providerId="ADAL" clId="{3A5162B0-0F7E-46AB-9BE0-161187587A34}" dt="2025-06-17T19:05:15.463" v="72" actId="20577"/>
        <pc:sldMkLst>
          <pc:docMk/>
          <pc:sldMk cId="2846175669" sldId="308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777114928" sldId="309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823957266" sldId="314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1729524364" sldId="315"/>
        </pc:sldMkLst>
      </pc:sldChg>
      <pc:sldChg chg="modSp add mod">
        <pc:chgData name="Sabri Math" userId="033fee3d-82e8-4361-a595-a7bb599a34b4" providerId="ADAL" clId="{3A5162B0-0F7E-46AB-9BE0-161187587A34}" dt="2025-06-17T19:06:29.405" v="79" actId="20577"/>
        <pc:sldMkLst>
          <pc:docMk/>
          <pc:sldMk cId="3076355148" sldId="316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410525046" sldId="317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437364359" sldId="319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1729390220" sldId="320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1464963322" sldId="321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2045842083" sldId="322"/>
        </pc:sldMkLst>
      </pc:sldChg>
      <pc:sldChg chg="delSp modSp add mod">
        <pc:chgData name="Sabri Math" userId="033fee3d-82e8-4361-a595-a7bb599a34b4" providerId="ADAL" clId="{3A5162B0-0F7E-46AB-9BE0-161187587A34}" dt="2025-06-17T19:08:00.831" v="84" actId="478"/>
        <pc:sldMkLst>
          <pc:docMk/>
          <pc:sldMk cId="1561054431" sldId="323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716238906" sldId="324"/>
        </pc:sldMkLst>
      </pc:sldChg>
      <pc:sldChg chg="modSp add mod">
        <pc:chgData name="Sabri Math" userId="033fee3d-82e8-4361-a595-a7bb599a34b4" providerId="ADAL" clId="{3A5162B0-0F7E-46AB-9BE0-161187587A34}" dt="2025-06-17T19:10:23.227" v="97" actId="20577"/>
        <pc:sldMkLst>
          <pc:docMk/>
          <pc:sldMk cId="3892123400" sldId="325"/>
        </pc:sldMkLst>
      </pc:sldChg>
      <pc:sldChg chg="delSp modSp add mod">
        <pc:chgData name="Sabri Math" userId="033fee3d-82e8-4361-a595-a7bb599a34b4" providerId="ADAL" clId="{3A5162B0-0F7E-46AB-9BE0-161187587A34}" dt="2025-06-17T19:07:51.309" v="82" actId="478"/>
        <pc:sldMkLst>
          <pc:docMk/>
          <pc:sldMk cId="10093207" sldId="376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2286357447" sldId="380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588103298" sldId="384"/>
        </pc:sldMkLst>
      </pc:sldChg>
      <pc:sldChg chg="delSp modSp add mod">
        <pc:chgData name="Sabri Math" userId="033fee3d-82e8-4361-a595-a7bb599a34b4" providerId="ADAL" clId="{3A5162B0-0F7E-46AB-9BE0-161187587A34}" dt="2025-06-17T19:05:09.434" v="60"/>
        <pc:sldMkLst>
          <pc:docMk/>
          <pc:sldMk cId="3786028858" sldId="390"/>
        </pc:sldMkLst>
      </pc:sldChg>
      <pc:sldChg chg="delSp add mod">
        <pc:chgData name="Sabri Math" userId="033fee3d-82e8-4361-a595-a7bb599a34b4" providerId="ADAL" clId="{3A5162B0-0F7E-46AB-9BE0-161187587A34}" dt="2025-06-17T19:06:12.920" v="76" actId="478"/>
        <pc:sldMkLst>
          <pc:docMk/>
          <pc:sldMk cId="3697422128" sldId="394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470592342" sldId="395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2060117024" sldId="396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206231747" sldId="432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1032791585" sldId="433"/>
        </pc:sldMkLst>
      </pc:sldChg>
      <pc:sldChg chg="modSp add mod">
        <pc:chgData name="Sabri Math" userId="033fee3d-82e8-4361-a595-a7bb599a34b4" providerId="ADAL" clId="{3A5162B0-0F7E-46AB-9BE0-161187587A34}" dt="2025-06-17T19:05:38.670" v="74" actId="20577"/>
        <pc:sldMkLst>
          <pc:docMk/>
          <pc:sldMk cId="1832156249" sldId="434"/>
        </pc:sldMkLst>
      </pc:sldChg>
      <pc:sldChg chg="delSp add mod">
        <pc:chgData name="Sabri Math" userId="033fee3d-82e8-4361-a595-a7bb599a34b4" providerId="ADAL" clId="{3A5162B0-0F7E-46AB-9BE0-161187587A34}" dt="2025-06-17T19:07:37.919" v="80" actId="478"/>
        <pc:sldMkLst>
          <pc:docMk/>
          <pc:sldMk cId="242395643" sldId="439"/>
        </pc:sldMkLst>
      </pc:sldChg>
      <pc:sldChg chg="delSp add mod">
        <pc:chgData name="Sabri Math" userId="033fee3d-82e8-4361-a595-a7bb599a34b4" providerId="ADAL" clId="{3A5162B0-0F7E-46AB-9BE0-161187587A34}" dt="2025-06-17T19:06:07.477" v="75" actId="478"/>
        <pc:sldMkLst>
          <pc:docMk/>
          <pc:sldMk cId="4071746268" sldId="440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3957422514" sldId="442"/>
        </pc:sldMkLst>
      </pc:sldChg>
      <pc:sldChg chg="add">
        <pc:chgData name="Sabri Math" userId="033fee3d-82e8-4361-a595-a7bb599a34b4" providerId="ADAL" clId="{3A5162B0-0F7E-46AB-9BE0-161187587A34}" dt="2025-06-17T19:04:14.777" v="31"/>
        <pc:sldMkLst>
          <pc:docMk/>
          <pc:sldMk cId="722801148" sldId="4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E4AA2-D79C-4AA9-95B4-3DBB2972FB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5512A-8C3F-403C-B6B3-7CC46D046B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Technical Interconnection Requirements (TIR): </a:t>
          </a:r>
          <a:r>
            <a:rPr lang="en-US" sz="1600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set of rules that provide governance and requirements to customers wishing to interconnect to the grid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7CD68D-22F9-4965-9788-8AE6628CF37D}" type="parTrans" cxnId="{EBF7EE17-692D-4D99-9638-879A9AA7C18F}">
      <dgm:prSet/>
      <dgm:spPr/>
      <dgm:t>
        <a:bodyPr/>
        <a:lstStyle/>
        <a:p>
          <a:endParaRPr lang="en-US"/>
        </a:p>
      </dgm:t>
    </dgm:pt>
    <dgm:pt modelId="{99DF1D5D-7C84-4635-9C76-193C92D24237}" type="sibTrans" cxnId="{EBF7EE17-692D-4D99-9638-879A9AA7C1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E8D174-EF25-4D15-AA32-BE4105D805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Structured around IEEE 1547 - 2018 Standard</a:t>
          </a:r>
          <a:endParaRPr lang="en-US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1C5650-2E08-4BB5-AFFD-15994B0713A5}" type="parTrans" cxnId="{16CA18ED-7B4D-4D4B-9D6E-F37C2F0959C5}">
      <dgm:prSet/>
      <dgm:spPr/>
      <dgm:t>
        <a:bodyPr/>
        <a:lstStyle/>
        <a:p>
          <a:endParaRPr lang="en-US"/>
        </a:p>
      </dgm:t>
    </dgm:pt>
    <dgm:pt modelId="{12BF9121-8099-4A42-909C-F277133DC36D}" type="sibTrans" cxnId="{16CA18ED-7B4D-4D4B-9D6E-F37C2F0959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51B451-7B89-4DD1-89C1-F187431A2F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Created in conjunction with EPRI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66FB4F-8E85-4372-9AB2-8DA8B4BB13A8}" type="parTrans" cxnId="{D3C1689A-E10C-46BA-91F3-51282AA1CAAE}">
      <dgm:prSet/>
      <dgm:spPr/>
      <dgm:t>
        <a:bodyPr/>
        <a:lstStyle/>
        <a:p>
          <a:endParaRPr lang="en-US"/>
        </a:p>
      </dgm:t>
    </dgm:pt>
    <dgm:pt modelId="{12BF10DA-A570-4B8D-9A41-30AE980F7320}" type="sibTrans" cxnId="{D3C1689A-E10C-46BA-91F3-51282AA1CA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4E92E40-7A50-4B2A-ACD5-23F2248979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Goal is to maintain a reliable grid while accommodating the most DER capacity efficiently and as economically feasible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8931E9-BF38-4029-B862-69258B4D2137}" type="parTrans" cxnId="{5079D534-E895-4DA1-9363-ED62C38754F0}">
      <dgm:prSet/>
      <dgm:spPr/>
      <dgm:t>
        <a:bodyPr/>
        <a:lstStyle/>
        <a:p>
          <a:endParaRPr lang="en-US"/>
        </a:p>
      </dgm:t>
    </dgm:pt>
    <dgm:pt modelId="{3878B6CA-FBC8-4B82-B5E2-9BEB7C837E69}" type="sibTrans" cxnId="{5079D534-E895-4DA1-9363-ED62C38754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1C97BF-A435-4027-8138-FF92C487D6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Changes are driven by Regulatory Requirements, technology and process changes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BCB868-B408-460C-A1E1-0D8DD593F14F}" type="parTrans" cxnId="{6C29AD56-70DA-4B94-B0EE-A0076500B774}">
      <dgm:prSet/>
      <dgm:spPr/>
      <dgm:t>
        <a:bodyPr/>
        <a:lstStyle/>
        <a:p>
          <a:endParaRPr lang="en-US"/>
        </a:p>
      </dgm:t>
    </dgm:pt>
    <dgm:pt modelId="{1990AA4C-B6E3-4362-81AC-47A7B7C964A7}" type="sibTrans" cxnId="{6C29AD56-70DA-4B94-B0EE-A0076500B7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787F4F-6888-4340-A9ED-C48430251F9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</a:t>
          </a:r>
          <a:r>
            <a:rPr lang="fr-FR" b="0" i="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fr-FR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fr-FR" b="0" i="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publicly</a:t>
          </a:r>
          <a:r>
            <a:rPr lang="fr-FR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b="0" i="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available</a:t>
          </a:r>
          <a:r>
            <a:rPr lang="fr-FR" b="0" i="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Document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B30D4E-E276-405F-BBE2-98848D95B9F7}" type="parTrans" cxnId="{283F1B24-A5C1-4DAF-B24E-CDF72C687458}">
      <dgm:prSet/>
      <dgm:spPr/>
      <dgm:t>
        <a:bodyPr/>
        <a:lstStyle/>
        <a:p>
          <a:endParaRPr lang="en-US"/>
        </a:p>
      </dgm:t>
    </dgm:pt>
    <dgm:pt modelId="{626D7FFA-195A-4DD0-9DFA-2738945423B4}" type="sibTrans" cxnId="{283F1B24-A5C1-4DAF-B24E-CDF72C687458}">
      <dgm:prSet/>
      <dgm:spPr/>
      <dgm:t>
        <a:bodyPr/>
        <a:lstStyle/>
        <a:p>
          <a:endParaRPr lang="en-US"/>
        </a:p>
      </dgm:t>
    </dgm:pt>
    <dgm:pt modelId="{266CE4B0-381E-4EBC-8551-00F9B1185AA4}" type="pres">
      <dgm:prSet presAssocID="{43BE4AA2-D79C-4AA9-95B4-3DBB2972FB3F}" presName="vert0" presStyleCnt="0">
        <dgm:presLayoutVars>
          <dgm:dir/>
          <dgm:animOne val="branch"/>
          <dgm:animLvl val="lvl"/>
        </dgm:presLayoutVars>
      </dgm:prSet>
      <dgm:spPr/>
    </dgm:pt>
    <dgm:pt modelId="{18FA6CAB-4F12-4BB0-AAFD-45AD85C5E537}" type="pres">
      <dgm:prSet presAssocID="{03F5512A-8C3F-403C-B6B3-7CC46D046B25}" presName="thickLine" presStyleLbl="alignNode1" presStyleIdx="0" presStyleCnt="6"/>
      <dgm:spPr/>
    </dgm:pt>
    <dgm:pt modelId="{6B4229CE-8850-451D-8486-BDF64C1F27CF}" type="pres">
      <dgm:prSet presAssocID="{03F5512A-8C3F-403C-B6B3-7CC46D046B25}" presName="horz1" presStyleCnt="0"/>
      <dgm:spPr/>
    </dgm:pt>
    <dgm:pt modelId="{E7268E45-65B3-4441-9A5C-2ADB89B76EA2}" type="pres">
      <dgm:prSet presAssocID="{03F5512A-8C3F-403C-B6B3-7CC46D046B25}" presName="tx1" presStyleLbl="revTx" presStyleIdx="0" presStyleCnt="6"/>
      <dgm:spPr/>
    </dgm:pt>
    <dgm:pt modelId="{0025CDE8-362A-4637-848D-1CF8D0910DED}" type="pres">
      <dgm:prSet presAssocID="{03F5512A-8C3F-403C-B6B3-7CC46D046B25}" presName="vert1" presStyleCnt="0"/>
      <dgm:spPr/>
    </dgm:pt>
    <dgm:pt modelId="{31680352-FD59-4BD3-9626-841C2C911B7C}" type="pres">
      <dgm:prSet presAssocID="{69E8D174-EF25-4D15-AA32-BE4105D805AA}" presName="thickLine" presStyleLbl="alignNode1" presStyleIdx="1" presStyleCnt="6"/>
      <dgm:spPr/>
    </dgm:pt>
    <dgm:pt modelId="{A727756C-DEAE-4DF6-88C4-913C87795938}" type="pres">
      <dgm:prSet presAssocID="{69E8D174-EF25-4D15-AA32-BE4105D805AA}" presName="horz1" presStyleCnt="0"/>
      <dgm:spPr/>
    </dgm:pt>
    <dgm:pt modelId="{84D82939-B787-487C-80B1-0932F008D750}" type="pres">
      <dgm:prSet presAssocID="{69E8D174-EF25-4D15-AA32-BE4105D805AA}" presName="tx1" presStyleLbl="revTx" presStyleIdx="1" presStyleCnt="6"/>
      <dgm:spPr/>
    </dgm:pt>
    <dgm:pt modelId="{7F741E18-EAD3-4778-9A55-7FA6A5C22A94}" type="pres">
      <dgm:prSet presAssocID="{69E8D174-EF25-4D15-AA32-BE4105D805AA}" presName="vert1" presStyleCnt="0"/>
      <dgm:spPr/>
    </dgm:pt>
    <dgm:pt modelId="{88B27E50-C60E-49E6-B762-CFCD82350AFD}" type="pres">
      <dgm:prSet presAssocID="{0A51B451-7B89-4DD1-89C1-F187431A2FD2}" presName="thickLine" presStyleLbl="alignNode1" presStyleIdx="2" presStyleCnt="6"/>
      <dgm:spPr/>
    </dgm:pt>
    <dgm:pt modelId="{23AF3E66-2211-41CD-9002-BA7FE2091541}" type="pres">
      <dgm:prSet presAssocID="{0A51B451-7B89-4DD1-89C1-F187431A2FD2}" presName="horz1" presStyleCnt="0"/>
      <dgm:spPr/>
    </dgm:pt>
    <dgm:pt modelId="{264CF952-0A59-4AD8-9E7C-9FA019B7C61F}" type="pres">
      <dgm:prSet presAssocID="{0A51B451-7B89-4DD1-89C1-F187431A2FD2}" presName="tx1" presStyleLbl="revTx" presStyleIdx="2" presStyleCnt="6"/>
      <dgm:spPr/>
    </dgm:pt>
    <dgm:pt modelId="{CEF32DE3-1EB6-44F3-ADE9-42332C7C0FFC}" type="pres">
      <dgm:prSet presAssocID="{0A51B451-7B89-4DD1-89C1-F187431A2FD2}" presName="vert1" presStyleCnt="0"/>
      <dgm:spPr/>
    </dgm:pt>
    <dgm:pt modelId="{EA8F1243-DB84-49D5-8474-52E16776CA10}" type="pres">
      <dgm:prSet presAssocID="{A4E92E40-7A50-4B2A-ACD5-23F22489796E}" presName="thickLine" presStyleLbl="alignNode1" presStyleIdx="3" presStyleCnt="6"/>
      <dgm:spPr/>
    </dgm:pt>
    <dgm:pt modelId="{E2F32728-B60E-423D-A6A3-8CDC84A5951B}" type="pres">
      <dgm:prSet presAssocID="{A4E92E40-7A50-4B2A-ACD5-23F22489796E}" presName="horz1" presStyleCnt="0"/>
      <dgm:spPr/>
    </dgm:pt>
    <dgm:pt modelId="{CF06EA4A-AE5A-433B-A998-DD428D8017C4}" type="pres">
      <dgm:prSet presAssocID="{A4E92E40-7A50-4B2A-ACD5-23F22489796E}" presName="tx1" presStyleLbl="revTx" presStyleIdx="3" presStyleCnt="6"/>
      <dgm:spPr/>
    </dgm:pt>
    <dgm:pt modelId="{66417033-A84B-4283-85C9-E595FFA1D568}" type="pres">
      <dgm:prSet presAssocID="{A4E92E40-7A50-4B2A-ACD5-23F22489796E}" presName="vert1" presStyleCnt="0"/>
      <dgm:spPr/>
    </dgm:pt>
    <dgm:pt modelId="{B9B9940C-A116-4DDF-ABB5-721951B865A2}" type="pres">
      <dgm:prSet presAssocID="{B01C97BF-A435-4027-8138-FF92C487D62D}" presName="thickLine" presStyleLbl="alignNode1" presStyleIdx="4" presStyleCnt="6"/>
      <dgm:spPr/>
    </dgm:pt>
    <dgm:pt modelId="{75FFE77D-9387-4F91-A6E2-EC8DB2A57672}" type="pres">
      <dgm:prSet presAssocID="{B01C97BF-A435-4027-8138-FF92C487D62D}" presName="horz1" presStyleCnt="0"/>
      <dgm:spPr/>
    </dgm:pt>
    <dgm:pt modelId="{1B745F18-62B7-4EE3-89D7-BB875DDA7CC1}" type="pres">
      <dgm:prSet presAssocID="{B01C97BF-A435-4027-8138-FF92C487D62D}" presName="tx1" presStyleLbl="revTx" presStyleIdx="4" presStyleCnt="6"/>
      <dgm:spPr/>
    </dgm:pt>
    <dgm:pt modelId="{5901AC51-02FA-4E12-8AC9-8E52C952B954}" type="pres">
      <dgm:prSet presAssocID="{B01C97BF-A435-4027-8138-FF92C487D62D}" presName="vert1" presStyleCnt="0"/>
      <dgm:spPr/>
    </dgm:pt>
    <dgm:pt modelId="{6C4EB307-EAF1-495A-9867-4B2FC947F723}" type="pres">
      <dgm:prSet presAssocID="{16787F4F-6888-4340-A9ED-C48430251F9C}" presName="thickLine" presStyleLbl="alignNode1" presStyleIdx="5" presStyleCnt="6"/>
      <dgm:spPr/>
    </dgm:pt>
    <dgm:pt modelId="{9EC2D08E-08BF-4136-A9B6-D46D0E2A0541}" type="pres">
      <dgm:prSet presAssocID="{16787F4F-6888-4340-A9ED-C48430251F9C}" presName="horz1" presStyleCnt="0"/>
      <dgm:spPr/>
    </dgm:pt>
    <dgm:pt modelId="{DE72912F-7AC7-4CC9-B53F-E30A72A3E8B3}" type="pres">
      <dgm:prSet presAssocID="{16787F4F-6888-4340-A9ED-C48430251F9C}" presName="tx1" presStyleLbl="revTx" presStyleIdx="5" presStyleCnt="6"/>
      <dgm:spPr/>
    </dgm:pt>
    <dgm:pt modelId="{F5F67A70-DFD8-4EAA-883B-98F5EB5A5B39}" type="pres">
      <dgm:prSet presAssocID="{16787F4F-6888-4340-A9ED-C48430251F9C}" presName="vert1" presStyleCnt="0"/>
      <dgm:spPr/>
    </dgm:pt>
  </dgm:ptLst>
  <dgm:cxnLst>
    <dgm:cxn modelId="{63C0B20B-81F2-4AD9-81A8-5E5E1341ED63}" type="presOf" srcId="{69E8D174-EF25-4D15-AA32-BE4105D805AA}" destId="{84D82939-B787-487C-80B1-0932F008D750}" srcOrd="0" destOrd="0" presId="urn:microsoft.com/office/officeart/2008/layout/LinedList"/>
    <dgm:cxn modelId="{EBF7EE17-692D-4D99-9638-879A9AA7C18F}" srcId="{43BE4AA2-D79C-4AA9-95B4-3DBB2972FB3F}" destId="{03F5512A-8C3F-403C-B6B3-7CC46D046B25}" srcOrd="0" destOrd="0" parTransId="{087CD68D-22F9-4965-9788-8AE6628CF37D}" sibTransId="{99DF1D5D-7C84-4635-9C76-193C92D24237}"/>
    <dgm:cxn modelId="{283F1B24-A5C1-4DAF-B24E-CDF72C687458}" srcId="{43BE4AA2-D79C-4AA9-95B4-3DBB2972FB3F}" destId="{16787F4F-6888-4340-A9ED-C48430251F9C}" srcOrd="5" destOrd="0" parTransId="{4AB30D4E-E276-405F-BBE2-98848D95B9F7}" sibTransId="{626D7FFA-195A-4DD0-9DFA-2738945423B4}"/>
    <dgm:cxn modelId="{5079D534-E895-4DA1-9363-ED62C38754F0}" srcId="{43BE4AA2-D79C-4AA9-95B4-3DBB2972FB3F}" destId="{A4E92E40-7A50-4B2A-ACD5-23F22489796E}" srcOrd="3" destOrd="0" parTransId="{F88931E9-BF38-4029-B862-69258B4D2137}" sibTransId="{3878B6CA-FBC8-4B82-B5E2-9BEB7C837E69}"/>
    <dgm:cxn modelId="{BBD7C244-14BC-463E-8614-B31BF42771CD}" type="presOf" srcId="{B01C97BF-A435-4027-8138-FF92C487D62D}" destId="{1B745F18-62B7-4EE3-89D7-BB875DDA7CC1}" srcOrd="0" destOrd="0" presId="urn:microsoft.com/office/officeart/2008/layout/LinedList"/>
    <dgm:cxn modelId="{6C29AD56-70DA-4B94-B0EE-A0076500B774}" srcId="{43BE4AA2-D79C-4AA9-95B4-3DBB2972FB3F}" destId="{B01C97BF-A435-4027-8138-FF92C487D62D}" srcOrd="4" destOrd="0" parTransId="{4ABCB868-B408-460C-A1E1-0D8DD593F14F}" sibTransId="{1990AA4C-B6E3-4362-81AC-47A7B7C964A7}"/>
    <dgm:cxn modelId="{DF023E98-BE64-4134-8F09-A9E53A668452}" type="presOf" srcId="{0A51B451-7B89-4DD1-89C1-F187431A2FD2}" destId="{264CF952-0A59-4AD8-9E7C-9FA019B7C61F}" srcOrd="0" destOrd="0" presId="urn:microsoft.com/office/officeart/2008/layout/LinedList"/>
    <dgm:cxn modelId="{D3C1689A-E10C-46BA-91F3-51282AA1CAAE}" srcId="{43BE4AA2-D79C-4AA9-95B4-3DBB2972FB3F}" destId="{0A51B451-7B89-4DD1-89C1-F187431A2FD2}" srcOrd="2" destOrd="0" parTransId="{EB66FB4F-8E85-4372-9AB2-8DA8B4BB13A8}" sibTransId="{12BF10DA-A570-4B8D-9A41-30AE980F7320}"/>
    <dgm:cxn modelId="{8D2892C6-0ACB-4978-A1FF-49D8DE1B3D86}" type="presOf" srcId="{16787F4F-6888-4340-A9ED-C48430251F9C}" destId="{DE72912F-7AC7-4CC9-B53F-E30A72A3E8B3}" srcOrd="0" destOrd="0" presId="urn:microsoft.com/office/officeart/2008/layout/LinedList"/>
    <dgm:cxn modelId="{0AD82ECC-E5CA-44E8-B8C8-21C35DC5356D}" type="presOf" srcId="{43BE4AA2-D79C-4AA9-95B4-3DBB2972FB3F}" destId="{266CE4B0-381E-4EBC-8551-00F9B1185AA4}" srcOrd="0" destOrd="0" presId="urn:microsoft.com/office/officeart/2008/layout/LinedList"/>
    <dgm:cxn modelId="{8D249EE0-C991-4DE3-9CD6-82B8B715E7BF}" type="presOf" srcId="{A4E92E40-7A50-4B2A-ACD5-23F22489796E}" destId="{CF06EA4A-AE5A-433B-A998-DD428D8017C4}" srcOrd="0" destOrd="0" presId="urn:microsoft.com/office/officeart/2008/layout/LinedList"/>
    <dgm:cxn modelId="{16CA18ED-7B4D-4D4B-9D6E-F37C2F0959C5}" srcId="{43BE4AA2-D79C-4AA9-95B4-3DBB2972FB3F}" destId="{69E8D174-EF25-4D15-AA32-BE4105D805AA}" srcOrd="1" destOrd="0" parTransId="{E41C5650-2E08-4BB5-AFFD-15994B0713A5}" sibTransId="{12BF9121-8099-4A42-909C-F277133DC36D}"/>
    <dgm:cxn modelId="{5FEF2DEE-2639-47FE-A48D-D3E4C1480085}" type="presOf" srcId="{03F5512A-8C3F-403C-B6B3-7CC46D046B25}" destId="{E7268E45-65B3-4441-9A5C-2ADB89B76EA2}" srcOrd="0" destOrd="0" presId="urn:microsoft.com/office/officeart/2008/layout/LinedList"/>
    <dgm:cxn modelId="{ABB1F4BA-708B-497A-AB94-2EEC7D2990F4}" type="presParOf" srcId="{266CE4B0-381E-4EBC-8551-00F9B1185AA4}" destId="{18FA6CAB-4F12-4BB0-AAFD-45AD85C5E537}" srcOrd="0" destOrd="0" presId="urn:microsoft.com/office/officeart/2008/layout/LinedList"/>
    <dgm:cxn modelId="{578CB0AB-A947-4C90-9A50-AEC6334E1F05}" type="presParOf" srcId="{266CE4B0-381E-4EBC-8551-00F9B1185AA4}" destId="{6B4229CE-8850-451D-8486-BDF64C1F27CF}" srcOrd="1" destOrd="0" presId="urn:microsoft.com/office/officeart/2008/layout/LinedList"/>
    <dgm:cxn modelId="{7974B5AF-BDEC-4D2B-9050-F82E4025C383}" type="presParOf" srcId="{6B4229CE-8850-451D-8486-BDF64C1F27CF}" destId="{E7268E45-65B3-4441-9A5C-2ADB89B76EA2}" srcOrd="0" destOrd="0" presId="urn:microsoft.com/office/officeart/2008/layout/LinedList"/>
    <dgm:cxn modelId="{A5AE5290-25CB-43D6-BCB0-0D440027C5BD}" type="presParOf" srcId="{6B4229CE-8850-451D-8486-BDF64C1F27CF}" destId="{0025CDE8-362A-4637-848D-1CF8D0910DED}" srcOrd="1" destOrd="0" presId="urn:microsoft.com/office/officeart/2008/layout/LinedList"/>
    <dgm:cxn modelId="{660913C4-8D9B-41C5-8ECA-E9B20107FBAB}" type="presParOf" srcId="{266CE4B0-381E-4EBC-8551-00F9B1185AA4}" destId="{31680352-FD59-4BD3-9626-841C2C911B7C}" srcOrd="2" destOrd="0" presId="urn:microsoft.com/office/officeart/2008/layout/LinedList"/>
    <dgm:cxn modelId="{8271C923-63A3-467C-B687-2777F9ABF77A}" type="presParOf" srcId="{266CE4B0-381E-4EBC-8551-00F9B1185AA4}" destId="{A727756C-DEAE-4DF6-88C4-913C87795938}" srcOrd="3" destOrd="0" presId="urn:microsoft.com/office/officeart/2008/layout/LinedList"/>
    <dgm:cxn modelId="{E0E91FA1-D487-46C7-B751-8805071922FD}" type="presParOf" srcId="{A727756C-DEAE-4DF6-88C4-913C87795938}" destId="{84D82939-B787-487C-80B1-0932F008D750}" srcOrd="0" destOrd="0" presId="urn:microsoft.com/office/officeart/2008/layout/LinedList"/>
    <dgm:cxn modelId="{078FE34C-5DC5-4D76-BF4E-42C4B4D6BB77}" type="presParOf" srcId="{A727756C-DEAE-4DF6-88C4-913C87795938}" destId="{7F741E18-EAD3-4778-9A55-7FA6A5C22A94}" srcOrd="1" destOrd="0" presId="urn:microsoft.com/office/officeart/2008/layout/LinedList"/>
    <dgm:cxn modelId="{68BC42C2-90CD-43A7-BA10-4955AEF506B7}" type="presParOf" srcId="{266CE4B0-381E-4EBC-8551-00F9B1185AA4}" destId="{88B27E50-C60E-49E6-B762-CFCD82350AFD}" srcOrd="4" destOrd="0" presId="urn:microsoft.com/office/officeart/2008/layout/LinedList"/>
    <dgm:cxn modelId="{27D655E7-D60A-4A01-969C-C8AF31CD8B3A}" type="presParOf" srcId="{266CE4B0-381E-4EBC-8551-00F9B1185AA4}" destId="{23AF3E66-2211-41CD-9002-BA7FE2091541}" srcOrd="5" destOrd="0" presId="urn:microsoft.com/office/officeart/2008/layout/LinedList"/>
    <dgm:cxn modelId="{3B2F4B82-5F20-4194-9DDD-E1508B322398}" type="presParOf" srcId="{23AF3E66-2211-41CD-9002-BA7FE2091541}" destId="{264CF952-0A59-4AD8-9E7C-9FA019B7C61F}" srcOrd="0" destOrd="0" presId="urn:microsoft.com/office/officeart/2008/layout/LinedList"/>
    <dgm:cxn modelId="{DA91895A-54F8-4D84-8248-FB0DC9CFE03C}" type="presParOf" srcId="{23AF3E66-2211-41CD-9002-BA7FE2091541}" destId="{CEF32DE3-1EB6-44F3-ADE9-42332C7C0FFC}" srcOrd="1" destOrd="0" presId="urn:microsoft.com/office/officeart/2008/layout/LinedList"/>
    <dgm:cxn modelId="{CFCC904A-897D-41BF-9F1C-0F8D40F96D1C}" type="presParOf" srcId="{266CE4B0-381E-4EBC-8551-00F9B1185AA4}" destId="{EA8F1243-DB84-49D5-8474-52E16776CA10}" srcOrd="6" destOrd="0" presId="urn:microsoft.com/office/officeart/2008/layout/LinedList"/>
    <dgm:cxn modelId="{5522669A-652C-4009-B11A-F52A0D3B77F3}" type="presParOf" srcId="{266CE4B0-381E-4EBC-8551-00F9B1185AA4}" destId="{E2F32728-B60E-423D-A6A3-8CDC84A5951B}" srcOrd="7" destOrd="0" presId="urn:microsoft.com/office/officeart/2008/layout/LinedList"/>
    <dgm:cxn modelId="{317B9DB1-A293-4F1F-9A84-7B7016146A89}" type="presParOf" srcId="{E2F32728-B60E-423D-A6A3-8CDC84A5951B}" destId="{CF06EA4A-AE5A-433B-A998-DD428D8017C4}" srcOrd="0" destOrd="0" presId="urn:microsoft.com/office/officeart/2008/layout/LinedList"/>
    <dgm:cxn modelId="{010660FF-3F5E-49D6-A874-47C795D43B3C}" type="presParOf" srcId="{E2F32728-B60E-423D-A6A3-8CDC84A5951B}" destId="{66417033-A84B-4283-85C9-E595FFA1D568}" srcOrd="1" destOrd="0" presId="urn:microsoft.com/office/officeart/2008/layout/LinedList"/>
    <dgm:cxn modelId="{44EA5011-0592-47DD-BD14-77E7D6FB597D}" type="presParOf" srcId="{266CE4B0-381E-4EBC-8551-00F9B1185AA4}" destId="{B9B9940C-A116-4DDF-ABB5-721951B865A2}" srcOrd="8" destOrd="0" presId="urn:microsoft.com/office/officeart/2008/layout/LinedList"/>
    <dgm:cxn modelId="{858B3757-9538-4871-A17E-33F8EF479EB9}" type="presParOf" srcId="{266CE4B0-381E-4EBC-8551-00F9B1185AA4}" destId="{75FFE77D-9387-4F91-A6E2-EC8DB2A57672}" srcOrd="9" destOrd="0" presId="urn:microsoft.com/office/officeart/2008/layout/LinedList"/>
    <dgm:cxn modelId="{85432C63-C06E-45A2-AB72-949E01FB95E7}" type="presParOf" srcId="{75FFE77D-9387-4F91-A6E2-EC8DB2A57672}" destId="{1B745F18-62B7-4EE3-89D7-BB875DDA7CC1}" srcOrd="0" destOrd="0" presId="urn:microsoft.com/office/officeart/2008/layout/LinedList"/>
    <dgm:cxn modelId="{8A9D3F18-3394-4872-BC03-0A28D9EE240A}" type="presParOf" srcId="{75FFE77D-9387-4F91-A6E2-EC8DB2A57672}" destId="{5901AC51-02FA-4E12-8AC9-8E52C952B954}" srcOrd="1" destOrd="0" presId="urn:microsoft.com/office/officeart/2008/layout/LinedList"/>
    <dgm:cxn modelId="{B3C258CC-3E44-4AE0-97BB-71E300A23F01}" type="presParOf" srcId="{266CE4B0-381E-4EBC-8551-00F9B1185AA4}" destId="{6C4EB307-EAF1-495A-9867-4B2FC947F723}" srcOrd="10" destOrd="0" presId="urn:microsoft.com/office/officeart/2008/layout/LinedList"/>
    <dgm:cxn modelId="{C885FD7C-9603-4BA3-A55F-BBCAEC382502}" type="presParOf" srcId="{266CE4B0-381E-4EBC-8551-00F9B1185AA4}" destId="{9EC2D08E-08BF-4136-A9B6-D46D0E2A0541}" srcOrd="11" destOrd="0" presId="urn:microsoft.com/office/officeart/2008/layout/LinedList"/>
    <dgm:cxn modelId="{C3316CCB-25A2-49DE-ABA4-4CD391FD2429}" type="presParOf" srcId="{9EC2D08E-08BF-4136-A9B6-D46D0E2A0541}" destId="{DE72912F-7AC7-4CC9-B53F-E30A72A3E8B3}" srcOrd="0" destOrd="0" presId="urn:microsoft.com/office/officeart/2008/layout/LinedList"/>
    <dgm:cxn modelId="{C1DCF922-FE20-4478-9AF1-FCB31BC97838}" type="presParOf" srcId="{9EC2D08E-08BF-4136-A9B6-D46D0E2A0541}" destId="{F5F67A70-DFD8-4EAA-883B-98F5EB5A5B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A6CAB-4F12-4BB0-AAFD-45AD85C5E537}">
      <dsp:nvSpPr>
        <dsp:cNvPr id="0" name=""/>
        <dsp:cNvSpPr/>
      </dsp:nvSpPr>
      <dsp:spPr>
        <a:xfrm>
          <a:off x="0" y="2195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68E45-65B3-4441-9A5C-2ADB89B76EA2}">
      <dsp:nvSpPr>
        <dsp:cNvPr id="0" name=""/>
        <dsp:cNvSpPr/>
      </dsp:nvSpPr>
      <dsp:spPr>
        <a:xfrm>
          <a:off x="0" y="2195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Technical Interconnection Requirements (TIR): </a:t>
          </a:r>
          <a:r>
            <a:rPr lang="en-US" sz="16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set of rules that provide governance and requirements to customers wishing to interconnect to the grid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95"/>
        <a:ext cx="6948846" cy="748568"/>
      </dsp:txXfrm>
    </dsp:sp>
    <dsp:sp modelId="{31680352-FD59-4BD3-9626-841C2C911B7C}">
      <dsp:nvSpPr>
        <dsp:cNvPr id="0" name=""/>
        <dsp:cNvSpPr/>
      </dsp:nvSpPr>
      <dsp:spPr>
        <a:xfrm>
          <a:off x="0" y="750763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82939-B787-487C-80B1-0932F008D750}">
      <dsp:nvSpPr>
        <dsp:cNvPr id="0" name=""/>
        <dsp:cNvSpPr/>
      </dsp:nvSpPr>
      <dsp:spPr>
        <a:xfrm>
          <a:off x="0" y="750763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Structured around IEEE 1547 - 2018 Standard</a:t>
          </a:r>
          <a:endParaRPr lang="en-US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50763"/>
        <a:ext cx="6948846" cy="748568"/>
      </dsp:txXfrm>
    </dsp:sp>
    <dsp:sp modelId="{88B27E50-C60E-49E6-B762-CFCD82350AFD}">
      <dsp:nvSpPr>
        <dsp:cNvPr id="0" name=""/>
        <dsp:cNvSpPr/>
      </dsp:nvSpPr>
      <dsp:spPr>
        <a:xfrm>
          <a:off x="0" y="1499331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CF952-0A59-4AD8-9E7C-9FA019B7C61F}">
      <dsp:nvSpPr>
        <dsp:cNvPr id="0" name=""/>
        <dsp:cNvSpPr/>
      </dsp:nvSpPr>
      <dsp:spPr>
        <a:xfrm>
          <a:off x="0" y="1499331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Created in conjunction with EPRI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99331"/>
        <a:ext cx="6948846" cy="748568"/>
      </dsp:txXfrm>
    </dsp:sp>
    <dsp:sp modelId="{EA8F1243-DB84-49D5-8474-52E16776CA10}">
      <dsp:nvSpPr>
        <dsp:cNvPr id="0" name=""/>
        <dsp:cNvSpPr/>
      </dsp:nvSpPr>
      <dsp:spPr>
        <a:xfrm>
          <a:off x="0" y="2247900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6EA4A-AE5A-433B-A998-DD428D8017C4}">
      <dsp:nvSpPr>
        <dsp:cNvPr id="0" name=""/>
        <dsp:cNvSpPr/>
      </dsp:nvSpPr>
      <dsp:spPr>
        <a:xfrm>
          <a:off x="0" y="2247900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Goal is to maintain a reliable grid while accommodating the most DER capacity efficiently and as economically feasible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47900"/>
        <a:ext cx="6948846" cy="748568"/>
      </dsp:txXfrm>
    </dsp:sp>
    <dsp:sp modelId="{B9B9940C-A116-4DDF-ABB5-721951B865A2}">
      <dsp:nvSpPr>
        <dsp:cNvPr id="0" name=""/>
        <dsp:cNvSpPr/>
      </dsp:nvSpPr>
      <dsp:spPr>
        <a:xfrm>
          <a:off x="0" y="2996468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45F18-62B7-4EE3-89D7-BB875DDA7CC1}">
      <dsp:nvSpPr>
        <dsp:cNvPr id="0" name=""/>
        <dsp:cNvSpPr/>
      </dsp:nvSpPr>
      <dsp:spPr>
        <a:xfrm>
          <a:off x="0" y="2996468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Changes are driven by Regulatory Requirements, technology and process changes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96468"/>
        <a:ext cx="6948846" cy="748568"/>
      </dsp:txXfrm>
    </dsp:sp>
    <dsp:sp modelId="{6C4EB307-EAF1-495A-9867-4B2FC947F723}">
      <dsp:nvSpPr>
        <dsp:cNvPr id="0" name=""/>
        <dsp:cNvSpPr/>
      </dsp:nvSpPr>
      <dsp:spPr>
        <a:xfrm>
          <a:off x="0" y="3745036"/>
          <a:ext cx="69488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2912F-7AC7-4CC9-B53F-E30A72A3E8B3}">
      <dsp:nvSpPr>
        <dsp:cNvPr id="0" name=""/>
        <dsp:cNvSpPr/>
      </dsp:nvSpPr>
      <dsp:spPr>
        <a:xfrm>
          <a:off x="0" y="3745036"/>
          <a:ext cx="6948846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</a:t>
          </a:r>
          <a:r>
            <a:rPr lang="fr-FR" sz="1900" b="0" i="0" kern="120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fr-FR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fr-FR" sz="1900" b="0" i="0" kern="120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publicly</a:t>
          </a:r>
          <a:r>
            <a:rPr lang="fr-FR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0" i="0" kern="1200" baseline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available</a:t>
          </a:r>
          <a:r>
            <a:rPr lang="fr-FR" sz="1900" b="0" i="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Document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745036"/>
        <a:ext cx="6948846" cy="74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0D092-4094-44F9-A0CC-9A8075F65B8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1DA5-B885-47A2-9946-6E12B6E0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253F1-F306-4BAA-B5F4-39A700E442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4E414-3FE9-8140-9FC1-27F6721EC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98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F6B0-38EF-2394-8743-43D4D740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10593-7F39-A35F-C952-B190C977D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87387-AEAC-2E45-5CDE-99D792E65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0301-5FE1-D260-4DB6-7671D024C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4E414-3FE9-8140-9FC1-27F6721EC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1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content slide. When playing this presentation as a slideshow, this slide will be where live content appears. Please leave the following Slide Code tag in place: &lt;cnf&gt;M1TTXCK3QD3SR322&lt;/cnf&gt;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content slide. When playing this presentation as a slideshow, this slide will be where live content appears. Please leave the following Slide Code tag in place: &lt;cnf&gt;TDG3TAEC8KNPYE4F&lt;/cnf&gt;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and green background&#10;&#10;Description automatically generated">
            <a:extLst>
              <a:ext uri="{FF2B5EF4-FFF2-40B4-BE49-F238E27FC236}">
                <a16:creationId xmlns:a16="http://schemas.microsoft.com/office/drawing/2014/main" id="{41D5218D-09AE-143C-CC33-DF3552FC0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2289-CE1A-23B2-032F-2584FA3B1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195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6534A-30E0-CC3F-684C-A100B4444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163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8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1007-672D-93EB-A6B4-1D3BE0BDC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5F5A0-BF64-5B22-FF9C-768E5200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A945-CD26-D15F-500E-1D6F362E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C4F-4228-41C9-A99F-5BD2D5042862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C5AE-72B2-42BC-43EA-EB11FE81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A2D1-0E4D-9983-535A-C037F1C7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413F-709C-9F54-ABDF-38B873D2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B523-B388-40AE-D7E5-4BA41708A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B875-DE68-49D1-6C24-C088EA95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D69-C70C-488A-A577-80687B955A22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9981-A8C8-8CBF-A766-5DAA7FD3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D7BC-D530-E38A-2FCF-C6C77EDA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D3C4-58B2-6B42-FA11-F6E86A17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23972-5E80-95AF-F7EA-E23097F7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0F3E-C648-3FF9-6DF3-2A3F39B5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7387-EF95-46CA-9735-307EF8F2CA5B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4B3B-980A-BB75-F245-532112C6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07D8-3422-F860-4D8C-E23932A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931F-FF7B-4C69-7589-FCD0C6E8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BCBC4-72B7-59B8-ADA0-56682A906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3A7F6-3F97-FE7C-A6EB-811D6F78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E9089-572D-63F0-6EB8-26E8E2AA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11FC-2049-4351-9AD1-C2BC9D55C4B6}" type="datetime1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B343-5DBA-BE09-7C75-75B682DF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84DF1-D4E2-6243-3F74-BBA2F27C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74D3-6F63-83C7-53D7-D7A97FBA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9A23-9843-BDE3-17B3-DC11E3F2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41F15-D50F-F01D-D61C-F9B8A8AF1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33CAA-1E2C-D6EB-DE86-240087EC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E2EA8-6092-1D2E-C8E1-97464C03B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7255F-6B87-A6AC-B3CF-2A10C8B0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8C30-E63D-41C6-B196-67B832E2B220}" type="datetime1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BD088-4A10-695C-7F9C-571874D6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6F769-71CF-E235-54EE-2895A714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B1C0-3885-C424-EA3E-1997FB4E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32431-B599-A110-A964-6A10CB56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240-9018-49A0-BCDE-C21DD4E5FF0A}" type="datetime1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9F030-8B9C-5B4D-BF92-8767FF4C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7DB49-4F80-3D0C-79E5-A386EE40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FA583-89D6-3A2D-D869-961CF8BE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225-5B1A-4836-A85E-5CE9080796FD}" type="datetime1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E7A4D-D201-1EB2-5A10-4E0678DE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BE2B-BB15-AFBF-C3C9-6B5D0425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1FFC-E1AC-BCE4-CDF4-AF45C0F9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8D4D-E4C0-C9AC-A40F-F35EAA8E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A0096-8512-7AC0-148C-60863A4A3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A2959-1A40-5262-2ADE-CC4BFDA8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DB-586C-4838-9AF6-BD2BF9190F57}" type="datetime1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5DEAE-4307-A49B-FDDC-7071CC4D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8D5D1-562C-F169-7532-B2B01E2A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7F27-F18C-A9A8-7F56-0AC1693A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3D791B-01A7-FE6B-E998-63FFDCF07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BD231-4D1F-EB0D-10C0-CB2471DF7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0FA10-6AF8-629F-C8E7-F61BFDE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B3D-A49D-47F0-A8A4-09DA084769A7}" type="datetime1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C6AF6-5DD6-283F-E270-3E24D5C1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603BE-91F7-FAD7-75F4-DFF43E76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0402-F63E-B2B7-0EA1-88A1CD5C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D596A-F2F7-EE0A-9DF0-4373C06FD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B0AA-3C74-F743-BFC2-332B9440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F782-DE19-422D-BE9B-20D6A442DDF5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91B1-3BDD-5CE5-9A8C-9700DF89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395C-E695-9894-15FA-B37DC242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9266-C1CA-C2CF-9049-9B447E21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7161-8570-8C20-1ABC-656EAED0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76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27E97-C044-B568-89FB-06F31F2FC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8D309-A39F-71A5-32E8-D3648A538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FC949-57D8-1F9E-3A46-22A93E65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5AFC-51D3-4EAA-9E03-4593CB872FD0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F74F-6B13-652C-7A38-02BCAB98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3A185-AAB4-281C-B746-2A20397D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7852B8-030F-D64F-876C-EC2FF51E31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RE+ TIR PANEL DISCUSSION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9DD16-2708-224B-88A3-7128C03AF4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19A0B88-BF49-0446-AB6C-EDFF5613CB1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14500"/>
            <a:ext cx="5486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714500"/>
            <a:ext cx="5486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pos="393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9" name="Pepco Holdings" descr="Pepco Holdings: An Exelon Company">
            <a:extLst>
              <a:ext uri="{FF2B5EF4-FFF2-40B4-BE49-F238E27FC236}">
                <a16:creationId xmlns:a16="http://schemas.microsoft.com/office/drawing/2014/main" id="{C43EA321-F25C-064D-ACE3-09050E080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00168" y="203196"/>
            <a:ext cx="4238498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112776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846320"/>
            <a:ext cx="112776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52612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2D51-AA18-845E-4A08-63B2689F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BECB-6A9B-9DC5-D69E-E62A81D5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44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4DF5-B125-F642-3D24-C906B878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32EE7-0D48-F522-C235-E951E04A4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42B70-A0FB-6145-740F-6B66ACCFB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6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43E-F55A-D69B-004E-15DC728D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9BF3-12F2-25A7-3E6C-49D88A18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8320-D6E1-6211-CFF3-833BF606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49D32-670D-C106-78B8-F64958D2D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8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2F73-4A76-532C-8184-3E5ED045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7746C-AE92-2B0D-D3A8-B6591177C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EA062-B2EE-4C37-2BBA-F8473BFDC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9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1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sphere&#10;&#10;Description automatically generated">
            <a:extLst>
              <a:ext uri="{FF2B5EF4-FFF2-40B4-BE49-F238E27FC236}">
                <a16:creationId xmlns:a16="http://schemas.microsoft.com/office/drawing/2014/main" id="{27AD2612-42A5-76FD-BEC5-9DF634F15E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8B133-09BE-139F-81BA-07B99FA4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075D4-EECC-7272-A770-82564FB0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2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3B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D0275-61EF-19A1-174E-62B93458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27141-C481-79D0-5AD0-F664916B2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0E570-79E6-6546-C0C8-B265E4BA8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243C5F-99F5-4549-AC33-27583198F53E}" type="datetime1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5396-E4A6-9BBD-24FD-29B5E50ED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RE+ TIR PANEL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0DBF-52B9-8FE0-6B91-BA1BE224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D1D2D-3071-4F26-8C83-2E4B4A2F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9CDB-1A47-9280-75AB-4A6B280D3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632" y="1651684"/>
            <a:ext cx="7711440" cy="2387600"/>
          </a:xfrm>
        </p:spPr>
        <p:txBody>
          <a:bodyPr/>
          <a:lstStyle/>
          <a:p>
            <a:pPr algn="ctr"/>
            <a:r>
              <a:rPr lang="en-US" dirty="0"/>
              <a:t>Welcome to </a:t>
            </a:r>
            <a:br>
              <a:rPr lang="en-US" dirty="0"/>
            </a:br>
            <a:r>
              <a:rPr lang="en-US" dirty="0"/>
              <a:t>RE+ Mid-Atlantic</a:t>
            </a:r>
          </a:p>
        </p:txBody>
      </p:sp>
    </p:spTree>
    <p:extLst>
      <p:ext uri="{BB962C8B-B14F-4D97-AF65-F5344CB8AC3E}">
        <p14:creationId xmlns:p14="http://schemas.microsoft.com/office/powerpoint/2010/main" val="141653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685800"/>
            <a:ext cx="1121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b="1" i="1" dirty="0">
                <a:solidFill>
                  <a:srgbClr val="D5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Content Slide</a:t>
            </a:r>
            <a:endParaRPr lang="en-US" sz="2800" dirty="0"/>
          </a:p>
        </p:txBody>
      </p:sp>
      <p:sp>
        <p:nvSpPr>
          <p:cNvPr id="3" name="Object2"/>
          <p:cNvSpPr/>
          <p:nvPr/>
        </p:nvSpPr>
        <p:spPr>
          <a:xfrm>
            <a:off x="457200" y="1280160"/>
            <a:ext cx="11216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i="1" dirty="0">
                <a:solidFill>
                  <a:srgbClr val="C2C1C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playing as a slideshow, this slide will display live content</a:t>
            </a:r>
            <a:endParaRPr lang="en-US" sz="2200" dirty="0"/>
          </a:p>
        </p:txBody>
      </p:sp>
      <p:sp>
        <p:nvSpPr>
          <p:cNvPr id="4" name="Object3"/>
          <p:cNvSpPr/>
          <p:nvPr/>
        </p:nvSpPr>
        <p:spPr>
          <a:xfrm>
            <a:off x="457200" y="2057400"/>
            <a:ext cx="11216640" cy="4800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4000" b="1" dirty="0">
                <a:solidFill>
                  <a:srgbClr val="CA81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Q&amp;A for Technical Interconnection Requirements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685800"/>
            <a:ext cx="1121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b="1" i="1" dirty="0">
                <a:solidFill>
                  <a:srgbClr val="D5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Content Slide</a:t>
            </a:r>
            <a:endParaRPr lang="en-US" sz="2800" dirty="0"/>
          </a:p>
        </p:txBody>
      </p:sp>
      <p:sp>
        <p:nvSpPr>
          <p:cNvPr id="3" name="Object2"/>
          <p:cNvSpPr/>
          <p:nvPr/>
        </p:nvSpPr>
        <p:spPr>
          <a:xfrm>
            <a:off x="457200" y="1280160"/>
            <a:ext cx="11216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i="1" dirty="0">
                <a:solidFill>
                  <a:srgbClr val="C2C1C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playing as a slideshow, this slide will display live content</a:t>
            </a:r>
            <a:endParaRPr lang="en-US" sz="2200" dirty="0"/>
          </a:p>
        </p:txBody>
      </p:sp>
      <p:sp>
        <p:nvSpPr>
          <p:cNvPr id="4" name="Object3"/>
          <p:cNvSpPr/>
          <p:nvPr/>
        </p:nvSpPr>
        <p:spPr>
          <a:xfrm>
            <a:off x="457200" y="2057400"/>
            <a:ext cx="11216640" cy="4800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4000" b="1" dirty="0">
                <a:solidFill>
                  <a:srgbClr val="CA81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Evaluation for Technical Interconnection Requirements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9ED13-0906-FA41-5DE7-12DC5BFBA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51C7-C1A1-E76D-60DE-A076DDB2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365125"/>
            <a:ext cx="119513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2A27C"/>
                </a:solidFill>
              </a:rPr>
              <a:t>Technical Interconnection Requirements for the Distribution Grid: Challenges, Best Practices, and Pathways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D238-E2D3-9916-F200-CEB3B66A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5C95"/>
                </a:solidFill>
                <a:latin typeface="Helvetica Neue"/>
                <a:cs typeface="Arial"/>
              </a:rPr>
              <a:t>Moderator: </a:t>
            </a: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Dexter Hendricks – Senior Manager Interconnection Policy, Coalition for Community Solar Access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5C95"/>
                </a:solidFill>
                <a:latin typeface="Helvetica Neue"/>
                <a:cs typeface="Arial"/>
              </a:rPr>
              <a:t>Speakers:</a:t>
            </a: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Alicia Scott – Senior Project Manager, Interconnection, </a:t>
            </a:r>
            <a:r>
              <a:rPr lang="en-US" dirty="0" err="1">
                <a:latin typeface="Helvetica Neue"/>
                <a:cs typeface="Arial"/>
              </a:rPr>
              <a:t>CleanCapital</a:t>
            </a:r>
            <a:endParaRPr lang="en-US" dirty="0">
              <a:latin typeface="Helvetica Neue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Panelist:  Abdulrahman D. Kargbo – Manager DER engineering and Advance Analytics, Pepco Holding Inc (PHI)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4220-1ACE-3A67-AAE7-806D4F85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7BAA-7029-0300-5067-01FAF3BB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Submit A Question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3" name="Object 3" descr="/qrcode?s=600&amp;f=2&amp;c=https://re-plus1.cnf.io/sessions/kx5n/">
            <a:extLst>
              <a:ext uri="{FF2B5EF4-FFF2-40B4-BE49-F238E27FC236}">
                <a16:creationId xmlns:a16="http://schemas.microsoft.com/office/drawing/2014/main" id="{266619BD-8A96-CC51-4848-A81B7F9B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42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01D4C-C0EB-5341-7541-18436510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5721-E437-7F60-2684-E85A3C9D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365125"/>
            <a:ext cx="119513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2A27C"/>
                </a:solidFill>
              </a:rPr>
              <a:t>Technical Interconnection Requirements for the Distribution Grid: Challenges, Best Practices, and Pathways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EE88-1290-C95C-ED68-C5666C6F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5C95"/>
                </a:solidFill>
                <a:latin typeface="Helvetica Neue"/>
                <a:cs typeface="Arial"/>
              </a:rPr>
              <a:t>Moderator: </a:t>
            </a: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Dexter Hendricks – Senior Manager Interconnection Policy, Coalition for Community Solar Access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5C95"/>
                </a:solidFill>
                <a:latin typeface="Helvetica Neue"/>
                <a:cs typeface="Arial"/>
              </a:rPr>
              <a:t>Speakers:</a:t>
            </a: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Alicia Scott – Senior Project Manager, Interconnection, </a:t>
            </a:r>
            <a:r>
              <a:rPr lang="en-US" dirty="0" err="1">
                <a:latin typeface="Helvetica Neue"/>
                <a:cs typeface="Arial"/>
              </a:rPr>
              <a:t>CleanCapital</a:t>
            </a:r>
            <a:endParaRPr lang="en-US" dirty="0">
              <a:latin typeface="Helvetica Neue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Helvetica Neue"/>
                <a:cs typeface="Arial"/>
              </a:rPr>
              <a:t>Panelist:  Abdulrahman D. Kargbo – Manager DER engineering and Advance Analytics, Pepco Holding Inc (PHI)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74235-970D-C363-C11F-5F5A8A6B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0360F-105E-FB5D-0F8E-F032A8059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RE+ TIR DISCUSSIONS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8B5667-9D2B-31E9-41CC-E8C11A896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5" y="3950773"/>
            <a:ext cx="11277600" cy="548640"/>
          </a:xfrm>
        </p:spPr>
        <p:txBody>
          <a:bodyPr vert="horz" lIns="0" tIns="0" rIns="0" bIns="0" spcCol="301752" rtlCol="0" anchor="t">
            <a:noAutofit/>
          </a:bodyPr>
          <a:lstStyle/>
          <a:p>
            <a:r>
              <a:rPr lang="en-US" sz="24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Abdulrahman Kargbo  |Manager DER Engineering | PHI Capacity Planning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F006C-E5EE-EC48-A2A1-93747764BF8B}"/>
              </a:ext>
            </a:extLst>
          </p:cNvPr>
          <p:cNvSpPr>
            <a:spLocks noGrp="1"/>
          </p:cNvSpPr>
          <p:nvPr/>
        </p:nvSpPr>
        <p:spPr>
          <a:xfrm>
            <a:off x="707113" y="2267893"/>
            <a:ext cx="4838699" cy="457200"/>
          </a:xfrm>
          <a:prstGeom prst="rect">
            <a:avLst/>
          </a:prstGeom>
        </p:spPr>
        <p:txBody>
          <a:bodyPr vert="horz" lIns="0" tIns="0" rIns="0" bIns="0" spcCol="301752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July 11, 2025</a:t>
            </a:r>
          </a:p>
        </p:txBody>
      </p:sp>
    </p:spTree>
    <p:extLst>
      <p:ext uri="{BB962C8B-B14F-4D97-AF65-F5344CB8AC3E}">
        <p14:creationId xmlns:p14="http://schemas.microsoft.com/office/powerpoint/2010/main" val="8563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B5BDD-0DEA-2149-9E71-AA31DE9EF9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7999" y="6426465"/>
            <a:ext cx="3559175" cy="228600"/>
          </a:xfrm>
        </p:spPr>
        <p:txBody>
          <a:bodyPr wrap="none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RE+ TIR PANEL DISCUSSION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7F017-42D0-C248-81C5-C4D0EE1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9350375" cy="490757"/>
          </a:xfrm>
          <a:solidFill>
            <a:schemeClr val="tx2"/>
          </a:solidFill>
        </p:spPr>
        <p:txBody>
          <a:bodyPr anchor="t">
            <a:no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Requirements of Grid Interconnection?</a:t>
            </a:r>
            <a:br>
              <a:rPr lang="en-US" sz="2800" b="1" i="0" u="none" strike="noStrike" baseline="0" dirty="0">
                <a:solidFill>
                  <a:schemeClr val="bg1"/>
                </a:solidFill>
                <a:latin typeface="Arial,Bold"/>
              </a:rPr>
            </a:br>
            <a:endParaRPr lang="en-US" sz="6000" b="0" dirty="0">
              <a:solidFill>
                <a:schemeClr val="bg1"/>
              </a:solidFill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00D3234-DB32-A880-A23B-4C48DCC0853E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67690" y="1748790"/>
          <a:ext cx="694884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492581-53E4-3E13-49E0-E4D3C4386901}"/>
              </a:ext>
            </a:extLst>
          </p:cNvPr>
          <p:cNvSpPr/>
          <p:nvPr/>
        </p:nvSpPr>
        <p:spPr>
          <a:xfrm>
            <a:off x="8204434" y="1624528"/>
            <a:ext cx="3588284" cy="472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,Bold"/>
                <a:ea typeface="+mn-ea"/>
                <a:cs typeface="+mn-cs"/>
              </a:rPr>
              <a:t>TIR Main Categories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A3C4C-5852-2FD2-64A6-179A0FD1E8B4}"/>
              </a:ext>
            </a:extLst>
          </p:cNvPr>
          <p:cNvSpPr/>
          <p:nvPr/>
        </p:nvSpPr>
        <p:spPr>
          <a:xfrm>
            <a:off x="8204432" y="2154432"/>
            <a:ext cx="3581295" cy="472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&amp; Three Phase Limits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3BEAC-AF87-3092-EC91-18F92518FB44}"/>
              </a:ext>
            </a:extLst>
          </p:cNvPr>
          <p:cNvSpPr/>
          <p:nvPr/>
        </p:nvSpPr>
        <p:spPr>
          <a:xfrm>
            <a:off x="8200723" y="2684337"/>
            <a:ext cx="3611569" cy="472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Voltage Limitations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85214C-1379-AA05-BC27-C343C2D89B47}"/>
              </a:ext>
            </a:extLst>
          </p:cNvPr>
          <p:cNvSpPr/>
          <p:nvPr/>
        </p:nvSpPr>
        <p:spPr>
          <a:xfrm>
            <a:off x="8191099" y="3214242"/>
            <a:ext cx="3639370" cy="472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Connection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9B4845-E5B4-65ED-041B-91A6652E4EBE}"/>
              </a:ext>
            </a:extLst>
          </p:cNvPr>
          <p:cNvSpPr/>
          <p:nvPr/>
        </p:nvSpPr>
        <p:spPr>
          <a:xfrm>
            <a:off x="8171848" y="3786091"/>
            <a:ext cx="3668407" cy="4727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 Circuit Criteria &amp; length limits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42D4E-FBEF-1ECF-959B-695B152EA403}"/>
              </a:ext>
            </a:extLst>
          </p:cNvPr>
          <p:cNvSpPr/>
          <p:nvPr/>
        </p:nvSpPr>
        <p:spPr>
          <a:xfrm>
            <a:off x="8175279" y="4341163"/>
            <a:ext cx="3666374" cy="4727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Telemetry (Monitoring &amp; Control)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07C344-3DD3-F119-3B81-4D4FDF27B1E5}"/>
              </a:ext>
            </a:extLst>
          </p:cNvPr>
          <p:cNvSpPr/>
          <p:nvPr/>
        </p:nvSpPr>
        <p:spPr>
          <a:xfrm>
            <a:off x="8175279" y="4904623"/>
            <a:ext cx="3676162" cy="472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Substation Power Transformer Limits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590CA-ED9A-CDB4-E5A7-9A61A89F0D94}"/>
              </a:ext>
            </a:extLst>
          </p:cNvPr>
          <p:cNvSpPr/>
          <p:nvPr/>
        </p:nvSpPr>
        <p:spPr>
          <a:xfrm>
            <a:off x="8175279" y="5437707"/>
            <a:ext cx="3685948" cy="472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Transfer Trip (DTT) Requirements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D0BC6E1-D55A-170C-6502-7EDB3D441E7F}"/>
              </a:ext>
            </a:extLst>
          </p:cNvPr>
          <p:cNvSpPr txBox="1">
            <a:spLocks/>
          </p:cNvSpPr>
          <p:nvPr/>
        </p:nvSpPr>
        <p:spPr>
          <a:xfrm>
            <a:off x="465242" y="989513"/>
            <a:ext cx="9350375" cy="49075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 Capacity &amp; DER Planning Maintains Governance &amp; Oversight of the Technical Interconnection Requirements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4F45-C25E-0FD4-CCD9-27918D9C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EA14-AD2E-4BF7-2E38-16E1552EA2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7999" y="6426465"/>
            <a:ext cx="3559175" cy="228600"/>
          </a:xfrm>
        </p:spPr>
        <p:txBody>
          <a:bodyPr wrap="none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RE+ TIR PANEL DISCUSSION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61F6E-2044-FDFC-52AE-CF9A4F31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9350375" cy="490757"/>
          </a:xfrm>
          <a:solidFill>
            <a:schemeClr val="tx2"/>
          </a:solidFill>
        </p:spPr>
        <p:txBody>
          <a:bodyPr anchor="t"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does TIR Fit in the Whole Process?</a:t>
            </a:r>
            <a:br>
              <a:rPr lang="en-US" sz="1800" b="1" i="0" u="none" strike="noStrike" baseline="0" dirty="0">
                <a:solidFill>
                  <a:srgbClr val="170D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651F-BB37-7D0E-3743-8E7C2FDE76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010" y="1169368"/>
            <a:ext cx="6059447" cy="20898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1600" b="0" i="0" u="none" strike="noStrike" baseline="0" dirty="0">
                <a:latin typeface="Arial" panose="020B0604020202020204" pitchFamily="34" charset="0"/>
              </a:rPr>
              <a:t>Criteria Focuses on Technical Review &amp; Detailed Engineering Scoping (i.e. Not Commissioning requirements).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en-US" sz="1600" b="0" i="0" u="none" strike="noStrike" baseline="0" dirty="0"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600" b="0" i="0" u="none" strike="noStrike" baseline="0" dirty="0">
                <a:latin typeface="Arial" panose="020B0604020202020204" pitchFamily="34" charset="0"/>
              </a:rPr>
              <a:t> Where DER is Applicable?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latin typeface="Arial" panose="020B0604020202020204" pitchFamily="34" charset="0"/>
              </a:rPr>
              <a:t>Does not apply Demand Response (DR), Energy Efficiency (EE), nor Transmission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latin typeface="Arial" panose="020B0604020202020204" pitchFamily="34" charset="0"/>
              </a:rPr>
              <a:t>Focused on Photovoltaics (PV) &amp; Distributed Generators</a:t>
            </a:r>
            <a:endParaRPr lang="en-US" sz="2000" i="0" dirty="0">
              <a:solidFill>
                <a:srgbClr val="42424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B227-7E54-7D7B-431D-B735D108E55B}"/>
              </a:ext>
            </a:extLst>
          </p:cNvPr>
          <p:cNvSpPr/>
          <p:nvPr/>
        </p:nvSpPr>
        <p:spPr>
          <a:xfrm>
            <a:off x="7840385" y="1311091"/>
            <a:ext cx="3259164" cy="1079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and Initial Assessment: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applications are reviewed against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TIR for initial feasibility. It is up to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to adhere to standards to ensure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and reliable interconnect to the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4A368-FFBD-BA57-2048-B8414939719C}"/>
              </a:ext>
            </a:extLst>
          </p:cNvPr>
          <p:cNvSpPr/>
          <p:nvPr/>
        </p:nvSpPr>
        <p:spPr>
          <a:xfrm>
            <a:off x="7840303" y="2589291"/>
            <a:ext cx="3295460" cy="1231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Review &amp; Engineering Study: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 technical designs are created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with the TIR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it meets all specified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B572E1-7C57-7CC8-75AD-DD850E873264}"/>
              </a:ext>
            </a:extLst>
          </p:cNvPr>
          <p:cNvGrpSpPr/>
          <p:nvPr/>
        </p:nvGrpSpPr>
        <p:grpSpPr>
          <a:xfrm>
            <a:off x="1322969" y="4143650"/>
            <a:ext cx="7916148" cy="1949748"/>
            <a:chOff x="1404450" y="4197970"/>
            <a:chExt cx="7916148" cy="19497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83AEAC-6E64-681C-9A9A-8A6FF6D12B8F}"/>
                </a:ext>
              </a:extLst>
            </p:cNvPr>
            <p:cNvSpPr/>
            <p:nvPr/>
          </p:nvSpPr>
          <p:spPr>
            <a:xfrm>
              <a:off x="1404450" y="4226639"/>
              <a:ext cx="1098958" cy="192107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,Bold"/>
                  <a:ea typeface="+mn-ea"/>
                  <a:cs typeface="+mn-cs"/>
                </a:rPr>
                <a:t>Application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,Bold"/>
                  <a:ea typeface="+mn-ea"/>
                  <a:cs typeface="+mn-cs"/>
                </a:rPr>
                <a:t>Submittal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BADA5-C4EA-2B2E-2463-93B5E80A8E27}"/>
                </a:ext>
              </a:extLst>
            </p:cNvPr>
            <p:cNvSpPr/>
            <p:nvPr/>
          </p:nvSpPr>
          <p:spPr>
            <a:xfrm>
              <a:off x="2697587" y="4197970"/>
              <a:ext cx="1098958" cy="192107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82FA11B-0BE8-2EA7-C1D5-7A244AEA4CC6}"/>
                </a:ext>
              </a:extLst>
            </p:cNvPr>
            <p:cNvSpPr/>
            <p:nvPr/>
          </p:nvSpPr>
          <p:spPr>
            <a:xfrm>
              <a:off x="4126524" y="4214568"/>
              <a:ext cx="1098958" cy="192107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Engineering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Study / Detailed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SOW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Estimate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6CB0EBB-1201-D506-D228-F8409474DDF3}"/>
                </a:ext>
              </a:extLst>
            </p:cNvPr>
            <p:cNvSpPr/>
            <p:nvPr/>
          </p:nvSpPr>
          <p:spPr>
            <a:xfrm>
              <a:off x="5473983" y="4222112"/>
              <a:ext cx="1098958" cy="19210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Cost Letter 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Payment 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Approval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Install (ATI)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0CBC00-26F7-2CE9-7FE0-7A4B4FDD39EA}"/>
                </a:ext>
              </a:extLst>
            </p:cNvPr>
            <p:cNvSpPr/>
            <p:nvPr/>
          </p:nvSpPr>
          <p:spPr>
            <a:xfrm>
              <a:off x="6866707" y="4211550"/>
              <a:ext cx="1098958" cy="1921079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Design 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770863-1375-7140-4212-278C77DDB749}"/>
                </a:ext>
              </a:extLst>
            </p:cNvPr>
            <p:cNvSpPr/>
            <p:nvPr/>
          </p:nvSpPr>
          <p:spPr>
            <a:xfrm>
              <a:off x="8221640" y="4200905"/>
              <a:ext cx="1098958" cy="192107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Energization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DCF527DF-2053-DC45-29DF-A731ECA92418}"/>
                </a:ext>
              </a:extLst>
            </p:cNvPr>
            <p:cNvSpPr/>
            <p:nvPr/>
          </p:nvSpPr>
          <p:spPr>
            <a:xfrm>
              <a:off x="2643613" y="5676522"/>
              <a:ext cx="2643611" cy="371193"/>
            </a:xfrm>
            <a:prstGeom prst="left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 INTERCONNECTION REQUIREMENTS (TIR)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8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12A9-CE2E-B634-EDE8-9E48A759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05" y="120682"/>
            <a:ext cx="10515600" cy="70318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 Enhancements Impacting Customers &amp; Affordability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4FE2F3-13DA-7696-374A-2AE53B262D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5756" y="1228097"/>
          <a:ext cx="10394136" cy="509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56">
                  <a:extLst>
                    <a:ext uri="{9D8B030D-6E8A-4147-A177-3AD203B41FA5}">
                      <a16:colId xmlns:a16="http://schemas.microsoft.com/office/drawing/2014/main" val="2176635952"/>
                    </a:ext>
                  </a:extLst>
                </a:gridCol>
                <a:gridCol w="1825658">
                  <a:extLst>
                    <a:ext uri="{9D8B030D-6E8A-4147-A177-3AD203B41FA5}">
                      <a16:colId xmlns:a16="http://schemas.microsoft.com/office/drawing/2014/main" val="2542109881"/>
                    </a:ext>
                  </a:extLst>
                </a:gridCol>
                <a:gridCol w="1639054">
                  <a:extLst>
                    <a:ext uri="{9D8B030D-6E8A-4147-A177-3AD203B41FA5}">
                      <a16:colId xmlns:a16="http://schemas.microsoft.com/office/drawing/2014/main" val="3740976256"/>
                    </a:ext>
                  </a:extLst>
                </a:gridCol>
                <a:gridCol w="1732356">
                  <a:extLst>
                    <a:ext uri="{9D8B030D-6E8A-4147-A177-3AD203B41FA5}">
                      <a16:colId xmlns:a16="http://schemas.microsoft.com/office/drawing/2014/main" val="1051233182"/>
                    </a:ext>
                  </a:extLst>
                </a:gridCol>
                <a:gridCol w="1732356">
                  <a:extLst>
                    <a:ext uri="{9D8B030D-6E8A-4147-A177-3AD203B41FA5}">
                      <a16:colId xmlns:a16="http://schemas.microsoft.com/office/drawing/2014/main" val="178726925"/>
                    </a:ext>
                  </a:extLst>
                </a:gridCol>
                <a:gridCol w="1732356">
                  <a:extLst>
                    <a:ext uri="{9D8B030D-6E8A-4147-A177-3AD203B41FA5}">
                      <a16:colId xmlns:a16="http://schemas.microsoft.com/office/drawing/2014/main" val="2962062832"/>
                    </a:ext>
                  </a:extLst>
                </a:gridCol>
              </a:tblGrid>
              <a:tr h="79288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3V0 Functionality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(Q2 2023)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Advanced Inverter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Capabilities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(Q2 2023)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Advanced Inverter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Capabilities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(Q2 2023)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Remove hard Large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DER Feeder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Limits</a:t>
                      </a: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(Q2 2024)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Potential TIR changes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34563"/>
                  </a:ext>
                </a:extLst>
              </a:tr>
              <a:tr h="138860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Relaying at the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Substation to protect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 from Reverse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Flow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Incorporation of Smart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Inverters as per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Regulatory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Incorporation of Smart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Inverters as per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Regulatory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Criteria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Restricts Feeders for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 DERs to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Reserve Hosting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Capacity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Adding new sections to incorporate new technology and regulatory changes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Adding combine DER impact study report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53942"/>
                  </a:ext>
                </a:extLst>
              </a:tr>
              <a:tr h="106361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Adding 3V0 benefits to TIR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Customers are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to install Smart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Inverters as per IEEE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1547-2018 Std.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Limits replaced with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power flow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fault analysis per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 Feeders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Large DERs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Reliability and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Safety via System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Protection Criteria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V2G interconnection review and accepted standards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Flexible interconnection and limited export technology standards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78733"/>
                  </a:ext>
                </a:extLst>
              </a:tr>
              <a:tr h="171359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Saves $100K/mile Fiber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Direct Transfer Trip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(DTT) for customers per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install if DTT is required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Provides Customers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alternative option to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interconnect ($150K -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$1.5M costs)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Socialize Cost of 3V0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Installation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Existing Interconnection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Customers will not be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impacted, and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new/upgraded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interconnections will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to follow new rules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regulations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Enables Flexible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Interconnection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Express Feeder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Availability would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available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 Capacity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 Feeder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Restrictions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Alternative solutions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restricted feeders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than express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feeder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Ease the interconnection review process for customer by opting into the flexible export option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developers a more detailed impact study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7094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5906F-B99A-79D8-5900-DB5B2D1A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RE+ TIR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351092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6EA4-34DB-6225-E665-5A1B6830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9B96-B8CF-E0C6-D363-28ABA2EB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Submit A Question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3" name="Object 3" descr="/qrcode?s=600&amp;f=2&amp;c=https://re-plus1.cnf.io/sessions/kx5n/">
            <a:extLst>
              <a:ext uri="{FF2B5EF4-FFF2-40B4-BE49-F238E27FC236}">
                <a16:creationId xmlns:a16="http://schemas.microsoft.com/office/drawing/2014/main" id="{4016782E-5E96-37F1-929B-F1483052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43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9A3FA1C9E0942BBF7F9F35DE90E23" ma:contentTypeVersion="27" ma:contentTypeDescription="Create a new document." ma:contentTypeScope="" ma:versionID="f02538cd3959b407bd81c4da01c8e3b4">
  <xsd:schema xmlns:xsd="http://www.w3.org/2001/XMLSchema" xmlns:xs="http://www.w3.org/2001/XMLSchema" xmlns:p="http://schemas.microsoft.com/office/2006/metadata/properties" xmlns:ns2="366f8ce5-d73f-42ca-b783-18c5a7014e15" xmlns:ns3="9027f227-2485-4a72-9540-1dfbdbd59ef1" targetNamespace="http://schemas.microsoft.com/office/2006/metadata/properties" ma:root="true" ma:fieldsID="da20edde094807d2b0d7b336e81b20fa" ns2:_="" ns3:_="">
    <xsd:import namespace="366f8ce5-d73f-42ca-b783-18c5a7014e15"/>
    <xsd:import namespace="9027f227-2485-4a72-9540-1dfbdbd59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Thumbnail" minOccurs="0"/>
                <xsd:element ref="ns2:thumbnail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f8ce5-d73f-42ca-b783-18c5a7014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aaa5774-00a7-42c1-afed-36bffd058b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thumbnail0" ma:index="25" nillable="true" ma:displayName="thumbnail" ma:format="Thumbnail" ma:internalName="thumbnail0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f227-2485-4a72-9540-1dfbdbd59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98ccdc-b991-4fd3-be30-98e6d0f89d09}" ma:internalName="TaxCatchAll" ma:showField="CatchAllData" ma:web="9027f227-2485-4a72-9540-1dfbdbd59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6f8ce5-d73f-42ca-b783-18c5a7014e15">
      <Terms xmlns="http://schemas.microsoft.com/office/infopath/2007/PartnerControls"/>
    </lcf76f155ced4ddcb4097134ff3c332f>
    <thumbnail0 xmlns="366f8ce5-d73f-42ca-b783-18c5a7014e15" xsi:nil="true"/>
    <TaxCatchAll xmlns="9027f227-2485-4a72-9540-1dfbdbd59ef1" xsi:nil="true"/>
    <Thumbnail xmlns="366f8ce5-d73f-42ca-b783-18c5a7014e15" xsi:nil="true"/>
  </documentManagement>
</p:properties>
</file>

<file path=customXml/itemProps1.xml><?xml version="1.0" encoding="utf-8"?>
<ds:datastoreItem xmlns:ds="http://schemas.openxmlformats.org/officeDocument/2006/customXml" ds:itemID="{6ECCF411-CBE6-48CC-9D3D-64C5D04D2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CF688-939E-4A14-AC21-CA1F4F190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f8ce5-d73f-42ca-b783-18c5a7014e15"/>
    <ds:schemaRef ds:uri="9027f227-2485-4a72-9540-1dfbdbd59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25DCC3-BAEF-430B-B955-7B44A51E0FB6}">
  <ds:schemaRefs>
    <ds:schemaRef ds:uri="http://schemas.microsoft.com/office/2006/metadata/properties"/>
    <ds:schemaRef ds:uri="http://schemas.microsoft.com/office/infopath/2007/PartnerControls"/>
    <ds:schemaRef ds:uri="366f8ce5-d73f-42ca-b783-18c5a7014e15"/>
    <ds:schemaRef ds:uri="9027f227-2485-4a72-9540-1dfbdbd59e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844</Words>
  <Application>Microsoft Office PowerPoint</Application>
  <PresentationFormat>Widescreen</PresentationFormat>
  <Paragraphs>169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Arial,Bold</vt:lpstr>
      <vt:lpstr>Calibri</vt:lpstr>
      <vt:lpstr>Helvetica Neue</vt:lpstr>
      <vt:lpstr>Wingdings</vt:lpstr>
      <vt:lpstr>Office Theme</vt:lpstr>
      <vt:lpstr>1_Office Theme</vt:lpstr>
      <vt:lpstr>Welcome to  RE+ Mid-Atlantic</vt:lpstr>
      <vt:lpstr>Technical Interconnection Requirements for the Distribution Grid: Challenges, Best Practices, and Pathways Forward</vt:lpstr>
      <vt:lpstr>Submit A Question</vt:lpstr>
      <vt:lpstr>Technical Interconnection Requirements for the Distribution Grid: Challenges, Best Practices, and Pathways Forward</vt:lpstr>
      <vt:lpstr>RE+ TIR DISCUSSIONS</vt:lpstr>
      <vt:lpstr>What are the Requirements of Grid Interconnection? </vt:lpstr>
      <vt:lpstr>Where does TIR Fit in the Whole Process? </vt:lpstr>
      <vt:lpstr>TIR Enhancements Impacting Customers &amp; Affordability</vt:lpstr>
      <vt:lpstr>Submit A Question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Overbey</dc:creator>
  <cp:lastModifiedBy>Shauna Prentice</cp:lastModifiedBy>
  <cp:revision>8</cp:revision>
  <dcterms:created xsi:type="dcterms:W3CDTF">2023-09-21T16:14:17Z</dcterms:created>
  <dcterms:modified xsi:type="dcterms:W3CDTF">2025-07-09T20:51:38Z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0x0101006639A3FA1C9E0942BBF7F9F35DE90E23</vt:lpwstr>
  </property>
  <property fmtid="{D5CDD505-2E9C-101B-9397-08002B2CF9AE}" pid="3" name="MediaServiceImageTags">
    <vt:lpwstr/>
  </property>
</Properties>
</file>