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heme/theme2.xml" ContentType="application/vnd.openxmlformats-officedocument.theme+xml"/>
  <Override PartName="/ppt/tags/tag24.xml" ContentType="application/vnd.openxmlformats-officedocument.presentationml.tags+xml"/>
  <Override PartName="/ppt/notesSlides/notesSlide1.xml" ContentType="application/vnd.openxmlformats-officedocument.presentationml.notesSlide+xml"/>
  <Override PartName="/ppt/tags/tag25.xml" ContentType="application/vnd.openxmlformats-officedocument.presentationml.tags+xml"/>
  <Override PartName="/ppt/notesSlides/notesSlide2.xml" ContentType="application/vnd.openxmlformats-officedocument.presentationml.notesSlide+xml"/>
  <Override PartName="/ppt/tags/tag26.xml" ContentType="application/vnd.openxmlformats-officedocument.presentationml.tags+xml"/>
  <Override PartName="/ppt/notesSlides/notesSlide3.xml" ContentType="application/vnd.openxmlformats-officedocument.presentationml.notesSlide+xml"/>
  <Override PartName="/ppt/tags/tag27.xml" ContentType="application/vnd.openxmlformats-officedocument.presentationml.tags+xml"/>
  <Override PartName="/ppt/notesSlides/notesSlide4.xml" ContentType="application/vnd.openxmlformats-officedocument.presentationml.notesSlide+xml"/>
  <Override PartName="/ppt/tags/tag28.xml" ContentType="application/vnd.openxmlformats-officedocument.presentationml.tags+xml"/>
  <Override PartName="/ppt/notesSlides/notesSlide5.xml" ContentType="application/vnd.openxmlformats-officedocument.presentationml.notesSlide+xml"/>
  <Override PartName="/ppt/tags/tag29.xml" ContentType="application/vnd.openxmlformats-officedocument.presentationml.tags+xml"/>
  <Override PartName="/ppt/notesSlides/notesSlide6.xml" ContentType="application/vnd.openxmlformats-officedocument.presentationml.notesSlide+xml"/>
  <Override PartName="/ppt/tags/tag30.xml" ContentType="application/vnd.openxmlformats-officedocument.presentationml.tags+xml"/>
  <Override PartName="/ppt/notesSlides/notesSlide7.xml" ContentType="application/vnd.openxmlformats-officedocument.presentationml.notesSlide+xml"/>
  <Override PartName="/ppt/tags/tag31.xml" ContentType="application/vnd.openxmlformats-officedocument.presentationml.tags+xml"/>
  <Override PartName="/ppt/notesSlides/notesSlide8.xml" ContentType="application/vnd.openxmlformats-officedocument.presentationml.notesSlide+xml"/>
  <Override PartName="/ppt/tags/tag32.xml" ContentType="application/vnd.openxmlformats-officedocument.presentationml.tags+xml"/>
  <Override PartName="/ppt/notesSlides/notesSlide9.xml" ContentType="application/vnd.openxmlformats-officedocument.presentationml.notesSlide+xml"/>
  <Override PartName="/ppt/tags/tag33.xml" ContentType="application/vnd.openxmlformats-officedocument.presentationml.tags+xml"/>
  <Override PartName="/ppt/notesSlides/notesSlide10.xml" ContentType="application/vnd.openxmlformats-officedocument.presentationml.notesSlide+xml"/>
  <Override PartName="/ppt/tags/tag34.xml" ContentType="application/vnd.openxmlformats-officedocument.presentationml.tags+xml"/>
  <Override PartName="/ppt/notesSlides/notesSlide11.xml" ContentType="application/vnd.openxmlformats-officedocument.presentationml.notesSlide+xml"/>
  <Override PartName="/ppt/tags/tag35.xml" ContentType="application/vnd.openxmlformats-officedocument.presentationml.tags+xml"/>
  <Override PartName="/ppt/notesSlides/notesSlide12.xml" ContentType="application/vnd.openxmlformats-officedocument.presentationml.notesSlide+xml"/>
  <Override PartName="/ppt/tags/tag36.xml" ContentType="application/vnd.openxmlformats-officedocument.presentationml.tags+xml"/>
  <Override PartName="/ppt/notesSlides/notesSlide13.xml" ContentType="application/vnd.openxmlformats-officedocument.presentationml.notesSlide+xml"/>
  <Override PartName="/ppt/tags/tag37.xml" ContentType="application/vnd.openxmlformats-officedocument.presentationml.tags+xml"/>
  <Override PartName="/ppt/notesSlides/notesSlide14.xml" ContentType="application/vnd.openxmlformats-officedocument.presentationml.notesSlide+xml"/>
  <Override PartName="/ppt/tags/tag38.xml" ContentType="application/vnd.openxmlformats-officedocument.presentationml.tags+xml"/>
  <Override PartName="/ppt/notesSlides/notesSlide15.xml" ContentType="application/vnd.openxmlformats-officedocument.presentationml.notesSlide+xml"/>
  <Override PartName="/ppt/tags/tag39.xml" ContentType="application/vnd.openxmlformats-officedocument.presentationml.tags+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1"/>
  </p:notesMasterIdLst>
  <p:sldIdLst>
    <p:sldId id="256" r:id="rId5"/>
    <p:sldId id="321" r:id="rId6"/>
    <p:sldId id="319" r:id="rId7"/>
    <p:sldId id="334" r:id="rId8"/>
    <p:sldId id="308" r:id="rId9"/>
    <p:sldId id="322" r:id="rId10"/>
    <p:sldId id="326" r:id="rId11"/>
    <p:sldId id="323" r:id="rId12"/>
    <p:sldId id="327" r:id="rId13"/>
    <p:sldId id="329" r:id="rId14"/>
    <p:sldId id="324" r:id="rId15"/>
    <p:sldId id="328" r:id="rId16"/>
    <p:sldId id="331" r:id="rId17"/>
    <p:sldId id="330" r:id="rId18"/>
    <p:sldId id="332" r:id="rId19"/>
    <p:sldId id="333" r:id="rId20"/>
  </p:sldIdLst>
  <p:sldSz cx="12192000" cy="6858000"/>
  <p:notesSz cx="6400800" cy="11733213"/>
  <p:custDataLst>
    <p:tags r:id="rId22"/>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069158F-7C58-F89D-039C-142C479DF4B8}" name="Graf Marco" initials="GM" userId="S::marco.graf@szu.ch::819857f0-630e-4468-be24-45a81b20614b" providerId="AD"/>
  <p188:author id="{31FF87CC-8936-E2C4-9170-8A735FF88138}" name="Gähwiler Stefan" initials="SG" userId="S::stefan.gaehwiler@szu.ch::3d82222d-0dc1-46da-933d-2944db24b1e1"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F1EBBF-77D8-46AA-B76C-5FF562D961D6}" v="20" dt="2024-06-24T14:31:53.194"/>
  </p1510:revLst>
</p1510:revInfo>
</file>

<file path=ppt/tableStyles.xml><?xml version="1.0" encoding="utf-8"?>
<a:tblStyleLst xmlns:a="http://schemas.openxmlformats.org/drawingml/2006/main" def="{CA20E951-F767-40FB-8981-BDCADE0C3650}">
  <a:tblStyle styleId="{CA20E951-F767-40FB-8981-BDCADE0C3650}" styleName="SZU Tabelle">
    <a:wholeTbl>
      <a:tcTxStyle>
        <a:fontRef idx="minor">
          <a:prstClr val="black"/>
        </a:fontRef>
        <a:schemeClr val="dk1"/>
      </a:tcTxStyle>
      <a:tcStyle>
        <a:tcBdr>
          <a:left>
            <a:ln w="0" cmpd="sng">
              <a:noFill/>
            </a:ln>
          </a:left>
          <a:right>
            <a:ln w="0" cmpd="sng">
              <a:noFill/>
            </a:ln>
          </a:right>
          <a:top>
            <a:ln w="0" cmpd="sng">
              <a:noFill/>
            </a:ln>
          </a:top>
          <a:bottom>
            <a:ln w="0" cmpd="sng">
              <a:noFill/>
            </a:ln>
          </a:bottom>
          <a:insideH>
            <a:ln w="9525" cmpd="sng">
              <a:solidFill>
                <a:schemeClr val="dk1"/>
              </a:solidFill>
            </a:ln>
          </a:insideH>
          <a:insideV>
            <a:ln w="0" cmpd="sng">
              <a:noFill/>
            </a:ln>
          </a:insideV>
        </a:tcBdr>
        <a:fill>
          <a:noFill/>
        </a:fill>
      </a:tcStyle>
    </a:wholeTbl>
    <a:firstCol>
      <a:tcTxStyle b="on">
        <a:fontRef idx="minor"/>
        <a:schemeClr val="dk1"/>
      </a:tcTxStyle>
      <a:tcStyle>
        <a:tcBdr/>
      </a:tcStyle>
    </a:firstCol>
    <a:lastRow>
      <a:tcTxStyle b="on">
        <a:fontRef idx="minor"/>
        <a:schemeClr val="dk1"/>
      </a:tcTxStyle>
      <a:tcStyle>
        <a:tcBdr/>
      </a:tcStyle>
    </a:lastRow>
    <a:firstRow>
      <a:tcTxStyle b="on">
        <a:fontRef idx="minor"/>
        <a:schemeClr val="dk1"/>
      </a:tcTxStyle>
      <a:tcStyle>
        <a:tcBdr/>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1874" autoAdjust="0"/>
  </p:normalViewPr>
  <p:slideViewPr>
    <p:cSldViewPr snapToGrid="0" showGuides="1">
      <p:cViewPr varScale="1">
        <p:scale>
          <a:sx n="67" d="100"/>
          <a:sy n="67" d="100"/>
        </p:scale>
        <p:origin x="1219"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gs" Target="tags/tag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ähwiler Stefan" userId="3d82222d-0dc1-46da-933d-2944db24b1e1" providerId="ADAL" clId="{F3F1EBBF-77D8-46AA-B76C-5FF562D961D6}"/>
    <pc:docChg chg="undo custSel addSld delSld modSld">
      <pc:chgData name="Gähwiler Stefan" userId="3d82222d-0dc1-46da-933d-2944db24b1e1" providerId="ADAL" clId="{F3F1EBBF-77D8-46AA-B76C-5FF562D961D6}" dt="2024-06-24T15:10:24.790" v="5935" actId="20577"/>
      <pc:docMkLst>
        <pc:docMk/>
      </pc:docMkLst>
      <pc:sldChg chg="modSp mod">
        <pc:chgData name="Gähwiler Stefan" userId="3d82222d-0dc1-46da-933d-2944db24b1e1" providerId="ADAL" clId="{F3F1EBBF-77D8-46AA-B76C-5FF562D961D6}" dt="2024-06-17T06:16:01.669" v="11" actId="1076"/>
        <pc:sldMkLst>
          <pc:docMk/>
          <pc:sldMk cId="494544598" sldId="256"/>
        </pc:sldMkLst>
        <pc:spChg chg="mod">
          <ac:chgData name="Gähwiler Stefan" userId="3d82222d-0dc1-46da-933d-2944db24b1e1" providerId="ADAL" clId="{F3F1EBBF-77D8-46AA-B76C-5FF562D961D6}" dt="2024-06-17T06:15:56.248" v="10" actId="1076"/>
          <ac:spMkLst>
            <pc:docMk/>
            <pc:sldMk cId="494544598" sldId="256"/>
            <ac:spMk id="13" creationId="{3E49AF51-0251-1F4F-9157-56EA9539C182}"/>
          </ac:spMkLst>
        </pc:spChg>
        <pc:spChg chg="mod">
          <ac:chgData name="Gähwiler Stefan" userId="3d82222d-0dc1-46da-933d-2944db24b1e1" providerId="ADAL" clId="{F3F1EBBF-77D8-46AA-B76C-5FF562D961D6}" dt="2024-06-17T06:15:08.180" v="4" actId="1076"/>
          <ac:spMkLst>
            <pc:docMk/>
            <pc:sldMk cId="494544598" sldId="256"/>
            <ac:spMk id="14" creationId="{4E5C8C0B-8682-22DB-9042-75CD8E251C46}"/>
          </ac:spMkLst>
        </pc:spChg>
        <pc:spChg chg="mod">
          <ac:chgData name="Gähwiler Stefan" userId="3d82222d-0dc1-46da-933d-2944db24b1e1" providerId="ADAL" clId="{F3F1EBBF-77D8-46AA-B76C-5FF562D961D6}" dt="2024-06-17T06:16:01.669" v="11" actId="1076"/>
          <ac:spMkLst>
            <pc:docMk/>
            <pc:sldMk cId="494544598" sldId="256"/>
            <ac:spMk id="15" creationId="{A0E733FB-A4AA-7221-B8A3-617DCA62468D}"/>
          </ac:spMkLst>
        </pc:spChg>
      </pc:sldChg>
      <pc:sldChg chg="addSp modSp del modAnim">
        <pc:chgData name="Gähwiler Stefan" userId="3d82222d-0dc1-46da-933d-2944db24b1e1" providerId="ADAL" clId="{F3F1EBBF-77D8-46AA-B76C-5FF562D961D6}" dt="2024-06-24T13:09:31.263" v="22" actId="47"/>
        <pc:sldMkLst>
          <pc:docMk/>
          <pc:sldMk cId="4047278394" sldId="300"/>
        </pc:sldMkLst>
        <pc:picChg chg="add mod">
          <ac:chgData name="Gähwiler Stefan" userId="3d82222d-0dc1-46da-933d-2944db24b1e1" providerId="ADAL" clId="{F3F1EBBF-77D8-46AA-B76C-5FF562D961D6}" dt="2024-06-24T13:08:34.765" v="21"/>
          <ac:picMkLst>
            <pc:docMk/>
            <pc:sldMk cId="4047278394" sldId="300"/>
            <ac:picMk id="3" creationId="{E18F3E54-1E04-B6B0-63F9-5B4BBBC47830}"/>
          </ac:picMkLst>
        </pc:picChg>
      </pc:sldChg>
      <pc:sldChg chg="delCm modNotesTx">
        <pc:chgData name="Gähwiler Stefan" userId="3d82222d-0dc1-46da-933d-2944db24b1e1" providerId="ADAL" clId="{F3F1EBBF-77D8-46AA-B76C-5FF562D961D6}" dt="2024-06-24T13:19:51.475" v="90" actId="20577"/>
        <pc:sldMkLst>
          <pc:docMk/>
          <pc:sldMk cId="1317113368" sldId="308"/>
        </pc:sldMkLst>
        <pc:extLst>
          <p:ext xmlns:p="http://schemas.openxmlformats.org/presentationml/2006/main" uri="{D6D511B9-2390-475A-947B-AFAB55BFBCF1}">
            <pc226:cmChg xmlns:pc226="http://schemas.microsoft.com/office/powerpoint/2022/06/main/command" chg="del">
              <pc226:chgData name="Gähwiler Stefan" userId="3d82222d-0dc1-46da-933d-2944db24b1e1" providerId="ADAL" clId="{F3F1EBBF-77D8-46AA-B76C-5FF562D961D6}" dt="2024-06-24T13:15:05.554" v="43"/>
              <pc2:cmMkLst xmlns:pc2="http://schemas.microsoft.com/office/powerpoint/2019/9/main/command">
                <pc:docMk/>
                <pc:sldMk cId="1317113368" sldId="308"/>
                <pc2:cmMk id="{F4AD1A63-EDC3-4BFD-A78C-EC9EF23332D7}"/>
              </pc2:cmMkLst>
            </pc226:cmChg>
          </p:ext>
        </pc:extLst>
      </pc:sldChg>
      <pc:sldChg chg="addSp delSp del mod delAnim modAnim">
        <pc:chgData name="Gähwiler Stefan" userId="3d82222d-0dc1-46da-933d-2944db24b1e1" providerId="ADAL" clId="{F3F1EBBF-77D8-46AA-B76C-5FF562D961D6}" dt="2024-06-24T13:12:22.009" v="35" actId="47"/>
        <pc:sldMkLst>
          <pc:docMk/>
          <pc:sldMk cId="321789114" sldId="320"/>
        </pc:sldMkLst>
        <pc:spChg chg="add del">
          <ac:chgData name="Gähwiler Stefan" userId="3d82222d-0dc1-46da-933d-2944db24b1e1" providerId="ADAL" clId="{F3F1EBBF-77D8-46AA-B76C-5FF562D961D6}" dt="2024-06-24T13:05:35.400" v="14" actId="22"/>
          <ac:spMkLst>
            <pc:docMk/>
            <pc:sldMk cId="321789114" sldId="320"/>
            <ac:spMk id="9" creationId="{F505ED65-735B-50EF-D6DD-BC59E946DEB1}"/>
          </ac:spMkLst>
        </pc:spChg>
        <pc:picChg chg="del">
          <ac:chgData name="Gähwiler Stefan" userId="3d82222d-0dc1-46da-933d-2944db24b1e1" providerId="ADAL" clId="{F3F1EBBF-77D8-46AA-B76C-5FF562D961D6}" dt="2024-06-24T13:12:07.367" v="30" actId="478"/>
          <ac:picMkLst>
            <pc:docMk/>
            <pc:sldMk cId="321789114" sldId="320"/>
            <ac:picMk id="8" creationId="{1AF69B94-717C-35F5-70AA-D14BDB81FC37}"/>
          </ac:picMkLst>
        </pc:picChg>
      </pc:sldChg>
      <pc:sldChg chg="modNotesTx">
        <pc:chgData name="Gähwiler Stefan" userId="3d82222d-0dc1-46da-933d-2944db24b1e1" providerId="ADAL" clId="{F3F1EBBF-77D8-46AA-B76C-5FF562D961D6}" dt="2024-06-24T15:10:24.790" v="5935" actId="20577"/>
        <pc:sldMkLst>
          <pc:docMk/>
          <pc:sldMk cId="3176565367" sldId="326"/>
        </pc:sldMkLst>
      </pc:sldChg>
      <pc:sldChg chg="modNotesTx">
        <pc:chgData name="Gähwiler Stefan" userId="3d82222d-0dc1-46da-933d-2944db24b1e1" providerId="ADAL" clId="{F3F1EBBF-77D8-46AA-B76C-5FF562D961D6}" dt="2024-06-24T14:36:17.799" v="2004" actId="20577"/>
        <pc:sldMkLst>
          <pc:docMk/>
          <pc:sldMk cId="648480659" sldId="327"/>
        </pc:sldMkLst>
      </pc:sldChg>
      <pc:sldChg chg="modNotesTx">
        <pc:chgData name="Gähwiler Stefan" userId="3d82222d-0dc1-46da-933d-2944db24b1e1" providerId="ADAL" clId="{F3F1EBBF-77D8-46AA-B76C-5FF562D961D6}" dt="2024-06-24T14:21:33.506" v="947" actId="20577"/>
        <pc:sldMkLst>
          <pc:docMk/>
          <pc:sldMk cId="1688785504" sldId="328"/>
        </pc:sldMkLst>
      </pc:sldChg>
      <pc:sldChg chg="modNotesTx">
        <pc:chgData name="Gähwiler Stefan" userId="3d82222d-0dc1-46da-933d-2944db24b1e1" providerId="ADAL" clId="{F3F1EBBF-77D8-46AA-B76C-5FF562D961D6}" dt="2024-06-24T15:01:10.556" v="4520" actId="20577"/>
        <pc:sldMkLst>
          <pc:docMk/>
          <pc:sldMk cId="851166678" sldId="330"/>
        </pc:sldMkLst>
      </pc:sldChg>
      <pc:sldChg chg="modSp mod modNotesTx">
        <pc:chgData name="Gähwiler Stefan" userId="3d82222d-0dc1-46da-933d-2944db24b1e1" providerId="ADAL" clId="{F3F1EBBF-77D8-46AA-B76C-5FF562D961D6}" dt="2024-06-24T14:58:17.874" v="4318" actId="20577"/>
        <pc:sldMkLst>
          <pc:docMk/>
          <pc:sldMk cId="1009017351" sldId="331"/>
        </pc:sldMkLst>
        <pc:spChg chg="mod">
          <ac:chgData name="Gähwiler Stefan" userId="3d82222d-0dc1-46da-933d-2944db24b1e1" providerId="ADAL" clId="{F3F1EBBF-77D8-46AA-B76C-5FF562D961D6}" dt="2024-06-24T14:38:06.516" v="2006" actId="20577"/>
          <ac:spMkLst>
            <pc:docMk/>
            <pc:sldMk cId="1009017351" sldId="331"/>
            <ac:spMk id="7" creationId="{DCDA770C-F0D1-BFE1-01DE-AA738F16F135}"/>
          </ac:spMkLst>
        </pc:spChg>
      </pc:sldChg>
      <pc:sldChg chg="modNotesTx">
        <pc:chgData name="Gähwiler Stefan" userId="3d82222d-0dc1-46da-933d-2944db24b1e1" providerId="ADAL" clId="{F3F1EBBF-77D8-46AA-B76C-5FF562D961D6}" dt="2024-06-24T15:08:07.657" v="5662" actId="20577"/>
        <pc:sldMkLst>
          <pc:docMk/>
          <pc:sldMk cId="2772774458" sldId="332"/>
        </pc:sldMkLst>
      </pc:sldChg>
      <pc:sldChg chg="addSp delSp modSp add mod delAnim modAnim">
        <pc:chgData name="Gähwiler Stefan" userId="3d82222d-0dc1-46da-933d-2944db24b1e1" providerId="ADAL" clId="{F3F1EBBF-77D8-46AA-B76C-5FF562D961D6}" dt="2024-06-24T14:24:24.714" v="959"/>
        <pc:sldMkLst>
          <pc:docMk/>
          <pc:sldMk cId="1797933308" sldId="334"/>
        </pc:sldMkLst>
        <pc:picChg chg="add del mod">
          <ac:chgData name="Gähwiler Stefan" userId="3d82222d-0dc1-46da-933d-2944db24b1e1" providerId="ADAL" clId="{F3F1EBBF-77D8-46AA-B76C-5FF562D961D6}" dt="2024-06-24T13:06:49.072" v="18" actId="478"/>
          <ac:picMkLst>
            <pc:docMk/>
            <pc:sldMk cId="1797933308" sldId="334"/>
            <ac:picMk id="6" creationId="{C32CAF6E-8D99-C65F-4DD3-51435799A443}"/>
          </ac:picMkLst>
        </pc:picChg>
        <pc:picChg chg="del">
          <ac:chgData name="Gähwiler Stefan" userId="3d82222d-0dc1-46da-933d-2944db24b1e1" providerId="ADAL" clId="{F3F1EBBF-77D8-46AA-B76C-5FF562D961D6}" dt="2024-06-24T13:05:39.686" v="16" actId="478"/>
          <ac:picMkLst>
            <pc:docMk/>
            <pc:sldMk cId="1797933308" sldId="334"/>
            <ac:picMk id="8" creationId="{1AF69B94-717C-35F5-70AA-D14BDB81FC37}"/>
          </ac:picMkLst>
        </pc:picChg>
        <pc:picChg chg="add del mod">
          <ac:chgData name="Gähwiler Stefan" userId="3d82222d-0dc1-46da-933d-2944db24b1e1" providerId="ADAL" clId="{F3F1EBBF-77D8-46AA-B76C-5FF562D961D6}" dt="2024-06-24T13:07:43.160" v="20" actId="478"/>
          <ac:picMkLst>
            <pc:docMk/>
            <pc:sldMk cId="1797933308" sldId="334"/>
            <ac:picMk id="9" creationId="{41EFFF5C-F33E-CE30-0F7A-7A10701EACEA}"/>
          </ac:picMkLst>
        </pc:picChg>
        <pc:picChg chg="add del mod">
          <ac:chgData name="Gähwiler Stefan" userId="3d82222d-0dc1-46da-933d-2944db24b1e1" providerId="ADAL" clId="{F3F1EBBF-77D8-46AA-B76C-5FF562D961D6}" dt="2024-06-24T13:10:10.151" v="24" actId="478"/>
          <ac:picMkLst>
            <pc:docMk/>
            <pc:sldMk cId="1797933308" sldId="334"/>
            <ac:picMk id="10" creationId="{30CB0E3B-7D56-8C28-F1B4-D89D6771541E}"/>
          </ac:picMkLst>
        </pc:picChg>
        <pc:picChg chg="add del mod">
          <ac:chgData name="Gähwiler Stefan" userId="3d82222d-0dc1-46da-933d-2944db24b1e1" providerId="ADAL" clId="{F3F1EBBF-77D8-46AA-B76C-5FF562D961D6}" dt="2024-06-24T13:10:34.456" v="26" actId="478"/>
          <ac:picMkLst>
            <pc:docMk/>
            <pc:sldMk cId="1797933308" sldId="334"/>
            <ac:picMk id="11" creationId="{ABBA7696-5CBE-51A7-0274-36EE37FFA6DA}"/>
          </ac:picMkLst>
        </pc:picChg>
        <pc:picChg chg="add del mod">
          <ac:chgData name="Gähwiler Stefan" userId="3d82222d-0dc1-46da-933d-2944db24b1e1" providerId="ADAL" clId="{F3F1EBBF-77D8-46AA-B76C-5FF562D961D6}" dt="2024-06-24T13:11:11.525" v="28" actId="478"/>
          <ac:picMkLst>
            <pc:docMk/>
            <pc:sldMk cId="1797933308" sldId="334"/>
            <ac:picMk id="12" creationId="{7781DCFE-CE14-12D7-DD64-CE1FE58CC139}"/>
          </ac:picMkLst>
        </pc:picChg>
        <pc:picChg chg="add del mod">
          <ac:chgData name="Gähwiler Stefan" userId="3d82222d-0dc1-46da-933d-2944db24b1e1" providerId="ADAL" clId="{F3F1EBBF-77D8-46AA-B76C-5FF562D961D6}" dt="2024-06-24T13:14:28.490" v="41" actId="478"/>
          <ac:picMkLst>
            <pc:docMk/>
            <pc:sldMk cId="1797933308" sldId="334"/>
            <ac:picMk id="13" creationId="{EB52F478-FCF2-1410-33DB-1C674371A248}"/>
          </ac:picMkLst>
        </pc:picChg>
        <pc:picChg chg="add del mod">
          <ac:chgData name="Gähwiler Stefan" userId="3d82222d-0dc1-46da-933d-2944db24b1e1" providerId="ADAL" clId="{F3F1EBBF-77D8-46AA-B76C-5FF562D961D6}" dt="2024-06-24T13:13:25.327" v="38" actId="478"/>
          <ac:picMkLst>
            <pc:docMk/>
            <pc:sldMk cId="1797933308" sldId="334"/>
            <ac:picMk id="14" creationId="{EC0F5976-6423-0E0D-27F0-940C80306931}"/>
          </ac:picMkLst>
        </pc:picChg>
        <pc:picChg chg="add mod">
          <ac:chgData name="Gähwiler Stefan" userId="3d82222d-0dc1-46da-933d-2944db24b1e1" providerId="ADAL" clId="{F3F1EBBF-77D8-46AA-B76C-5FF562D961D6}" dt="2024-06-24T13:14:31.789" v="42" actId="1076"/>
          <ac:picMkLst>
            <pc:docMk/>
            <pc:sldMk cId="1797933308" sldId="334"/>
            <ac:picMk id="15" creationId="{71177FDA-BF94-75CF-2C4A-75B690079AB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2" y="5"/>
            <a:ext cx="2773680" cy="588699"/>
          </a:xfrm>
          <a:prstGeom prst="rect">
            <a:avLst/>
          </a:prstGeom>
        </p:spPr>
        <p:txBody>
          <a:bodyPr vert="horz" lIns="103583" tIns="51793" rIns="103583" bIns="51793" rtlCol="0"/>
          <a:lstStyle>
            <a:lvl1pPr algn="l" rtl="0">
              <a:defRPr sz="1300"/>
            </a:lvl1pPr>
          </a:lstStyle>
          <a:p>
            <a:endParaRPr lang="en-GB" dirty="0"/>
          </a:p>
        </p:txBody>
      </p:sp>
      <p:sp>
        <p:nvSpPr>
          <p:cNvPr id="3" name="Datumsplatzhalter 2"/>
          <p:cNvSpPr>
            <a:spLocks noGrp="1"/>
          </p:cNvSpPr>
          <p:nvPr>
            <p:ph type="dt" idx="1"/>
          </p:nvPr>
        </p:nvSpPr>
        <p:spPr>
          <a:xfrm>
            <a:off x="3625642" y="5"/>
            <a:ext cx="2773680" cy="588699"/>
          </a:xfrm>
          <a:prstGeom prst="rect">
            <a:avLst/>
          </a:prstGeom>
        </p:spPr>
        <p:txBody>
          <a:bodyPr vert="horz" lIns="103583" tIns="51793" rIns="103583" bIns="51793" rtlCol="0"/>
          <a:lstStyle>
            <a:lvl1pPr algn="r" rtl="0">
              <a:defRPr sz="1300"/>
            </a:lvl1pPr>
          </a:lstStyle>
          <a:p>
            <a:fld id="{5C4E1A70-7D51-4B3F-A893-C207D8DEE035}" type="datetimeFigureOut">
              <a:rPr lang="en-GB" smtClean="0"/>
              <a:pPr/>
              <a:t>24/06/2024</a:t>
            </a:fld>
            <a:endParaRPr lang="en-GB" dirty="0"/>
          </a:p>
        </p:txBody>
      </p:sp>
      <p:sp>
        <p:nvSpPr>
          <p:cNvPr id="4" name="Folienbildplatzhalter 3"/>
          <p:cNvSpPr>
            <a:spLocks noGrp="1" noRot="1" noChangeAspect="1"/>
          </p:cNvSpPr>
          <p:nvPr>
            <p:ph type="sldImg" idx="2"/>
          </p:nvPr>
        </p:nvSpPr>
        <p:spPr>
          <a:xfrm>
            <a:off x="-320675" y="1466850"/>
            <a:ext cx="7042150" cy="3962400"/>
          </a:xfrm>
          <a:prstGeom prst="rect">
            <a:avLst/>
          </a:prstGeom>
          <a:noFill/>
          <a:ln w="12700">
            <a:solidFill>
              <a:prstClr val="black"/>
            </a:solidFill>
          </a:ln>
        </p:spPr>
        <p:txBody>
          <a:bodyPr vert="horz" lIns="103583" tIns="51793" rIns="103583" bIns="51793" rtlCol="0" anchor="ctr"/>
          <a:lstStyle/>
          <a:p>
            <a:endParaRPr lang="de-CH"/>
          </a:p>
        </p:txBody>
      </p:sp>
      <p:sp>
        <p:nvSpPr>
          <p:cNvPr id="5" name="Notizenplatzhalter 4"/>
          <p:cNvSpPr>
            <a:spLocks noGrp="1"/>
          </p:cNvSpPr>
          <p:nvPr>
            <p:ph type="body" sz="quarter" idx="3"/>
          </p:nvPr>
        </p:nvSpPr>
        <p:spPr>
          <a:xfrm>
            <a:off x="640080" y="5646609"/>
            <a:ext cx="5120640" cy="4619953"/>
          </a:xfrm>
          <a:prstGeom prst="rect">
            <a:avLst/>
          </a:prstGeom>
        </p:spPr>
        <p:txBody>
          <a:bodyPr vert="horz" lIns="103583" tIns="51793" rIns="103583" bIns="51793" rtlCol="0"/>
          <a:lstStyle/>
          <a:p>
            <a:pPr lvl="0"/>
            <a:r>
              <a:rPr lang="en-GB" dirty="0" err="1"/>
              <a:t>Mastertextformat</a:t>
            </a:r>
            <a:r>
              <a:rPr lang="en-GB" dirty="0"/>
              <a:t> </a:t>
            </a:r>
            <a:r>
              <a:rPr lang="en-GB" dirty="0" err="1"/>
              <a:t>bearbeiten</a:t>
            </a:r>
            <a:endParaRPr lang="en-GB" dirty="0"/>
          </a:p>
          <a:p>
            <a:pPr lvl="1"/>
            <a:r>
              <a:rPr lang="en-GB" dirty="0" err="1"/>
              <a:t>Zweite</a:t>
            </a:r>
            <a:r>
              <a:rPr lang="en-GB" dirty="0"/>
              <a:t> Ebene</a:t>
            </a:r>
          </a:p>
          <a:p>
            <a:pPr lvl="2"/>
            <a:r>
              <a:rPr lang="en-GB" dirty="0" err="1"/>
              <a:t>Dritte</a:t>
            </a:r>
            <a:r>
              <a:rPr lang="en-GB" dirty="0"/>
              <a:t> Ebene</a:t>
            </a:r>
          </a:p>
          <a:p>
            <a:pPr lvl="3"/>
            <a:r>
              <a:rPr lang="en-GB" dirty="0" err="1"/>
              <a:t>Vierte</a:t>
            </a:r>
            <a:r>
              <a:rPr lang="en-GB" dirty="0"/>
              <a:t> Ebene</a:t>
            </a:r>
          </a:p>
          <a:p>
            <a:pPr lvl="4"/>
            <a:r>
              <a:rPr lang="en-GB" dirty="0" err="1"/>
              <a:t>Fünfte</a:t>
            </a:r>
            <a:r>
              <a:rPr lang="en-GB" dirty="0"/>
              <a:t> Ebene</a:t>
            </a:r>
          </a:p>
        </p:txBody>
      </p:sp>
      <p:sp>
        <p:nvSpPr>
          <p:cNvPr id="6" name="Fußzeilenplatzhalter 5"/>
          <p:cNvSpPr>
            <a:spLocks noGrp="1"/>
          </p:cNvSpPr>
          <p:nvPr>
            <p:ph type="ftr" sz="quarter" idx="4"/>
          </p:nvPr>
        </p:nvSpPr>
        <p:spPr>
          <a:xfrm>
            <a:off x="2" y="11144518"/>
            <a:ext cx="2773680" cy="588697"/>
          </a:xfrm>
          <a:prstGeom prst="rect">
            <a:avLst/>
          </a:prstGeom>
        </p:spPr>
        <p:txBody>
          <a:bodyPr vert="horz" lIns="103583" tIns="51793" rIns="103583" bIns="51793" rtlCol="0" anchor="b"/>
          <a:lstStyle>
            <a:lvl1pPr algn="l" rtl="0">
              <a:defRPr sz="1300"/>
            </a:lvl1pPr>
          </a:lstStyle>
          <a:p>
            <a:endParaRPr lang="en-GB" dirty="0"/>
          </a:p>
        </p:txBody>
      </p:sp>
      <p:sp>
        <p:nvSpPr>
          <p:cNvPr id="7" name="Foliennummernplatzhalter 6"/>
          <p:cNvSpPr>
            <a:spLocks noGrp="1"/>
          </p:cNvSpPr>
          <p:nvPr>
            <p:ph type="sldNum" sz="quarter" idx="5"/>
          </p:nvPr>
        </p:nvSpPr>
        <p:spPr>
          <a:xfrm>
            <a:off x="3625642" y="11144518"/>
            <a:ext cx="2773680" cy="588697"/>
          </a:xfrm>
          <a:prstGeom prst="rect">
            <a:avLst/>
          </a:prstGeom>
        </p:spPr>
        <p:txBody>
          <a:bodyPr vert="horz" lIns="103583" tIns="51793" rIns="103583" bIns="51793" rtlCol="0" anchor="b"/>
          <a:lstStyle>
            <a:lvl1pPr algn="r" rtl="0">
              <a:defRPr sz="1300"/>
            </a:lvl1pPr>
          </a:lstStyle>
          <a:p>
            <a:fld id="{20B487B0-3440-450D-9A23-58DC1D8CE0D3}" type="slidenum">
              <a:rPr lang="en-GB" smtClean="0"/>
              <a:pPr/>
              <a:t>‹Nr.›</a:t>
            </a:fld>
            <a:endParaRPr lang="en-GB" dirty="0"/>
          </a:p>
        </p:txBody>
      </p:sp>
    </p:spTree>
    <p:extLst>
      <p:ext uri="{BB962C8B-B14F-4D97-AF65-F5344CB8AC3E}">
        <p14:creationId xmlns:p14="http://schemas.microsoft.com/office/powerpoint/2010/main" val="548818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5"/>
          </p:nvPr>
        </p:nvSpPr>
        <p:spPr/>
        <p:txBody>
          <a:bodyPr/>
          <a:lstStyle/>
          <a:p>
            <a:fld id="{20B487B0-3440-450D-9A23-58DC1D8CE0D3}" type="slidenum">
              <a:rPr lang="en-GB" smtClean="0"/>
              <a:pPr/>
              <a:t>1</a:t>
            </a:fld>
            <a:endParaRPr lang="en-GB" dirty="0"/>
          </a:p>
        </p:txBody>
      </p:sp>
    </p:spTree>
    <p:extLst>
      <p:ext uri="{BB962C8B-B14F-4D97-AF65-F5344CB8AC3E}">
        <p14:creationId xmlns:p14="http://schemas.microsoft.com/office/powerpoint/2010/main" val="4254395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5"/>
          </p:nvPr>
        </p:nvSpPr>
        <p:spPr/>
        <p:txBody>
          <a:bodyPr/>
          <a:lstStyle/>
          <a:p>
            <a:fld id="{20B487B0-3440-450D-9A23-58DC1D8CE0D3}" type="slidenum">
              <a:rPr lang="en-GB" smtClean="0"/>
              <a:pPr/>
              <a:t>2</a:t>
            </a:fld>
            <a:endParaRPr lang="en-GB" dirty="0"/>
          </a:p>
        </p:txBody>
      </p:sp>
    </p:spTree>
    <p:extLst>
      <p:ext uri="{BB962C8B-B14F-4D97-AF65-F5344CB8AC3E}">
        <p14:creationId xmlns:p14="http://schemas.microsoft.com/office/powerpoint/2010/main" val="37638423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5"/>
          </p:nvPr>
        </p:nvSpPr>
        <p:spPr/>
        <p:txBody>
          <a:bodyPr/>
          <a:lstStyle/>
          <a:p>
            <a:fld id="{20B487B0-3440-450D-9A23-58DC1D8CE0D3}" type="slidenum">
              <a:rPr lang="en-GB" smtClean="0"/>
              <a:pPr/>
              <a:t>3</a:t>
            </a:fld>
            <a:endParaRPr lang="en-GB" dirty="0"/>
          </a:p>
        </p:txBody>
      </p:sp>
    </p:spTree>
    <p:extLst>
      <p:ext uri="{BB962C8B-B14F-4D97-AF65-F5344CB8AC3E}">
        <p14:creationId xmlns:p14="http://schemas.microsoft.com/office/powerpoint/2010/main" val="30625081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5"/>
          </p:nvPr>
        </p:nvSpPr>
        <p:spPr/>
        <p:txBody>
          <a:bodyPr/>
          <a:lstStyle/>
          <a:p>
            <a:fld id="{20B487B0-3440-450D-9A23-58DC1D8CE0D3}" type="slidenum">
              <a:rPr lang="en-GB" smtClean="0"/>
              <a:pPr/>
              <a:t>4</a:t>
            </a:fld>
            <a:endParaRPr lang="en-GB" dirty="0"/>
          </a:p>
        </p:txBody>
      </p:sp>
    </p:spTree>
    <p:extLst>
      <p:ext uri="{BB962C8B-B14F-4D97-AF65-F5344CB8AC3E}">
        <p14:creationId xmlns:p14="http://schemas.microsoft.com/office/powerpoint/2010/main" val="32997728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dirty="0" err="1"/>
              <a:t>Einwohnerzahl</a:t>
            </a:r>
            <a:r>
              <a:rPr lang="en-GB" dirty="0"/>
              <a:t> Schweiz und </a:t>
            </a:r>
            <a:r>
              <a:rPr lang="en-GB" dirty="0" err="1"/>
              <a:t>Österreich</a:t>
            </a:r>
            <a:r>
              <a:rPr lang="en-GB" dirty="0"/>
              <a:t> 9 Mio,</a:t>
            </a:r>
          </a:p>
        </p:txBody>
      </p:sp>
      <p:sp>
        <p:nvSpPr>
          <p:cNvPr id="4" name="Foliennummernplatzhalter 3"/>
          <p:cNvSpPr>
            <a:spLocks noGrp="1"/>
          </p:cNvSpPr>
          <p:nvPr>
            <p:ph type="sldNum" sz="quarter" idx="5"/>
          </p:nvPr>
        </p:nvSpPr>
        <p:spPr/>
        <p:txBody>
          <a:bodyPr/>
          <a:lstStyle/>
          <a:p>
            <a:fld id="{20B487B0-3440-450D-9A23-58DC1D8CE0D3}" type="slidenum">
              <a:rPr lang="en-GB" smtClean="0"/>
              <a:pPr/>
              <a:t>5</a:t>
            </a:fld>
            <a:endParaRPr lang="en-GB" dirty="0"/>
          </a:p>
        </p:txBody>
      </p:sp>
    </p:spTree>
    <p:extLst>
      <p:ext uri="{BB962C8B-B14F-4D97-AF65-F5344CB8AC3E}">
        <p14:creationId xmlns:p14="http://schemas.microsoft.com/office/powerpoint/2010/main" val="15050774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95C11-3C24-21AD-5B55-C8A55BC9EE4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A3BD255-DA4D-40A1-3784-DBCE7C380E8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ED993A7-2936-E6D3-D548-1CD0814BE2F9}"/>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AF25A4FA-FC23-3CA6-5B90-872EA50DB9E3}"/>
              </a:ext>
            </a:extLst>
          </p:cNvPr>
          <p:cNvSpPr>
            <a:spLocks noGrp="1"/>
          </p:cNvSpPr>
          <p:nvPr>
            <p:ph type="sldNum" sz="quarter" idx="5"/>
          </p:nvPr>
        </p:nvSpPr>
        <p:spPr/>
        <p:txBody>
          <a:bodyPr/>
          <a:lstStyle/>
          <a:p>
            <a:fld id="{20B487B0-3440-450D-9A23-58DC1D8CE0D3}" type="slidenum">
              <a:rPr lang="en-GB" smtClean="0"/>
              <a:pPr/>
              <a:t>6</a:t>
            </a:fld>
            <a:endParaRPr lang="en-GB" dirty="0"/>
          </a:p>
        </p:txBody>
      </p:sp>
    </p:spTree>
    <p:extLst>
      <p:ext uri="{BB962C8B-B14F-4D97-AF65-F5344CB8AC3E}">
        <p14:creationId xmlns:p14="http://schemas.microsoft.com/office/powerpoint/2010/main" val="42281742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dirty="0"/>
              <a:t>Rolling Stock:</a:t>
            </a:r>
            <a:br>
              <a:rPr lang="en-GB" dirty="0"/>
            </a:br>
            <a:r>
              <a:rPr lang="en-GB" dirty="0"/>
              <a:t>isolated customer information system, no connection to </a:t>
            </a:r>
            <a:r>
              <a:rPr lang="en-GB" dirty="0" err="1"/>
              <a:t>Diloc</a:t>
            </a:r>
            <a:r>
              <a:rPr lang="en-GB" dirty="0"/>
              <a:t> on the land side. No possibility for live announcements from the operation </a:t>
            </a:r>
            <a:r>
              <a:rPr lang="en-GB" dirty="0" err="1"/>
              <a:t>center</a:t>
            </a:r>
            <a:r>
              <a:rPr lang="en-GB" dirty="0"/>
              <a:t>, and no </a:t>
            </a:r>
            <a:r>
              <a:rPr lang="en-GB" dirty="0" err="1"/>
              <a:t>realtime</a:t>
            </a:r>
            <a:r>
              <a:rPr lang="en-GB" dirty="0"/>
              <a:t> information. </a:t>
            </a:r>
          </a:p>
          <a:p>
            <a:endParaRPr lang="en-GB" dirty="0"/>
          </a:p>
          <a:p>
            <a:r>
              <a:rPr lang="en-GB" dirty="0"/>
              <a:t>Mobile: </a:t>
            </a:r>
          </a:p>
          <a:p>
            <a:r>
              <a:rPr lang="en-GB" dirty="0"/>
              <a:t>We send the necessary information to those apps, but we don’t interact with them. We just do the bare minimum.</a:t>
            </a:r>
          </a:p>
          <a:p>
            <a:endParaRPr lang="en-GB" dirty="0"/>
          </a:p>
          <a:p>
            <a:r>
              <a:rPr lang="en-GB" dirty="0"/>
              <a:t>Station:</a:t>
            </a:r>
          </a:p>
          <a:p>
            <a:r>
              <a:rPr lang="en-GB" dirty="0"/>
              <a:t>As you can see, we do not really have screens at the stations and the possibility to provide </a:t>
            </a:r>
            <a:r>
              <a:rPr lang="en-GB" dirty="0" err="1"/>
              <a:t>informations</a:t>
            </a:r>
            <a:r>
              <a:rPr lang="en-GB" dirty="0"/>
              <a:t> are very limited. We cannot really be compliant with the laws and standards.</a:t>
            </a:r>
          </a:p>
          <a:p>
            <a:endParaRPr lang="en-GB" dirty="0"/>
          </a:p>
          <a:p>
            <a:r>
              <a:rPr lang="en-GB" dirty="0"/>
              <a:t>For both mobile and Station we have implemented </a:t>
            </a:r>
            <a:r>
              <a:rPr lang="en-GB" dirty="0" err="1"/>
              <a:t>DiLoc</a:t>
            </a:r>
            <a:r>
              <a:rPr lang="en-GB" dirty="0"/>
              <a:t>. So the “software side” is up to date and ready for the future.</a:t>
            </a:r>
          </a:p>
        </p:txBody>
      </p:sp>
      <p:sp>
        <p:nvSpPr>
          <p:cNvPr id="4" name="Foliennummernplatzhalter 3"/>
          <p:cNvSpPr>
            <a:spLocks noGrp="1"/>
          </p:cNvSpPr>
          <p:nvPr>
            <p:ph type="sldNum" sz="quarter" idx="5"/>
          </p:nvPr>
        </p:nvSpPr>
        <p:spPr/>
        <p:txBody>
          <a:bodyPr/>
          <a:lstStyle/>
          <a:p>
            <a:fld id="{20B487B0-3440-450D-9A23-58DC1D8CE0D3}" type="slidenum">
              <a:rPr lang="en-GB" smtClean="0"/>
              <a:pPr/>
              <a:t>7</a:t>
            </a:fld>
            <a:endParaRPr lang="en-GB" dirty="0"/>
          </a:p>
        </p:txBody>
      </p:sp>
    </p:spTree>
    <p:extLst>
      <p:ext uri="{BB962C8B-B14F-4D97-AF65-F5344CB8AC3E}">
        <p14:creationId xmlns:p14="http://schemas.microsoft.com/office/powerpoint/2010/main" val="3062078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3DE31-1769-2A5F-C13E-0960F1983E2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DC938F8-6A1B-92EF-E369-C410CC10394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F80760A-8013-7B8F-BE98-519EC65ED60D}"/>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D5BB4D78-50E7-50E3-FE4F-FA4B81B4C1C0}"/>
              </a:ext>
            </a:extLst>
          </p:cNvPr>
          <p:cNvSpPr>
            <a:spLocks noGrp="1"/>
          </p:cNvSpPr>
          <p:nvPr>
            <p:ph type="sldNum" sz="quarter" idx="5"/>
          </p:nvPr>
        </p:nvSpPr>
        <p:spPr/>
        <p:txBody>
          <a:bodyPr/>
          <a:lstStyle/>
          <a:p>
            <a:fld id="{20B487B0-3440-450D-9A23-58DC1D8CE0D3}" type="slidenum">
              <a:rPr lang="en-GB" smtClean="0"/>
              <a:pPr/>
              <a:t>8</a:t>
            </a:fld>
            <a:endParaRPr lang="en-GB" dirty="0"/>
          </a:p>
        </p:txBody>
      </p:sp>
    </p:spTree>
    <p:extLst>
      <p:ext uri="{BB962C8B-B14F-4D97-AF65-F5344CB8AC3E}">
        <p14:creationId xmlns:p14="http://schemas.microsoft.com/office/powerpoint/2010/main" val="2076642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Tx/>
              <a:buChar char="-"/>
            </a:pPr>
            <a:r>
              <a:rPr lang="en-GB" dirty="0"/>
              <a:t>Fast decision making and quick implementation in systems</a:t>
            </a:r>
          </a:p>
          <a:p>
            <a:pPr marL="171450" indent="-171450">
              <a:buFontTx/>
              <a:buChar char="-"/>
            </a:pPr>
            <a:r>
              <a:rPr lang="en-GB" dirty="0"/>
              <a:t>We need to communicate via different channels at the same time and the quality has to be sufficient, so customer are still able to act &gt; usage of prepared concepts, which are programmable in </a:t>
            </a:r>
            <a:r>
              <a:rPr lang="en-GB" dirty="0" err="1"/>
              <a:t>DiLoc|Motion</a:t>
            </a:r>
            <a:endParaRPr lang="en-GB" dirty="0"/>
          </a:p>
          <a:p>
            <a:pPr marL="171450" indent="-171450">
              <a:buFontTx/>
              <a:buChar char="-"/>
            </a:pPr>
            <a:r>
              <a:rPr lang="en-GB" dirty="0"/>
              <a:t>Customer guidance via information at the right time and adequate content</a:t>
            </a:r>
          </a:p>
        </p:txBody>
      </p:sp>
      <p:sp>
        <p:nvSpPr>
          <p:cNvPr id="4" name="Foliennummernplatzhalter 3"/>
          <p:cNvSpPr>
            <a:spLocks noGrp="1"/>
          </p:cNvSpPr>
          <p:nvPr>
            <p:ph type="sldNum" sz="quarter" idx="5"/>
          </p:nvPr>
        </p:nvSpPr>
        <p:spPr/>
        <p:txBody>
          <a:bodyPr/>
          <a:lstStyle/>
          <a:p>
            <a:fld id="{20B487B0-3440-450D-9A23-58DC1D8CE0D3}" type="slidenum">
              <a:rPr lang="en-GB" smtClean="0"/>
              <a:pPr/>
              <a:t>9</a:t>
            </a:fld>
            <a:endParaRPr lang="en-GB" dirty="0"/>
          </a:p>
        </p:txBody>
      </p:sp>
    </p:spTree>
    <p:extLst>
      <p:ext uri="{BB962C8B-B14F-4D97-AF65-F5344CB8AC3E}">
        <p14:creationId xmlns:p14="http://schemas.microsoft.com/office/powerpoint/2010/main" val="4577750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Tx/>
              <a:buChar char="-"/>
            </a:pPr>
            <a:r>
              <a:rPr lang="en-GB" dirty="0"/>
              <a:t>In which language is information available, which languages do our customer understand, how much information is appropriate and when is it too much?</a:t>
            </a:r>
          </a:p>
          <a:p>
            <a:pPr marL="171450" indent="-171450">
              <a:buFontTx/>
              <a:buChar char="-"/>
            </a:pPr>
            <a:r>
              <a:rPr lang="en-GB" dirty="0"/>
              <a:t>Which information do you see and hear and where is these information? When and where do differently abled people get their information? Which way is disrupted or how to get from A to B?</a:t>
            </a:r>
          </a:p>
          <a:p>
            <a:pPr marL="171450" indent="-171450">
              <a:buFontTx/>
              <a:buChar char="-"/>
            </a:pPr>
            <a:r>
              <a:rPr lang="en-GB" dirty="0"/>
              <a:t>We are one part of a big public transport system in Zurich; therefore, we do not want the customer to have to adjust when travelling with us. Thus, the national industry standard exists, which we want to realise.</a:t>
            </a:r>
          </a:p>
        </p:txBody>
      </p:sp>
      <p:sp>
        <p:nvSpPr>
          <p:cNvPr id="4" name="Foliennummernplatzhalter 3"/>
          <p:cNvSpPr>
            <a:spLocks noGrp="1"/>
          </p:cNvSpPr>
          <p:nvPr>
            <p:ph type="sldNum" sz="quarter" idx="5"/>
          </p:nvPr>
        </p:nvSpPr>
        <p:spPr/>
        <p:txBody>
          <a:bodyPr/>
          <a:lstStyle/>
          <a:p>
            <a:fld id="{20B487B0-3440-450D-9A23-58DC1D8CE0D3}" type="slidenum">
              <a:rPr lang="en-GB" smtClean="0"/>
              <a:pPr/>
              <a:t>10</a:t>
            </a:fld>
            <a:endParaRPr lang="en-GB" dirty="0"/>
          </a:p>
        </p:txBody>
      </p:sp>
    </p:spTree>
    <p:extLst>
      <p:ext uri="{BB962C8B-B14F-4D97-AF65-F5344CB8AC3E}">
        <p14:creationId xmlns:p14="http://schemas.microsoft.com/office/powerpoint/2010/main" val="2574705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52D0C-D54A-4BF8-7B70-1C4AC0F4397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0A0978D-5DDB-4EDA-191F-8E77242399C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1C6F0D7-0E9E-CDBA-5893-761C1331B485}"/>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1C6CE668-5264-C0C4-F0E8-7A69F588FA97}"/>
              </a:ext>
            </a:extLst>
          </p:cNvPr>
          <p:cNvSpPr>
            <a:spLocks noGrp="1"/>
          </p:cNvSpPr>
          <p:nvPr>
            <p:ph type="sldNum" sz="quarter" idx="5"/>
          </p:nvPr>
        </p:nvSpPr>
        <p:spPr/>
        <p:txBody>
          <a:bodyPr/>
          <a:lstStyle/>
          <a:p>
            <a:fld id="{20B487B0-3440-450D-9A23-58DC1D8CE0D3}" type="slidenum">
              <a:rPr lang="en-GB" smtClean="0"/>
              <a:pPr/>
              <a:t>11</a:t>
            </a:fld>
            <a:endParaRPr lang="en-GB" dirty="0"/>
          </a:p>
        </p:txBody>
      </p:sp>
    </p:spTree>
    <p:extLst>
      <p:ext uri="{BB962C8B-B14F-4D97-AF65-F5344CB8AC3E}">
        <p14:creationId xmlns:p14="http://schemas.microsoft.com/office/powerpoint/2010/main" val="33798124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228600" indent="-228600">
              <a:buAutoNum type="arabicPeriod"/>
            </a:pPr>
            <a:r>
              <a:rPr lang="en-GB" dirty="0"/>
              <a:t>Getting information to take the train from SZU  to get somewhere. They know the date, time, S-service and destination where to get off. How does the </a:t>
            </a:r>
            <a:r>
              <a:rPr lang="en-GB" dirty="0" err="1"/>
              <a:t>travelcenter</a:t>
            </a:r>
            <a:r>
              <a:rPr lang="en-GB" dirty="0"/>
              <a:t> know these things? Long time ahead, we have announced our timetable, no </a:t>
            </a:r>
            <a:r>
              <a:rPr lang="en-GB" dirty="0" err="1"/>
              <a:t>realtime</a:t>
            </a:r>
            <a:r>
              <a:rPr lang="en-GB" dirty="0"/>
              <a:t> information at this point. </a:t>
            </a:r>
            <a:r>
              <a:rPr lang="en-GB" dirty="0" err="1"/>
              <a:t>Shortterm</a:t>
            </a:r>
            <a:r>
              <a:rPr lang="en-GB" dirty="0"/>
              <a:t> information are already provided by </a:t>
            </a:r>
            <a:r>
              <a:rPr lang="en-GB" dirty="0" err="1"/>
              <a:t>DiLoc|Motion</a:t>
            </a:r>
            <a:r>
              <a:rPr lang="en-GB" dirty="0"/>
              <a:t>.</a:t>
            </a:r>
          </a:p>
          <a:p>
            <a:pPr marL="228600" indent="-228600">
              <a:buAutoNum type="arabicPeriod"/>
            </a:pPr>
            <a:r>
              <a:rPr lang="en-GB" dirty="0"/>
              <a:t>Where does my train leave (referred to time, S-service and destination, is it on time, where’s my car (bicycle, trolley, luggage, etc.) Providing these information via different channels with </a:t>
            </a:r>
            <a:r>
              <a:rPr lang="en-GB" dirty="0" err="1"/>
              <a:t>DiLoc|Motion</a:t>
            </a:r>
            <a:r>
              <a:rPr lang="en-GB" dirty="0"/>
              <a:t>.</a:t>
            </a:r>
          </a:p>
          <a:p>
            <a:pPr marL="228600" indent="-228600">
              <a:buAutoNum type="arabicPeriod"/>
            </a:pPr>
            <a:r>
              <a:rPr lang="en-GB" dirty="0"/>
              <a:t>Where am I currently, where do I have to get off, how many stops until then? All information can </a:t>
            </a:r>
            <a:r>
              <a:rPr lang="en-GB" dirty="0" err="1"/>
              <a:t>Diloc</a:t>
            </a:r>
            <a:r>
              <a:rPr lang="en-GB" dirty="0"/>
              <a:t> provide in </a:t>
            </a:r>
            <a:r>
              <a:rPr lang="en-GB" dirty="0" err="1"/>
              <a:t>realtime</a:t>
            </a:r>
            <a:r>
              <a:rPr lang="en-GB" dirty="0"/>
              <a:t>. </a:t>
            </a:r>
          </a:p>
          <a:p>
            <a:pPr marL="228600" indent="-228600">
              <a:buAutoNum type="arabicPeriod"/>
            </a:pPr>
            <a:endParaRPr lang="en-GB" dirty="0"/>
          </a:p>
        </p:txBody>
      </p:sp>
      <p:sp>
        <p:nvSpPr>
          <p:cNvPr id="4" name="Foliennummernplatzhalter 3"/>
          <p:cNvSpPr>
            <a:spLocks noGrp="1"/>
          </p:cNvSpPr>
          <p:nvPr>
            <p:ph type="sldNum" sz="quarter" idx="5"/>
          </p:nvPr>
        </p:nvSpPr>
        <p:spPr/>
        <p:txBody>
          <a:bodyPr/>
          <a:lstStyle/>
          <a:p>
            <a:fld id="{20B487B0-3440-450D-9A23-58DC1D8CE0D3}" type="slidenum">
              <a:rPr lang="en-GB" smtClean="0"/>
              <a:pPr/>
              <a:t>12</a:t>
            </a:fld>
            <a:endParaRPr lang="en-GB" dirty="0"/>
          </a:p>
        </p:txBody>
      </p:sp>
    </p:spTree>
    <p:extLst>
      <p:ext uri="{BB962C8B-B14F-4D97-AF65-F5344CB8AC3E}">
        <p14:creationId xmlns:p14="http://schemas.microsoft.com/office/powerpoint/2010/main" val="13184977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dirty="0"/>
              <a:t>Our goal is to have 1 input system, which is </a:t>
            </a:r>
            <a:r>
              <a:rPr lang="en-GB" dirty="0" err="1"/>
              <a:t>DiLoc</a:t>
            </a:r>
            <a:r>
              <a:rPr lang="en-GB" dirty="0"/>
              <a:t>, to provide customer information on all channels. In that system we want to have one interface where the operators can work with and by making sure, that the information there are up to date, then information on all channels are consistent and instantly accessible. </a:t>
            </a:r>
          </a:p>
          <a:p>
            <a:r>
              <a:rPr lang="en-GB" dirty="0"/>
              <a:t>Our small railway network allows us to work with a small number of prepared concepts, these are all preprogrammed and available in </a:t>
            </a:r>
            <a:r>
              <a:rPr lang="en-GB" dirty="0" err="1"/>
              <a:t>DiLoc</a:t>
            </a:r>
            <a:r>
              <a:rPr lang="en-GB" dirty="0"/>
              <a:t>. Currently we are preparing a data interface to the national data hub. By realizing that, we are able to provide event information, such as construction works or disruptions, at stations and mobile channels with 5 mouse clicks, and this is no exaggeration.  </a:t>
            </a:r>
          </a:p>
          <a:p>
            <a:r>
              <a:rPr lang="en-GB" dirty="0"/>
              <a:t>At last we want to have standardised equipment. Standardised equipment gives you a recognition value and for customers it doesn’t matter with who they travel (SBB, SZU, VBZ, FB), the information are always found in the same place. Standardised doesn’t only mean </a:t>
            </a:r>
            <a:r>
              <a:rPr lang="en-GB" dirty="0" err="1"/>
              <a:t>hardwareish</a:t>
            </a:r>
            <a:r>
              <a:rPr lang="en-GB" dirty="0"/>
              <a:t> standard but also the same amount of hardware.</a:t>
            </a:r>
          </a:p>
        </p:txBody>
      </p:sp>
      <p:sp>
        <p:nvSpPr>
          <p:cNvPr id="4" name="Foliennummernplatzhalter 3"/>
          <p:cNvSpPr>
            <a:spLocks noGrp="1"/>
          </p:cNvSpPr>
          <p:nvPr>
            <p:ph type="sldNum" sz="quarter" idx="5"/>
          </p:nvPr>
        </p:nvSpPr>
        <p:spPr/>
        <p:txBody>
          <a:bodyPr/>
          <a:lstStyle/>
          <a:p>
            <a:fld id="{20B487B0-3440-450D-9A23-58DC1D8CE0D3}" type="slidenum">
              <a:rPr lang="en-GB" smtClean="0"/>
              <a:pPr/>
              <a:t>13</a:t>
            </a:fld>
            <a:endParaRPr lang="en-GB" dirty="0"/>
          </a:p>
        </p:txBody>
      </p:sp>
    </p:spTree>
    <p:extLst>
      <p:ext uri="{BB962C8B-B14F-4D97-AF65-F5344CB8AC3E}">
        <p14:creationId xmlns:p14="http://schemas.microsoft.com/office/powerpoint/2010/main" val="14674831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dirty="0"/>
              <a:t>Stationary means, at the station and in rolling stock</a:t>
            </a:r>
          </a:p>
          <a:p>
            <a:endParaRPr lang="en-GB" dirty="0"/>
          </a:p>
          <a:p>
            <a:r>
              <a:rPr lang="en-GB" dirty="0"/>
              <a:t>Public transport focused site maps, like the one I presented you in the beginning:</a:t>
            </a:r>
          </a:p>
          <a:p>
            <a:r>
              <a:rPr lang="en-GB" dirty="0"/>
              <a:t>In rolling stock, site map of the next station: stations of other public transport, which direction you have to go, which platform you arrive, etc. especially handy at bigger stations, so customer know where to go and you get the people of the platform faster</a:t>
            </a:r>
          </a:p>
          <a:p>
            <a:r>
              <a:rPr lang="en-GB" dirty="0"/>
              <a:t>At stations, site map of other public transport, way to substitute transport with link e.g. google maps</a:t>
            </a:r>
          </a:p>
        </p:txBody>
      </p:sp>
      <p:sp>
        <p:nvSpPr>
          <p:cNvPr id="4" name="Foliennummernplatzhalter 3"/>
          <p:cNvSpPr>
            <a:spLocks noGrp="1"/>
          </p:cNvSpPr>
          <p:nvPr>
            <p:ph type="sldNum" sz="quarter" idx="5"/>
          </p:nvPr>
        </p:nvSpPr>
        <p:spPr/>
        <p:txBody>
          <a:bodyPr/>
          <a:lstStyle/>
          <a:p>
            <a:fld id="{20B487B0-3440-450D-9A23-58DC1D8CE0D3}" type="slidenum">
              <a:rPr lang="en-GB" smtClean="0"/>
              <a:pPr/>
              <a:t>14</a:t>
            </a:fld>
            <a:endParaRPr lang="en-GB" dirty="0"/>
          </a:p>
        </p:txBody>
      </p:sp>
    </p:spTree>
    <p:extLst>
      <p:ext uri="{BB962C8B-B14F-4D97-AF65-F5344CB8AC3E}">
        <p14:creationId xmlns:p14="http://schemas.microsoft.com/office/powerpoint/2010/main" val="19495144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dirty="0"/>
              <a:t>This slide is more like a recap of the previous 3.</a:t>
            </a:r>
          </a:p>
          <a:p>
            <a:r>
              <a:rPr lang="en-GB" dirty="0"/>
              <a:t>We want an integrated system, which we will realise with </a:t>
            </a:r>
            <a:r>
              <a:rPr lang="en-GB" dirty="0" err="1"/>
              <a:t>DiLoc|OnBoard</a:t>
            </a:r>
            <a:r>
              <a:rPr lang="en-GB" dirty="0"/>
              <a:t>. This gives us also the possibility to do live announcements in the rolling stock. Also do we have </a:t>
            </a:r>
            <a:r>
              <a:rPr lang="en-GB" dirty="0" err="1"/>
              <a:t>realtime</a:t>
            </a:r>
            <a:r>
              <a:rPr lang="en-GB" dirty="0"/>
              <a:t> Timetable updates. The operators' dispositions are sent immediately to the car and shows and tells, whatever update he has made (Change of platform, delay, etc.)</a:t>
            </a:r>
          </a:p>
          <a:p>
            <a:r>
              <a:rPr lang="en-GB" dirty="0"/>
              <a:t>We interact with different apps, use maps to guide customers, give them the information on stationary hardware which they can take with them (QR-Codes, etc.) </a:t>
            </a:r>
          </a:p>
          <a:p>
            <a:r>
              <a:rPr lang="en-GB" dirty="0"/>
              <a:t>At the stations we want have screens for two main purposes. The first is to be compliant with regulations and laws, the second group is the one we are innovative and support the mobile channel, try new things out.</a:t>
            </a:r>
          </a:p>
        </p:txBody>
      </p:sp>
      <p:sp>
        <p:nvSpPr>
          <p:cNvPr id="4" name="Foliennummernplatzhalter 3"/>
          <p:cNvSpPr>
            <a:spLocks noGrp="1"/>
          </p:cNvSpPr>
          <p:nvPr>
            <p:ph type="sldNum" sz="quarter" idx="5"/>
          </p:nvPr>
        </p:nvSpPr>
        <p:spPr/>
        <p:txBody>
          <a:bodyPr/>
          <a:lstStyle/>
          <a:p>
            <a:fld id="{20B487B0-3440-450D-9A23-58DC1D8CE0D3}" type="slidenum">
              <a:rPr lang="en-GB" smtClean="0"/>
              <a:pPr/>
              <a:t>15</a:t>
            </a:fld>
            <a:endParaRPr lang="en-GB" dirty="0"/>
          </a:p>
        </p:txBody>
      </p:sp>
    </p:spTree>
    <p:extLst>
      <p:ext uri="{BB962C8B-B14F-4D97-AF65-F5344CB8AC3E}">
        <p14:creationId xmlns:p14="http://schemas.microsoft.com/office/powerpoint/2010/main" val="13964307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52D0C-D54A-4BF8-7B70-1C4AC0F4397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0A0978D-5DDB-4EDA-191F-8E77242399C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1C6F0D7-0E9E-CDBA-5893-761C1331B485}"/>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1C6CE668-5264-C0C4-F0E8-7A69F588FA97}"/>
              </a:ext>
            </a:extLst>
          </p:cNvPr>
          <p:cNvSpPr>
            <a:spLocks noGrp="1"/>
          </p:cNvSpPr>
          <p:nvPr>
            <p:ph type="sldNum" sz="quarter" idx="5"/>
          </p:nvPr>
        </p:nvSpPr>
        <p:spPr/>
        <p:txBody>
          <a:bodyPr/>
          <a:lstStyle/>
          <a:p>
            <a:fld id="{20B487B0-3440-450D-9A23-58DC1D8CE0D3}" type="slidenum">
              <a:rPr lang="en-GB" smtClean="0"/>
              <a:pPr/>
              <a:t>16</a:t>
            </a:fld>
            <a:endParaRPr lang="en-GB" dirty="0"/>
          </a:p>
        </p:txBody>
      </p:sp>
    </p:spTree>
    <p:extLst>
      <p:ext uri="{BB962C8B-B14F-4D97-AF65-F5344CB8AC3E}">
        <p14:creationId xmlns:p14="http://schemas.microsoft.com/office/powerpoint/2010/main" val="14293713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2.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5" Type="http://schemas.openxmlformats.org/officeDocument/2006/relationships/image" Target="../media/image2.emf"/><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1.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1.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1.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1.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1.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tags" Target="../tags/tag13.xml"/><Relationship Id="rId4" Type="http://schemas.openxmlformats.org/officeDocument/2006/relationships/image" Target="../media/image1.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1.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1.xml"/><Relationship Id="rId1" Type="http://schemas.openxmlformats.org/officeDocument/2006/relationships/tags" Target="../tags/tag15.xml"/><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1.xml"/><Relationship Id="rId1" Type="http://schemas.openxmlformats.org/officeDocument/2006/relationships/tags" Target="../tags/tag16.xml"/><Relationship Id="rId4" Type="http://schemas.openxmlformats.org/officeDocument/2006/relationships/image" Target="../media/image1.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1.xml"/><Relationship Id="rId1" Type="http://schemas.openxmlformats.org/officeDocument/2006/relationships/tags" Target="../tags/tag17.xml"/><Relationship Id="rId4" Type="http://schemas.openxmlformats.org/officeDocument/2006/relationships/image" Target="../media/image1.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tags" Target="../tags/tag18.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1.xml"/><Relationship Id="rId1" Type="http://schemas.openxmlformats.org/officeDocument/2006/relationships/tags" Target="../tags/tag19.xml"/><Relationship Id="rId4" Type="http://schemas.openxmlformats.org/officeDocument/2006/relationships/image" Target="../media/image1.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1.xml"/><Relationship Id="rId1" Type="http://schemas.openxmlformats.org/officeDocument/2006/relationships/tags" Target="../tags/tag20.xml"/><Relationship Id="rId4" Type="http://schemas.openxmlformats.org/officeDocument/2006/relationships/image" Target="../media/image1.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1.xml"/><Relationship Id="rId1" Type="http://schemas.openxmlformats.org/officeDocument/2006/relationships/tags" Target="../tags/tag21.xml"/><Relationship Id="rId4" Type="http://schemas.openxmlformats.org/officeDocument/2006/relationships/image" Target="../media/image1.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1.xml"/><Relationship Id="rId1" Type="http://schemas.openxmlformats.org/officeDocument/2006/relationships/tags" Target="../tags/tag22.xml"/><Relationship Id="rId4"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1.xml"/><Relationship Id="rId1" Type="http://schemas.openxmlformats.org/officeDocument/2006/relationships/tags" Target="../tags/tag23.xml"/><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Bi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550E9321-765E-86E3-768B-AA0097CD1835}"/>
              </a:ext>
            </a:extLst>
          </p:cNvPr>
          <p:cNvGraphicFramePr>
            <a:graphicFrameLocks noChangeAspect="1"/>
          </p:cNvGraphicFramePr>
          <p:nvPr userDrawn="1">
            <p:custDataLst>
              <p:tags r:id="rId1"/>
            </p:custDataLst>
            <p:extLst>
              <p:ext uri="{D42A27DB-BD31-4B8C-83A1-F6EECF244321}">
                <p14:modId xmlns:p14="http://schemas.microsoft.com/office/powerpoint/2010/main" val="34065760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53" imgH="353" progId="TCLayout.ActiveDocument.1">
                  <p:embed/>
                </p:oleObj>
              </mc:Choice>
              <mc:Fallback>
                <p:oleObj name="think-cell Folie" r:id="rId3" imgW="353" imgH="353" progId="TCLayout.ActiveDocument.1">
                  <p:embed/>
                  <p:pic>
                    <p:nvPicPr>
                      <p:cNvPr id="5" name="think-cell data - do not delete" hidden="1">
                        <a:extLst>
                          <a:ext uri="{FF2B5EF4-FFF2-40B4-BE49-F238E27FC236}">
                            <a16:creationId xmlns:a16="http://schemas.microsoft.com/office/drawing/2014/main" id="{550E9321-765E-86E3-768B-AA0097CD183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Bildplatzhalter 15">
            <a:extLst>
              <a:ext uri="{FF2B5EF4-FFF2-40B4-BE49-F238E27FC236}">
                <a16:creationId xmlns:a16="http://schemas.microsoft.com/office/drawing/2014/main" id="{492C097C-ADCF-8D4C-DFF5-E10896B42AB2}"/>
              </a:ext>
            </a:extLst>
          </p:cNvPr>
          <p:cNvSpPr>
            <a:spLocks noGrp="1"/>
          </p:cNvSpPr>
          <p:nvPr>
            <p:ph type="pic" sz="quarter" idx="15"/>
          </p:nvPr>
        </p:nvSpPr>
        <p:spPr>
          <a:xfrm>
            <a:off x="5785484" y="-1"/>
            <a:ext cx="6406516" cy="6858000"/>
          </a:xfrm>
          <a:custGeom>
            <a:avLst/>
            <a:gdLst>
              <a:gd name="connsiteX0" fmla="*/ 1851867 w 6406516"/>
              <a:gd name="connsiteY0" fmla="*/ 0 h 6858000"/>
              <a:gd name="connsiteX1" fmla="*/ 6406516 w 6406516"/>
              <a:gd name="connsiteY1" fmla="*/ 0 h 6858000"/>
              <a:gd name="connsiteX2" fmla="*/ 6406516 w 6406516"/>
              <a:gd name="connsiteY2" fmla="*/ 6858000 h 6858000"/>
              <a:gd name="connsiteX3" fmla="*/ 3592180 w 6406516"/>
              <a:gd name="connsiteY3" fmla="*/ 6858000 h 6858000"/>
              <a:gd name="connsiteX4" fmla="*/ 0 w 6406516"/>
              <a:gd name="connsiteY4" fmla="*/ 5692399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6516" h="6858000">
                <a:moveTo>
                  <a:pt x="1851867" y="0"/>
                </a:moveTo>
                <a:lnTo>
                  <a:pt x="6406516" y="0"/>
                </a:lnTo>
                <a:lnTo>
                  <a:pt x="6406516" y="6858000"/>
                </a:lnTo>
                <a:lnTo>
                  <a:pt x="3592180" y="6858000"/>
                </a:lnTo>
                <a:lnTo>
                  <a:pt x="0" y="5692399"/>
                </a:lnTo>
                <a:close/>
              </a:path>
            </a:pathLst>
          </a:custGeom>
          <a:solidFill>
            <a:srgbClr val="E6E5E4"/>
          </a:solidFill>
        </p:spPr>
        <p:txBody>
          <a:bodyPr wrap="square">
            <a:noAutofit/>
          </a:bodyPr>
          <a:lstStyle>
            <a:lvl1pPr rtl="0">
              <a:defRPr/>
            </a:lvl1pPr>
          </a:lstStyle>
          <a:p>
            <a:r>
              <a:rPr lang="en-GB" dirty="0"/>
              <a:t>Bild </a:t>
            </a:r>
            <a:r>
              <a:rPr lang="en-GB" dirty="0" err="1"/>
              <a:t>durch</a:t>
            </a:r>
            <a:r>
              <a:rPr lang="en-GB" dirty="0"/>
              <a:t> </a:t>
            </a:r>
            <a:r>
              <a:rPr lang="en-GB" dirty="0" err="1"/>
              <a:t>Klicken</a:t>
            </a:r>
            <a:r>
              <a:rPr lang="en-GB" dirty="0"/>
              <a:t> auf Symbol </a:t>
            </a:r>
            <a:r>
              <a:rPr lang="en-GB" dirty="0" err="1"/>
              <a:t>hinzufügen</a:t>
            </a:r>
            <a:endParaRPr lang="en-GB" dirty="0"/>
          </a:p>
        </p:txBody>
      </p:sp>
      <p:sp>
        <p:nvSpPr>
          <p:cNvPr id="2" name="Titel 1">
            <a:extLst>
              <a:ext uri="{FF2B5EF4-FFF2-40B4-BE49-F238E27FC236}">
                <a16:creationId xmlns:a16="http://schemas.microsoft.com/office/drawing/2014/main" id="{939442F2-6BBC-EEF9-73AB-4315F4EE6795}"/>
              </a:ext>
            </a:extLst>
          </p:cNvPr>
          <p:cNvSpPr>
            <a:spLocks noGrp="1"/>
          </p:cNvSpPr>
          <p:nvPr>
            <p:ph type="ctrTitle"/>
          </p:nvPr>
        </p:nvSpPr>
        <p:spPr>
          <a:xfrm>
            <a:off x="406800" y="2556000"/>
            <a:ext cx="5378683" cy="2437590"/>
          </a:xfrm>
        </p:spPr>
        <p:txBody>
          <a:bodyPr vert="horz" wrap="square" anchor="t" anchorCtr="0">
            <a:noAutofit/>
          </a:bodyPr>
          <a:lstStyle>
            <a:lvl1pPr algn="l" rtl="0">
              <a:defRPr sz="4400"/>
            </a:lvl1pPr>
          </a:lstStyle>
          <a:p>
            <a:r>
              <a:rPr lang="en-GB" dirty="0" err="1"/>
              <a:t>Mastertitelformat</a:t>
            </a:r>
            <a:r>
              <a:rPr lang="en-GB" dirty="0"/>
              <a:t> </a:t>
            </a:r>
            <a:r>
              <a:rPr lang="en-GB" dirty="0" err="1"/>
              <a:t>bearbeiten</a:t>
            </a:r>
            <a:endParaRPr lang="en-GB" dirty="0"/>
          </a:p>
        </p:txBody>
      </p:sp>
      <p:sp>
        <p:nvSpPr>
          <p:cNvPr id="3" name="Untertitel 2">
            <a:extLst>
              <a:ext uri="{FF2B5EF4-FFF2-40B4-BE49-F238E27FC236}">
                <a16:creationId xmlns:a16="http://schemas.microsoft.com/office/drawing/2014/main" id="{F107E126-9881-BDB4-AA37-7F3C86F1DDD5}"/>
              </a:ext>
            </a:extLst>
          </p:cNvPr>
          <p:cNvSpPr>
            <a:spLocks noGrp="1"/>
          </p:cNvSpPr>
          <p:nvPr>
            <p:ph type="subTitle" idx="1"/>
          </p:nvPr>
        </p:nvSpPr>
        <p:spPr>
          <a:xfrm>
            <a:off x="406800" y="1592263"/>
            <a:ext cx="5378682" cy="830537"/>
          </a:xfrm>
        </p:spPr>
        <p:txBody>
          <a:bodyPr anchor="b" anchorCtr="0"/>
          <a:lstStyle>
            <a:lvl1pPr marL="0" indent="0" algn="l" rtl="0">
              <a:buNone/>
              <a:defRPr sz="1800" b="0">
                <a:solidFill>
                  <a:srgbClr val="E62E2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Master-</a:t>
            </a:r>
            <a:r>
              <a:rPr lang="en-GB" dirty="0" err="1"/>
              <a:t>Untertitelformat</a:t>
            </a:r>
            <a:r>
              <a:rPr lang="en-GB" dirty="0"/>
              <a:t> </a:t>
            </a:r>
            <a:r>
              <a:rPr lang="en-GB" dirty="0" err="1"/>
              <a:t>bearbeiten</a:t>
            </a:r>
            <a:endParaRPr lang="en-GB" dirty="0"/>
          </a:p>
        </p:txBody>
      </p:sp>
      <p:sp>
        <p:nvSpPr>
          <p:cNvPr id="9" name="Textplatzhalter 8">
            <a:extLst>
              <a:ext uri="{FF2B5EF4-FFF2-40B4-BE49-F238E27FC236}">
                <a16:creationId xmlns:a16="http://schemas.microsoft.com/office/drawing/2014/main" id="{947AE89A-5F25-3DC5-7D89-145F7BB83CD0}"/>
              </a:ext>
            </a:extLst>
          </p:cNvPr>
          <p:cNvSpPr>
            <a:spLocks noGrp="1"/>
          </p:cNvSpPr>
          <p:nvPr>
            <p:ph type="body" sz="quarter" idx="13" hasCustomPrompt="1"/>
          </p:nvPr>
        </p:nvSpPr>
        <p:spPr>
          <a:xfrm>
            <a:off x="406800" y="4993589"/>
            <a:ext cx="5378681" cy="1207185"/>
          </a:xfrm>
        </p:spPr>
        <p:txBody>
          <a:bodyPr wrap="square" anchor="b" anchorCtr="0">
            <a:noAutofit/>
          </a:bodyPr>
          <a:lstStyle>
            <a:lvl1pPr rtl="0">
              <a:spcAft>
                <a:spcPts val="0"/>
              </a:spcAft>
              <a:defRPr b="0">
                <a:solidFill>
                  <a:srgbClr val="E62E24"/>
                </a:solidFill>
              </a:defRPr>
            </a:lvl1pPr>
          </a:lstStyle>
          <a:p>
            <a:pPr lvl="0"/>
            <a:r>
              <a:rPr lang="en-GB" dirty="0" err="1"/>
              <a:t>Vorname</a:t>
            </a:r>
            <a:r>
              <a:rPr lang="en-GB" dirty="0"/>
              <a:t> Name</a:t>
            </a:r>
            <a:br>
              <a:rPr lang="en-GB" dirty="0"/>
            </a:br>
            <a:r>
              <a:rPr lang="en-GB" dirty="0" err="1"/>
              <a:t>Funktion</a:t>
            </a:r>
            <a:br>
              <a:rPr lang="en-GB" dirty="0"/>
            </a:br>
            <a:r>
              <a:rPr lang="en-GB" dirty="0"/>
              <a:t>Ort, Datum</a:t>
            </a:r>
          </a:p>
        </p:txBody>
      </p:sp>
      <p:pic>
        <p:nvPicPr>
          <p:cNvPr id="11" name="Grafik 10">
            <a:extLst>
              <a:ext uri="{FF2B5EF4-FFF2-40B4-BE49-F238E27FC236}">
                <a16:creationId xmlns:a16="http://schemas.microsoft.com/office/drawing/2014/main" id="{71FC7379-4B15-AD6C-E5CB-05F075E36D1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70800" y="326438"/>
            <a:ext cx="2080470" cy="461394"/>
          </a:xfrm>
          <a:prstGeom prst="rect">
            <a:avLst/>
          </a:prstGeom>
        </p:spPr>
      </p:pic>
    </p:spTree>
    <p:extLst>
      <p:ext uri="{BB962C8B-B14F-4D97-AF65-F5344CB8AC3E}">
        <p14:creationId xmlns:p14="http://schemas.microsoft.com/office/powerpoint/2010/main" val="2798085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folie Tex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9DC222EB-85DB-1C3F-3D0F-29DBA4DFB21A}"/>
              </a:ext>
            </a:extLst>
          </p:cNvPr>
          <p:cNvGraphicFramePr>
            <a:graphicFrameLocks noChangeAspect="1"/>
          </p:cNvGraphicFramePr>
          <p:nvPr userDrawn="1">
            <p:custDataLst>
              <p:tags r:id="rId1"/>
            </p:custDataLst>
            <p:extLst>
              <p:ext uri="{D42A27DB-BD31-4B8C-83A1-F6EECF244321}">
                <p14:modId xmlns:p14="http://schemas.microsoft.com/office/powerpoint/2010/main" val="29800174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53" imgH="353" progId="TCLayout.ActiveDocument.1">
                  <p:embed/>
                </p:oleObj>
              </mc:Choice>
              <mc:Fallback>
                <p:oleObj name="think-cell Folie" r:id="rId3" imgW="353" imgH="353" progId="TCLayout.ActiveDocument.1">
                  <p:embed/>
                  <p:pic>
                    <p:nvPicPr>
                      <p:cNvPr id="5" name="think-cell data - do not delete" hidden="1">
                        <a:extLst>
                          <a:ext uri="{FF2B5EF4-FFF2-40B4-BE49-F238E27FC236}">
                            <a16:creationId xmlns:a16="http://schemas.microsoft.com/office/drawing/2014/main" id="{9DC222EB-85DB-1C3F-3D0F-29DBA4DFB21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939442F2-6BBC-EEF9-73AB-4315F4EE6795}"/>
              </a:ext>
            </a:extLst>
          </p:cNvPr>
          <p:cNvSpPr>
            <a:spLocks noGrp="1"/>
          </p:cNvSpPr>
          <p:nvPr>
            <p:ph type="ctrTitle"/>
          </p:nvPr>
        </p:nvSpPr>
        <p:spPr>
          <a:xfrm>
            <a:off x="406800" y="2556000"/>
            <a:ext cx="7489425" cy="2437590"/>
          </a:xfrm>
        </p:spPr>
        <p:txBody>
          <a:bodyPr vert="horz" wrap="square" anchor="t" anchorCtr="0">
            <a:noAutofit/>
          </a:bodyPr>
          <a:lstStyle>
            <a:lvl1pPr algn="l" rtl="0">
              <a:defRPr sz="4400"/>
            </a:lvl1pPr>
          </a:lstStyle>
          <a:p>
            <a:r>
              <a:rPr lang="en-GB" dirty="0" err="1"/>
              <a:t>Mastertitelformat</a:t>
            </a:r>
            <a:r>
              <a:rPr lang="en-GB" dirty="0"/>
              <a:t> </a:t>
            </a:r>
            <a:r>
              <a:rPr lang="en-GB" dirty="0" err="1"/>
              <a:t>bearbeiten</a:t>
            </a:r>
            <a:endParaRPr lang="en-GB" dirty="0"/>
          </a:p>
        </p:txBody>
      </p:sp>
      <p:sp>
        <p:nvSpPr>
          <p:cNvPr id="3" name="Untertitel 2">
            <a:extLst>
              <a:ext uri="{FF2B5EF4-FFF2-40B4-BE49-F238E27FC236}">
                <a16:creationId xmlns:a16="http://schemas.microsoft.com/office/drawing/2014/main" id="{F107E126-9881-BDB4-AA37-7F3C86F1DDD5}"/>
              </a:ext>
            </a:extLst>
          </p:cNvPr>
          <p:cNvSpPr>
            <a:spLocks noGrp="1"/>
          </p:cNvSpPr>
          <p:nvPr>
            <p:ph type="subTitle" idx="1"/>
          </p:nvPr>
        </p:nvSpPr>
        <p:spPr>
          <a:xfrm>
            <a:off x="406800" y="1592263"/>
            <a:ext cx="7489426" cy="830537"/>
          </a:xfrm>
        </p:spPr>
        <p:txBody>
          <a:bodyPr anchor="b" anchorCtr="0"/>
          <a:lstStyle>
            <a:lvl1pPr marL="0" indent="0" algn="l" rtl="0">
              <a:buNone/>
              <a:defRPr sz="1800" b="0">
                <a:solidFill>
                  <a:srgbClr val="E62E2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Master-</a:t>
            </a:r>
            <a:r>
              <a:rPr lang="en-GB" dirty="0" err="1"/>
              <a:t>Untertitelformat</a:t>
            </a:r>
            <a:r>
              <a:rPr lang="en-GB" dirty="0"/>
              <a:t> </a:t>
            </a:r>
            <a:r>
              <a:rPr lang="en-GB" dirty="0" err="1"/>
              <a:t>bearbeiten</a:t>
            </a:r>
            <a:endParaRPr lang="en-GB" dirty="0"/>
          </a:p>
        </p:txBody>
      </p:sp>
      <p:sp>
        <p:nvSpPr>
          <p:cNvPr id="9" name="Textplatzhalter 8">
            <a:extLst>
              <a:ext uri="{FF2B5EF4-FFF2-40B4-BE49-F238E27FC236}">
                <a16:creationId xmlns:a16="http://schemas.microsoft.com/office/drawing/2014/main" id="{947AE89A-5F25-3DC5-7D89-145F7BB83CD0}"/>
              </a:ext>
            </a:extLst>
          </p:cNvPr>
          <p:cNvSpPr>
            <a:spLocks noGrp="1"/>
          </p:cNvSpPr>
          <p:nvPr>
            <p:ph type="body" sz="quarter" idx="13" hasCustomPrompt="1"/>
          </p:nvPr>
        </p:nvSpPr>
        <p:spPr>
          <a:xfrm>
            <a:off x="406799" y="4993589"/>
            <a:ext cx="7489426" cy="1207185"/>
          </a:xfrm>
        </p:spPr>
        <p:txBody>
          <a:bodyPr wrap="square" anchor="b" anchorCtr="0">
            <a:noAutofit/>
          </a:bodyPr>
          <a:lstStyle>
            <a:lvl1pPr rtl="0">
              <a:spcAft>
                <a:spcPts val="0"/>
              </a:spcAft>
              <a:defRPr b="0">
                <a:solidFill>
                  <a:srgbClr val="E62E24"/>
                </a:solidFill>
              </a:defRPr>
            </a:lvl1pPr>
          </a:lstStyle>
          <a:p>
            <a:pPr lvl="0"/>
            <a:r>
              <a:rPr lang="en-GB" dirty="0" err="1"/>
              <a:t>Vorname</a:t>
            </a:r>
            <a:r>
              <a:rPr lang="en-GB" dirty="0"/>
              <a:t> Name</a:t>
            </a:r>
            <a:br>
              <a:rPr lang="en-GB" dirty="0"/>
            </a:br>
            <a:r>
              <a:rPr lang="en-GB" dirty="0" err="1"/>
              <a:t>Funktion</a:t>
            </a:r>
            <a:br>
              <a:rPr lang="en-GB" dirty="0"/>
            </a:br>
            <a:r>
              <a:rPr lang="en-GB" dirty="0"/>
              <a:t>Ort, Datum</a:t>
            </a:r>
          </a:p>
        </p:txBody>
      </p:sp>
      <p:pic>
        <p:nvPicPr>
          <p:cNvPr id="11" name="Grafik 10">
            <a:extLst>
              <a:ext uri="{FF2B5EF4-FFF2-40B4-BE49-F238E27FC236}">
                <a16:creationId xmlns:a16="http://schemas.microsoft.com/office/drawing/2014/main" id="{71FC7379-4B15-AD6C-E5CB-05F075E36D1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70800" y="326438"/>
            <a:ext cx="2080470" cy="461394"/>
          </a:xfrm>
          <a:prstGeom prst="rect">
            <a:avLst/>
          </a:prstGeom>
        </p:spPr>
      </p:pic>
    </p:spTree>
    <p:extLst>
      <p:ext uri="{BB962C8B-B14F-4D97-AF65-F5344CB8AC3E}">
        <p14:creationId xmlns:p14="http://schemas.microsoft.com/office/powerpoint/2010/main" val="6408639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C9298F4F-FA6B-E7C7-9003-ADE7DCCD9596}"/>
              </a:ext>
            </a:extLst>
          </p:cNvPr>
          <p:cNvGraphicFramePr>
            <a:graphicFrameLocks noChangeAspect="1"/>
          </p:cNvGraphicFramePr>
          <p:nvPr userDrawn="1">
            <p:custDataLst>
              <p:tags r:id="rId1"/>
            </p:custDataLst>
            <p:extLst>
              <p:ext uri="{D42A27DB-BD31-4B8C-83A1-F6EECF244321}">
                <p14:modId xmlns:p14="http://schemas.microsoft.com/office/powerpoint/2010/main" val="29656632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53" imgH="353" progId="TCLayout.ActiveDocument.1">
                  <p:embed/>
                </p:oleObj>
              </mc:Choice>
              <mc:Fallback>
                <p:oleObj name="think-cell Folie" r:id="rId3" imgW="353" imgH="353" progId="TCLayout.ActiveDocument.1">
                  <p:embed/>
                  <p:pic>
                    <p:nvPicPr>
                      <p:cNvPr id="5" name="think-cell data - do not delete" hidden="1">
                        <a:extLst>
                          <a:ext uri="{FF2B5EF4-FFF2-40B4-BE49-F238E27FC236}">
                            <a16:creationId xmlns:a16="http://schemas.microsoft.com/office/drawing/2014/main" id="{C9298F4F-FA6B-E7C7-9003-ADE7DCCD959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Bildplatzhalter 7">
            <a:extLst>
              <a:ext uri="{FF2B5EF4-FFF2-40B4-BE49-F238E27FC236}">
                <a16:creationId xmlns:a16="http://schemas.microsoft.com/office/drawing/2014/main" id="{554CF78E-01D1-2D69-EBA1-3FAECB7DDF12}"/>
              </a:ext>
            </a:extLst>
          </p:cNvPr>
          <p:cNvSpPr>
            <a:spLocks noGrp="1"/>
          </p:cNvSpPr>
          <p:nvPr>
            <p:ph type="pic" sz="quarter" idx="13"/>
          </p:nvPr>
        </p:nvSpPr>
        <p:spPr>
          <a:xfrm>
            <a:off x="407987" y="368300"/>
            <a:ext cx="5543552" cy="5832475"/>
          </a:xfrm>
          <a:noFill/>
        </p:spPr>
        <p:txBody>
          <a:bodyPr lIns="396000" tIns="288000" rIns="396000" bIns="288000"/>
          <a:lstStyle>
            <a:lvl1pPr rtl="0">
              <a:defRPr/>
            </a:lvl1pPr>
          </a:lstStyle>
          <a:p>
            <a:r>
              <a:rPr lang="en-GB" dirty="0"/>
              <a:t>Bild </a:t>
            </a:r>
            <a:r>
              <a:rPr lang="en-GB" dirty="0" err="1"/>
              <a:t>durch</a:t>
            </a:r>
            <a:r>
              <a:rPr lang="en-GB" dirty="0"/>
              <a:t> </a:t>
            </a:r>
            <a:r>
              <a:rPr lang="en-GB" dirty="0" err="1"/>
              <a:t>Klicken</a:t>
            </a:r>
            <a:r>
              <a:rPr lang="en-GB" dirty="0"/>
              <a:t> auf Symbol </a:t>
            </a:r>
            <a:r>
              <a:rPr lang="en-GB" dirty="0" err="1"/>
              <a:t>hinzufügen</a:t>
            </a:r>
            <a:endParaRPr lang="en-GB" dirty="0"/>
          </a:p>
        </p:txBody>
      </p:sp>
      <p:sp>
        <p:nvSpPr>
          <p:cNvPr id="2" name="Titel 1">
            <a:extLst>
              <a:ext uri="{FF2B5EF4-FFF2-40B4-BE49-F238E27FC236}">
                <a16:creationId xmlns:a16="http://schemas.microsoft.com/office/drawing/2014/main" id="{327FE6B8-8F12-828F-87A2-A90B2D8535B9}"/>
              </a:ext>
            </a:extLst>
          </p:cNvPr>
          <p:cNvSpPr>
            <a:spLocks noGrp="1"/>
          </p:cNvSpPr>
          <p:nvPr>
            <p:ph type="title"/>
          </p:nvPr>
        </p:nvSpPr>
        <p:spPr>
          <a:xfrm>
            <a:off x="6240460" y="1592263"/>
            <a:ext cx="5543551" cy="609398"/>
          </a:xfrm>
        </p:spPr>
        <p:txBody>
          <a:bodyPr vert="horz">
            <a:noAutofit/>
          </a:bodyPr>
          <a:lstStyle>
            <a:lvl1pPr rtl="0">
              <a:defRPr sz="4400"/>
            </a:lvl1pPr>
          </a:lstStyle>
          <a:p>
            <a:r>
              <a:rPr lang="en-GB" dirty="0" err="1"/>
              <a:t>Mastertitelformat</a:t>
            </a:r>
            <a:r>
              <a:rPr lang="en-GB" dirty="0"/>
              <a:t> </a:t>
            </a:r>
            <a:r>
              <a:rPr lang="en-GB" dirty="0" err="1"/>
              <a:t>bearbeiten</a:t>
            </a:r>
            <a:endParaRPr lang="en-GB" dirty="0"/>
          </a:p>
        </p:txBody>
      </p:sp>
      <p:sp>
        <p:nvSpPr>
          <p:cNvPr id="4" name="Inhaltsplatzhalter 3">
            <a:extLst>
              <a:ext uri="{FF2B5EF4-FFF2-40B4-BE49-F238E27FC236}">
                <a16:creationId xmlns:a16="http://schemas.microsoft.com/office/drawing/2014/main" id="{A57BDBB8-6B5D-DFAA-2015-F5CF42FAA6AF}"/>
              </a:ext>
            </a:extLst>
          </p:cNvPr>
          <p:cNvSpPr>
            <a:spLocks noGrp="1"/>
          </p:cNvSpPr>
          <p:nvPr>
            <p:ph sz="half" idx="2"/>
          </p:nvPr>
        </p:nvSpPr>
        <p:spPr>
          <a:xfrm>
            <a:off x="6240462" y="2484000"/>
            <a:ext cx="5543551" cy="3716775"/>
          </a:xfrm>
        </p:spPr>
        <p:txBody>
          <a:bodyPr/>
          <a:lstStyle>
            <a:lvl1pPr marL="432000" indent="-432000" rtl="0">
              <a:buFont typeface="+mj-lt"/>
              <a:buAutoNum type="arabicPeriod"/>
              <a:defRPr b="0"/>
            </a:lvl1pPr>
            <a:lvl2pPr marL="432000" indent="-432000" rtl="0">
              <a:buFont typeface="+mj-lt"/>
              <a:buAutoNum type="arabicPeriod"/>
              <a:defRPr b="1"/>
            </a:lvl2pPr>
            <a:lvl3pPr rtl="0">
              <a:defRPr/>
            </a:lvl3pPr>
            <a:lvl4pPr rtl="0">
              <a:defRPr/>
            </a:lvl4pPr>
            <a:lvl5pPr rtl="0">
              <a:defRPr/>
            </a:lvl5pPr>
          </a:lstStyle>
          <a:p>
            <a:pPr lvl="0"/>
            <a:r>
              <a:rPr lang="en-GB" dirty="0" err="1"/>
              <a:t>Mastertextformat</a:t>
            </a:r>
            <a:r>
              <a:rPr lang="en-GB" dirty="0"/>
              <a:t> </a:t>
            </a:r>
            <a:r>
              <a:rPr lang="en-GB" dirty="0" err="1"/>
              <a:t>bearbeiten</a:t>
            </a:r>
            <a:endParaRPr lang="en-GB" dirty="0"/>
          </a:p>
          <a:p>
            <a:pPr lvl="1"/>
            <a:r>
              <a:rPr lang="en-GB" dirty="0" err="1"/>
              <a:t>Zweite</a:t>
            </a:r>
            <a:r>
              <a:rPr lang="en-GB" dirty="0"/>
              <a:t> Ebene</a:t>
            </a:r>
          </a:p>
          <a:p>
            <a:pPr lvl="2"/>
            <a:r>
              <a:rPr lang="en-GB" dirty="0" err="1"/>
              <a:t>Dritte</a:t>
            </a:r>
            <a:r>
              <a:rPr lang="en-GB" dirty="0"/>
              <a:t> Ebene</a:t>
            </a:r>
          </a:p>
          <a:p>
            <a:pPr lvl="3"/>
            <a:r>
              <a:rPr lang="en-GB" dirty="0" err="1"/>
              <a:t>Vierte</a:t>
            </a:r>
            <a:r>
              <a:rPr lang="en-GB" dirty="0"/>
              <a:t> Ebene</a:t>
            </a:r>
          </a:p>
          <a:p>
            <a:pPr lvl="4"/>
            <a:r>
              <a:rPr lang="en-GB" dirty="0" err="1"/>
              <a:t>Fünfte</a:t>
            </a:r>
            <a:r>
              <a:rPr lang="en-GB" dirty="0"/>
              <a:t> Ebene</a:t>
            </a:r>
          </a:p>
        </p:txBody>
      </p:sp>
      <p:sp>
        <p:nvSpPr>
          <p:cNvPr id="8" name="Datumsplatzhalter 7">
            <a:extLst>
              <a:ext uri="{FF2B5EF4-FFF2-40B4-BE49-F238E27FC236}">
                <a16:creationId xmlns:a16="http://schemas.microsoft.com/office/drawing/2014/main" id="{4DD1C222-6100-8621-79AA-49AAD14C6BA6}"/>
              </a:ext>
            </a:extLst>
          </p:cNvPr>
          <p:cNvSpPr>
            <a:spLocks noGrp="1"/>
          </p:cNvSpPr>
          <p:nvPr>
            <p:ph type="dt" sz="half" idx="10"/>
          </p:nvPr>
        </p:nvSpPr>
        <p:spPr/>
        <p:txBody>
          <a:bodyPr/>
          <a:lstStyle>
            <a:lvl1pPr rtl="0">
              <a:defRPr/>
            </a:lvl1pPr>
          </a:lstStyle>
          <a:p>
            <a:r>
              <a:rPr lang="en-GB"/>
              <a:t>25.6.2024</a:t>
            </a:r>
            <a:endParaRPr lang="en-GB" dirty="0"/>
          </a:p>
        </p:txBody>
      </p:sp>
      <p:sp>
        <p:nvSpPr>
          <p:cNvPr id="9" name="Fußzeilenplatzhalter 8">
            <a:extLst>
              <a:ext uri="{FF2B5EF4-FFF2-40B4-BE49-F238E27FC236}">
                <a16:creationId xmlns:a16="http://schemas.microsoft.com/office/drawing/2014/main" id="{86AD7DD4-1003-0222-9775-0EE1A6F72887}"/>
              </a:ext>
            </a:extLst>
          </p:cNvPr>
          <p:cNvSpPr>
            <a:spLocks noGrp="1"/>
          </p:cNvSpPr>
          <p:nvPr>
            <p:ph type="ftr" sz="quarter" idx="11"/>
          </p:nvPr>
        </p:nvSpPr>
        <p:spPr/>
        <p:txBody>
          <a:bodyPr/>
          <a:lstStyle>
            <a:lvl1pPr rtl="0">
              <a:defRPr/>
            </a:lvl1pPr>
          </a:lstStyle>
          <a:p>
            <a:r>
              <a:rPr lang="en-GB"/>
              <a:t>Sihltal Zürich Uetliberg Bahn SZU AG</a:t>
            </a:r>
            <a:endParaRPr lang="en-GB" dirty="0"/>
          </a:p>
        </p:txBody>
      </p:sp>
      <p:sp>
        <p:nvSpPr>
          <p:cNvPr id="10" name="Foliennummernplatzhalter 9">
            <a:extLst>
              <a:ext uri="{FF2B5EF4-FFF2-40B4-BE49-F238E27FC236}">
                <a16:creationId xmlns:a16="http://schemas.microsoft.com/office/drawing/2014/main" id="{B227018A-59C2-9DF3-B9DB-5A587C1B4CDA}"/>
              </a:ext>
            </a:extLst>
          </p:cNvPr>
          <p:cNvSpPr>
            <a:spLocks noGrp="1"/>
          </p:cNvSpPr>
          <p:nvPr>
            <p:ph type="sldNum" sz="quarter" idx="12"/>
          </p:nvPr>
        </p:nvSpPr>
        <p:spPr/>
        <p:txBody>
          <a:bodyPr/>
          <a:lstStyle>
            <a:lvl1pPr rtl="0">
              <a:defRPr/>
            </a:lvl1pPr>
          </a:lstStyle>
          <a:p>
            <a:r>
              <a:rPr lang="en-GB"/>
              <a:t>Page </a:t>
            </a:r>
            <a:fld id="{C278563A-4BCA-47CC-915E-56624F0B9DB0}" type="slidenum">
              <a:rPr lang="en-GB" smtClean="0"/>
              <a:pPr/>
              <a:t>‹Nr.›</a:t>
            </a:fld>
            <a:endParaRPr lang="en-GB" dirty="0"/>
          </a:p>
        </p:txBody>
      </p:sp>
    </p:spTree>
    <p:extLst>
      <p:ext uri="{BB962C8B-B14F-4D97-AF65-F5344CB8AC3E}">
        <p14:creationId xmlns:p14="http://schemas.microsoft.com/office/powerpoint/2010/main" val="33227777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apitelseite mit Bi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5507E6EE-0712-619F-2193-E2CB47FBC1B7}"/>
              </a:ext>
            </a:extLst>
          </p:cNvPr>
          <p:cNvGraphicFramePr>
            <a:graphicFrameLocks noChangeAspect="1"/>
          </p:cNvGraphicFramePr>
          <p:nvPr userDrawn="1">
            <p:custDataLst>
              <p:tags r:id="rId1"/>
            </p:custDataLst>
            <p:extLst>
              <p:ext uri="{D42A27DB-BD31-4B8C-83A1-F6EECF244321}">
                <p14:modId xmlns:p14="http://schemas.microsoft.com/office/powerpoint/2010/main" val="35307174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53" imgH="353" progId="TCLayout.ActiveDocument.1">
                  <p:embed/>
                </p:oleObj>
              </mc:Choice>
              <mc:Fallback>
                <p:oleObj name="think-cell Folie" r:id="rId3" imgW="353" imgH="353" progId="TCLayout.ActiveDocument.1">
                  <p:embed/>
                  <p:pic>
                    <p:nvPicPr>
                      <p:cNvPr id="4" name="think-cell data - do not delete" hidden="1">
                        <a:extLst>
                          <a:ext uri="{FF2B5EF4-FFF2-40B4-BE49-F238E27FC236}">
                            <a16:creationId xmlns:a16="http://schemas.microsoft.com/office/drawing/2014/main" id="{5507E6EE-0712-619F-2193-E2CB47FBC1B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Bildplatzhalter 7">
            <a:extLst>
              <a:ext uri="{FF2B5EF4-FFF2-40B4-BE49-F238E27FC236}">
                <a16:creationId xmlns:a16="http://schemas.microsoft.com/office/drawing/2014/main" id="{554CF78E-01D1-2D69-EBA1-3FAECB7DDF12}"/>
              </a:ext>
            </a:extLst>
          </p:cNvPr>
          <p:cNvSpPr>
            <a:spLocks noGrp="1"/>
          </p:cNvSpPr>
          <p:nvPr>
            <p:ph type="pic" sz="quarter" idx="13"/>
          </p:nvPr>
        </p:nvSpPr>
        <p:spPr>
          <a:xfrm>
            <a:off x="407987" y="368300"/>
            <a:ext cx="5543552" cy="5832475"/>
          </a:xfrm>
          <a:noFill/>
        </p:spPr>
        <p:txBody>
          <a:bodyPr lIns="396000" tIns="288000" rIns="396000" bIns="288000"/>
          <a:lstStyle>
            <a:lvl1pPr rtl="0">
              <a:defRPr/>
            </a:lvl1pPr>
          </a:lstStyle>
          <a:p>
            <a:r>
              <a:rPr lang="en-GB" dirty="0"/>
              <a:t>Bild </a:t>
            </a:r>
            <a:r>
              <a:rPr lang="en-GB" dirty="0" err="1"/>
              <a:t>durch</a:t>
            </a:r>
            <a:r>
              <a:rPr lang="en-GB" dirty="0"/>
              <a:t> </a:t>
            </a:r>
            <a:r>
              <a:rPr lang="en-GB" dirty="0" err="1"/>
              <a:t>Klicken</a:t>
            </a:r>
            <a:r>
              <a:rPr lang="en-GB" dirty="0"/>
              <a:t> auf Symbol </a:t>
            </a:r>
            <a:r>
              <a:rPr lang="en-GB" dirty="0" err="1"/>
              <a:t>hinzufügen</a:t>
            </a:r>
            <a:endParaRPr lang="en-GB" dirty="0"/>
          </a:p>
        </p:txBody>
      </p:sp>
      <p:sp>
        <p:nvSpPr>
          <p:cNvPr id="2" name="Titel 1">
            <a:extLst>
              <a:ext uri="{FF2B5EF4-FFF2-40B4-BE49-F238E27FC236}">
                <a16:creationId xmlns:a16="http://schemas.microsoft.com/office/drawing/2014/main" id="{327FE6B8-8F12-828F-87A2-A90B2D8535B9}"/>
              </a:ext>
            </a:extLst>
          </p:cNvPr>
          <p:cNvSpPr>
            <a:spLocks noGrp="1"/>
          </p:cNvSpPr>
          <p:nvPr>
            <p:ph type="title"/>
          </p:nvPr>
        </p:nvSpPr>
        <p:spPr>
          <a:xfrm>
            <a:off x="6240461" y="1592263"/>
            <a:ext cx="5543552" cy="1227138"/>
          </a:xfrm>
        </p:spPr>
        <p:txBody>
          <a:bodyPr vert="horz"/>
          <a:lstStyle>
            <a:lvl1pPr rtl="0">
              <a:defRPr sz="4400"/>
            </a:lvl1pPr>
          </a:lstStyle>
          <a:p>
            <a:r>
              <a:rPr lang="en-GB" dirty="0" err="1"/>
              <a:t>Mastertitelformat</a:t>
            </a:r>
            <a:r>
              <a:rPr lang="en-GB" dirty="0"/>
              <a:t> </a:t>
            </a:r>
            <a:r>
              <a:rPr lang="en-GB" dirty="0" err="1"/>
              <a:t>bearbeiten</a:t>
            </a:r>
            <a:endParaRPr lang="en-GB" dirty="0"/>
          </a:p>
        </p:txBody>
      </p:sp>
      <p:sp>
        <p:nvSpPr>
          <p:cNvPr id="8" name="Datumsplatzhalter 7">
            <a:extLst>
              <a:ext uri="{FF2B5EF4-FFF2-40B4-BE49-F238E27FC236}">
                <a16:creationId xmlns:a16="http://schemas.microsoft.com/office/drawing/2014/main" id="{4DD1C222-6100-8621-79AA-49AAD14C6BA6}"/>
              </a:ext>
            </a:extLst>
          </p:cNvPr>
          <p:cNvSpPr>
            <a:spLocks noGrp="1"/>
          </p:cNvSpPr>
          <p:nvPr>
            <p:ph type="dt" sz="half" idx="10"/>
          </p:nvPr>
        </p:nvSpPr>
        <p:spPr/>
        <p:txBody>
          <a:bodyPr/>
          <a:lstStyle>
            <a:lvl1pPr rtl="0">
              <a:defRPr/>
            </a:lvl1pPr>
          </a:lstStyle>
          <a:p>
            <a:r>
              <a:rPr lang="en-GB"/>
              <a:t>25.6.2024</a:t>
            </a:r>
            <a:endParaRPr lang="en-GB" dirty="0"/>
          </a:p>
        </p:txBody>
      </p:sp>
      <p:sp>
        <p:nvSpPr>
          <p:cNvPr id="9" name="Fußzeilenplatzhalter 8">
            <a:extLst>
              <a:ext uri="{FF2B5EF4-FFF2-40B4-BE49-F238E27FC236}">
                <a16:creationId xmlns:a16="http://schemas.microsoft.com/office/drawing/2014/main" id="{86AD7DD4-1003-0222-9775-0EE1A6F72887}"/>
              </a:ext>
            </a:extLst>
          </p:cNvPr>
          <p:cNvSpPr>
            <a:spLocks noGrp="1"/>
          </p:cNvSpPr>
          <p:nvPr>
            <p:ph type="ftr" sz="quarter" idx="11"/>
          </p:nvPr>
        </p:nvSpPr>
        <p:spPr/>
        <p:txBody>
          <a:bodyPr/>
          <a:lstStyle>
            <a:lvl1pPr rtl="0">
              <a:defRPr/>
            </a:lvl1pPr>
          </a:lstStyle>
          <a:p>
            <a:r>
              <a:rPr lang="en-GB"/>
              <a:t>Sihltal Zürich Uetliberg Bahn SZU AG</a:t>
            </a:r>
            <a:endParaRPr lang="en-GB" dirty="0"/>
          </a:p>
        </p:txBody>
      </p:sp>
      <p:sp>
        <p:nvSpPr>
          <p:cNvPr id="10" name="Foliennummernplatzhalter 9">
            <a:extLst>
              <a:ext uri="{FF2B5EF4-FFF2-40B4-BE49-F238E27FC236}">
                <a16:creationId xmlns:a16="http://schemas.microsoft.com/office/drawing/2014/main" id="{B227018A-59C2-9DF3-B9DB-5A587C1B4CDA}"/>
              </a:ext>
            </a:extLst>
          </p:cNvPr>
          <p:cNvSpPr>
            <a:spLocks noGrp="1"/>
          </p:cNvSpPr>
          <p:nvPr>
            <p:ph type="sldNum" sz="quarter" idx="12"/>
          </p:nvPr>
        </p:nvSpPr>
        <p:spPr/>
        <p:txBody>
          <a:bodyPr/>
          <a:lstStyle>
            <a:lvl1pPr rtl="0">
              <a:defRPr/>
            </a:lvl1pPr>
          </a:lstStyle>
          <a:p>
            <a:r>
              <a:rPr lang="en-GB"/>
              <a:t>Page </a:t>
            </a:r>
            <a:fld id="{C278563A-4BCA-47CC-915E-56624F0B9DB0}" type="slidenum">
              <a:rPr lang="en-GB" smtClean="0"/>
              <a:pPr/>
              <a:t>‹Nr.›</a:t>
            </a:fld>
            <a:endParaRPr lang="en-GB" dirty="0"/>
          </a:p>
        </p:txBody>
      </p:sp>
    </p:spTree>
    <p:extLst>
      <p:ext uri="{BB962C8B-B14F-4D97-AF65-F5344CB8AC3E}">
        <p14:creationId xmlns:p14="http://schemas.microsoft.com/office/powerpoint/2010/main" val="2016802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apitelseite mit Bild, Aufzählun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9692A5B8-8B92-2CB4-0988-6DEE712C3A93}"/>
              </a:ext>
            </a:extLst>
          </p:cNvPr>
          <p:cNvGraphicFramePr>
            <a:graphicFrameLocks noChangeAspect="1"/>
          </p:cNvGraphicFramePr>
          <p:nvPr userDrawn="1">
            <p:custDataLst>
              <p:tags r:id="rId1"/>
            </p:custDataLst>
            <p:extLst>
              <p:ext uri="{D42A27DB-BD31-4B8C-83A1-F6EECF244321}">
                <p14:modId xmlns:p14="http://schemas.microsoft.com/office/powerpoint/2010/main" val="16087604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53" imgH="353" progId="TCLayout.ActiveDocument.1">
                  <p:embed/>
                </p:oleObj>
              </mc:Choice>
              <mc:Fallback>
                <p:oleObj name="think-cell Folie" r:id="rId3" imgW="353" imgH="353" progId="TCLayout.ActiveDocument.1">
                  <p:embed/>
                  <p:pic>
                    <p:nvPicPr>
                      <p:cNvPr id="5" name="think-cell data - do not delete" hidden="1">
                        <a:extLst>
                          <a:ext uri="{FF2B5EF4-FFF2-40B4-BE49-F238E27FC236}">
                            <a16:creationId xmlns:a16="http://schemas.microsoft.com/office/drawing/2014/main" id="{9692A5B8-8B92-2CB4-0988-6DEE712C3A9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Bildplatzhalter 7">
            <a:extLst>
              <a:ext uri="{FF2B5EF4-FFF2-40B4-BE49-F238E27FC236}">
                <a16:creationId xmlns:a16="http://schemas.microsoft.com/office/drawing/2014/main" id="{554CF78E-01D1-2D69-EBA1-3FAECB7DDF12}"/>
              </a:ext>
            </a:extLst>
          </p:cNvPr>
          <p:cNvSpPr>
            <a:spLocks noGrp="1"/>
          </p:cNvSpPr>
          <p:nvPr>
            <p:ph type="pic" sz="quarter" idx="13"/>
          </p:nvPr>
        </p:nvSpPr>
        <p:spPr>
          <a:xfrm>
            <a:off x="407987" y="368300"/>
            <a:ext cx="5543552" cy="5832475"/>
          </a:xfrm>
          <a:noFill/>
        </p:spPr>
        <p:txBody>
          <a:bodyPr lIns="396000" tIns="288000" rIns="396000" bIns="288000"/>
          <a:lstStyle>
            <a:lvl1pPr rtl="0">
              <a:defRPr/>
            </a:lvl1pPr>
          </a:lstStyle>
          <a:p>
            <a:r>
              <a:rPr lang="en-GB" dirty="0"/>
              <a:t>Bild </a:t>
            </a:r>
            <a:r>
              <a:rPr lang="en-GB" dirty="0" err="1"/>
              <a:t>durch</a:t>
            </a:r>
            <a:r>
              <a:rPr lang="en-GB" dirty="0"/>
              <a:t> </a:t>
            </a:r>
            <a:r>
              <a:rPr lang="en-GB" dirty="0" err="1"/>
              <a:t>Klicken</a:t>
            </a:r>
            <a:r>
              <a:rPr lang="en-GB" dirty="0"/>
              <a:t> auf Symbol </a:t>
            </a:r>
            <a:r>
              <a:rPr lang="en-GB" dirty="0" err="1"/>
              <a:t>hinzufügen</a:t>
            </a:r>
            <a:endParaRPr lang="en-GB" dirty="0"/>
          </a:p>
        </p:txBody>
      </p:sp>
      <p:sp>
        <p:nvSpPr>
          <p:cNvPr id="2" name="Titel 1">
            <a:extLst>
              <a:ext uri="{FF2B5EF4-FFF2-40B4-BE49-F238E27FC236}">
                <a16:creationId xmlns:a16="http://schemas.microsoft.com/office/drawing/2014/main" id="{327FE6B8-8F12-828F-87A2-A90B2D8535B9}"/>
              </a:ext>
            </a:extLst>
          </p:cNvPr>
          <p:cNvSpPr>
            <a:spLocks noGrp="1"/>
          </p:cNvSpPr>
          <p:nvPr>
            <p:ph type="title"/>
          </p:nvPr>
        </p:nvSpPr>
        <p:spPr>
          <a:xfrm>
            <a:off x="6240461" y="1592263"/>
            <a:ext cx="5543552" cy="609398"/>
          </a:xfrm>
        </p:spPr>
        <p:txBody>
          <a:bodyPr vert="horz" wrap="square">
            <a:noAutofit/>
          </a:bodyPr>
          <a:lstStyle>
            <a:lvl1pPr rtl="0">
              <a:defRPr sz="4400"/>
            </a:lvl1pPr>
          </a:lstStyle>
          <a:p>
            <a:r>
              <a:rPr lang="en-GB" dirty="0" err="1"/>
              <a:t>Mastertitelformat</a:t>
            </a:r>
            <a:r>
              <a:rPr lang="en-GB" dirty="0"/>
              <a:t> </a:t>
            </a:r>
            <a:r>
              <a:rPr lang="en-GB" dirty="0" err="1"/>
              <a:t>bearbeiten</a:t>
            </a:r>
            <a:endParaRPr lang="en-GB" dirty="0"/>
          </a:p>
        </p:txBody>
      </p:sp>
      <p:sp>
        <p:nvSpPr>
          <p:cNvPr id="4" name="Inhaltsplatzhalter 3">
            <a:extLst>
              <a:ext uri="{FF2B5EF4-FFF2-40B4-BE49-F238E27FC236}">
                <a16:creationId xmlns:a16="http://schemas.microsoft.com/office/drawing/2014/main" id="{A57BDBB8-6B5D-DFAA-2015-F5CF42FAA6AF}"/>
              </a:ext>
            </a:extLst>
          </p:cNvPr>
          <p:cNvSpPr>
            <a:spLocks noGrp="1"/>
          </p:cNvSpPr>
          <p:nvPr>
            <p:ph sz="half" idx="2"/>
          </p:nvPr>
        </p:nvSpPr>
        <p:spPr>
          <a:xfrm>
            <a:off x="6240462" y="2484000"/>
            <a:ext cx="5543551" cy="3716775"/>
          </a:xfrm>
        </p:spPr>
        <p:txBody>
          <a:bodyPr/>
          <a:lstStyle>
            <a:lvl1pPr marL="432000" indent="-432000" rtl="0">
              <a:buFont typeface="+mj-lt"/>
              <a:buAutoNum type="arabicPeriod"/>
              <a:defRPr b="0"/>
            </a:lvl1pPr>
            <a:lvl2pPr marL="432000" indent="-432000" rtl="0">
              <a:buFont typeface="+mj-lt"/>
              <a:buAutoNum type="arabicPeriod"/>
              <a:defRPr b="1"/>
            </a:lvl2pPr>
            <a:lvl3pPr rtl="0">
              <a:defRPr/>
            </a:lvl3pPr>
            <a:lvl4pPr rtl="0">
              <a:defRPr/>
            </a:lvl4pPr>
            <a:lvl5pPr rtl="0">
              <a:defRPr/>
            </a:lvl5pPr>
          </a:lstStyle>
          <a:p>
            <a:pPr lvl="0"/>
            <a:r>
              <a:rPr lang="en-GB" dirty="0" err="1"/>
              <a:t>Mastertextformat</a:t>
            </a:r>
            <a:r>
              <a:rPr lang="en-GB" dirty="0"/>
              <a:t> </a:t>
            </a:r>
            <a:r>
              <a:rPr lang="en-GB" dirty="0" err="1"/>
              <a:t>bearbeiten</a:t>
            </a:r>
            <a:endParaRPr lang="en-GB" dirty="0"/>
          </a:p>
          <a:p>
            <a:pPr lvl="1"/>
            <a:r>
              <a:rPr lang="en-GB" dirty="0" err="1"/>
              <a:t>Zweite</a:t>
            </a:r>
            <a:r>
              <a:rPr lang="en-GB" dirty="0"/>
              <a:t> Ebene</a:t>
            </a:r>
          </a:p>
          <a:p>
            <a:pPr lvl="2"/>
            <a:r>
              <a:rPr lang="en-GB" dirty="0" err="1"/>
              <a:t>Dritte</a:t>
            </a:r>
            <a:r>
              <a:rPr lang="en-GB" dirty="0"/>
              <a:t> Ebene</a:t>
            </a:r>
          </a:p>
          <a:p>
            <a:pPr lvl="3"/>
            <a:r>
              <a:rPr lang="en-GB" dirty="0" err="1"/>
              <a:t>Vierte</a:t>
            </a:r>
            <a:r>
              <a:rPr lang="en-GB" dirty="0"/>
              <a:t> Ebene</a:t>
            </a:r>
          </a:p>
          <a:p>
            <a:pPr lvl="4"/>
            <a:r>
              <a:rPr lang="en-GB" dirty="0" err="1"/>
              <a:t>Fünfte</a:t>
            </a:r>
            <a:r>
              <a:rPr lang="en-GB" dirty="0"/>
              <a:t> Ebene</a:t>
            </a:r>
          </a:p>
        </p:txBody>
      </p:sp>
      <p:sp>
        <p:nvSpPr>
          <p:cNvPr id="8" name="Datumsplatzhalter 7">
            <a:extLst>
              <a:ext uri="{FF2B5EF4-FFF2-40B4-BE49-F238E27FC236}">
                <a16:creationId xmlns:a16="http://schemas.microsoft.com/office/drawing/2014/main" id="{4DD1C222-6100-8621-79AA-49AAD14C6BA6}"/>
              </a:ext>
            </a:extLst>
          </p:cNvPr>
          <p:cNvSpPr>
            <a:spLocks noGrp="1"/>
          </p:cNvSpPr>
          <p:nvPr>
            <p:ph type="dt" sz="half" idx="10"/>
          </p:nvPr>
        </p:nvSpPr>
        <p:spPr/>
        <p:txBody>
          <a:bodyPr/>
          <a:lstStyle>
            <a:lvl1pPr rtl="0">
              <a:defRPr/>
            </a:lvl1pPr>
          </a:lstStyle>
          <a:p>
            <a:r>
              <a:rPr lang="en-GB"/>
              <a:t>25.6.2024</a:t>
            </a:r>
            <a:endParaRPr lang="en-GB" dirty="0"/>
          </a:p>
        </p:txBody>
      </p:sp>
      <p:sp>
        <p:nvSpPr>
          <p:cNvPr id="9" name="Fußzeilenplatzhalter 8">
            <a:extLst>
              <a:ext uri="{FF2B5EF4-FFF2-40B4-BE49-F238E27FC236}">
                <a16:creationId xmlns:a16="http://schemas.microsoft.com/office/drawing/2014/main" id="{86AD7DD4-1003-0222-9775-0EE1A6F72887}"/>
              </a:ext>
            </a:extLst>
          </p:cNvPr>
          <p:cNvSpPr>
            <a:spLocks noGrp="1"/>
          </p:cNvSpPr>
          <p:nvPr>
            <p:ph type="ftr" sz="quarter" idx="11"/>
          </p:nvPr>
        </p:nvSpPr>
        <p:spPr/>
        <p:txBody>
          <a:bodyPr/>
          <a:lstStyle>
            <a:lvl1pPr rtl="0">
              <a:defRPr/>
            </a:lvl1pPr>
          </a:lstStyle>
          <a:p>
            <a:r>
              <a:rPr lang="en-GB"/>
              <a:t>Sihltal Zürich Uetliberg Bahn SZU AG</a:t>
            </a:r>
            <a:endParaRPr lang="en-GB" dirty="0"/>
          </a:p>
        </p:txBody>
      </p:sp>
      <p:sp>
        <p:nvSpPr>
          <p:cNvPr id="10" name="Foliennummernplatzhalter 9">
            <a:extLst>
              <a:ext uri="{FF2B5EF4-FFF2-40B4-BE49-F238E27FC236}">
                <a16:creationId xmlns:a16="http://schemas.microsoft.com/office/drawing/2014/main" id="{B227018A-59C2-9DF3-B9DB-5A587C1B4CDA}"/>
              </a:ext>
            </a:extLst>
          </p:cNvPr>
          <p:cNvSpPr>
            <a:spLocks noGrp="1"/>
          </p:cNvSpPr>
          <p:nvPr>
            <p:ph type="sldNum" sz="quarter" idx="12"/>
          </p:nvPr>
        </p:nvSpPr>
        <p:spPr/>
        <p:txBody>
          <a:bodyPr/>
          <a:lstStyle>
            <a:lvl1pPr rtl="0">
              <a:defRPr/>
            </a:lvl1pPr>
          </a:lstStyle>
          <a:p>
            <a:r>
              <a:rPr lang="en-GB"/>
              <a:t>Page </a:t>
            </a:r>
            <a:fld id="{C278563A-4BCA-47CC-915E-56624F0B9DB0}" type="slidenum">
              <a:rPr lang="en-GB" smtClean="0"/>
              <a:pPr/>
              <a:t>‹Nr.›</a:t>
            </a:fld>
            <a:endParaRPr lang="en-GB" dirty="0"/>
          </a:p>
        </p:txBody>
      </p:sp>
    </p:spTree>
    <p:extLst>
      <p:ext uri="{BB962C8B-B14F-4D97-AF65-F5344CB8AC3E}">
        <p14:creationId xmlns:p14="http://schemas.microsoft.com/office/powerpoint/2010/main" val="14773410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Tex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684EDEA5-20B0-2C55-83E6-8581B394320C}"/>
              </a:ext>
            </a:extLst>
          </p:cNvPr>
          <p:cNvGraphicFramePr>
            <a:graphicFrameLocks noChangeAspect="1"/>
          </p:cNvGraphicFramePr>
          <p:nvPr userDrawn="1">
            <p:custDataLst>
              <p:tags r:id="rId1"/>
            </p:custDataLst>
            <p:extLst>
              <p:ext uri="{D42A27DB-BD31-4B8C-83A1-F6EECF244321}">
                <p14:modId xmlns:p14="http://schemas.microsoft.com/office/powerpoint/2010/main" val="34835757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53" imgH="353" progId="TCLayout.ActiveDocument.1">
                  <p:embed/>
                </p:oleObj>
              </mc:Choice>
              <mc:Fallback>
                <p:oleObj name="think-cell Folie" r:id="rId3" imgW="353" imgH="353" progId="TCLayout.ActiveDocument.1">
                  <p:embed/>
                  <p:pic>
                    <p:nvPicPr>
                      <p:cNvPr id="6" name="think-cell data - do not delete" hidden="1">
                        <a:extLst>
                          <a:ext uri="{FF2B5EF4-FFF2-40B4-BE49-F238E27FC236}">
                            <a16:creationId xmlns:a16="http://schemas.microsoft.com/office/drawing/2014/main" id="{684EDEA5-20B0-2C55-83E6-8581B394320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258DECD0-419B-05C6-BB7C-C3FDFCF0AC24}"/>
              </a:ext>
            </a:extLst>
          </p:cNvPr>
          <p:cNvSpPr>
            <a:spLocks noGrp="1"/>
          </p:cNvSpPr>
          <p:nvPr>
            <p:ph type="title"/>
          </p:nvPr>
        </p:nvSpPr>
        <p:spPr>
          <a:xfrm>
            <a:off x="407989" y="365126"/>
            <a:ext cx="11376024" cy="432592"/>
          </a:xfrm>
        </p:spPr>
        <p:txBody>
          <a:bodyPr vert="horz"/>
          <a:lstStyle>
            <a:lvl1pPr rtl="0">
              <a:defRPr/>
            </a:lvl1pPr>
          </a:lstStyle>
          <a:p>
            <a:r>
              <a:rPr lang="en-GB" dirty="0" err="1"/>
              <a:t>Mastertitelformat</a:t>
            </a:r>
            <a:r>
              <a:rPr lang="en-GB" dirty="0"/>
              <a:t> </a:t>
            </a:r>
            <a:r>
              <a:rPr lang="en-GB" dirty="0" err="1"/>
              <a:t>bearbeiten</a:t>
            </a:r>
            <a:endParaRPr lang="en-GB" dirty="0"/>
          </a:p>
        </p:txBody>
      </p:sp>
      <p:sp>
        <p:nvSpPr>
          <p:cNvPr id="4" name="Datumsplatzhalter 3">
            <a:extLst>
              <a:ext uri="{FF2B5EF4-FFF2-40B4-BE49-F238E27FC236}">
                <a16:creationId xmlns:a16="http://schemas.microsoft.com/office/drawing/2014/main" id="{6C9CF1B6-6459-372F-78AA-07E2180F76B5}"/>
              </a:ext>
            </a:extLst>
          </p:cNvPr>
          <p:cNvSpPr>
            <a:spLocks noGrp="1"/>
          </p:cNvSpPr>
          <p:nvPr>
            <p:ph type="dt" sz="half" idx="10"/>
          </p:nvPr>
        </p:nvSpPr>
        <p:spPr/>
        <p:txBody>
          <a:bodyPr/>
          <a:lstStyle>
            <a:lvl1pPr rtl="0">
              <a:defRPr/>
            </a:lvl1pPr>
          </a:lstStyle>
          <a:p>
            <a:r>
              <a:rPr lang="en-GB"/>
              <a:t>25.6.2024</a:t>
            </a:r>
            <a:endParaRPr lang="en-GB" dirty="0"/>
          </a:p>
        </p:txBody>
      </p:sp>
      <p:sp>
        <p:nvSpPr>
          <p:cNvPr id="5" name="Fußzeilenplatzhalter 4">
            <a:extLst>
              <a:ext uri="{FF2B5EF4-FFF2-40B4-BE49-F238E27FC236}">
                <a16:creationId xmlns:a16="http://schemas.microsoft.com/office/drawing/2014/main" id="{CC6310EA-9251-D3AB-B16E-94D46D18574A}"/>
              </a:ext>
            </a:extLst>
          </p:cNvPr>
          <p:cNvSpPr>
            <a:spLocks noGrp="1"/>
          </p:cNvSpPr>
          <p:nvPr>
            <p:ph type="ftr" sz="quarter" idx="11"/>
          </p:nvPr>
        </p:nvSpPr>
        <p:spPr/>
        <p:txBody>
          <a:bodyPr/>
          <a:lstStyle>
            <a:lvl1pPr rtl="0">
              <a:defRPr/>
            </a:lvl1pPr>
          </a:lstStyle>
          <a:p>
            <a:r>
              <a:rPr lang="en-GB"/>
              <a:t>Sihltal Zürich Uetliberg Bahn SZU AG</a:t>
            </a:r>
            <a:endParaRPr lang="en-GB" dirty="0"/>
          </a:p>
        </p:txBody>
      </p:sp>
      <p:sp>
        <p:nvSpPr>
          <p:cNvPr id="7" name="Foliennummernplatzhalter 6">
            <a:extLst>
              <a:ext uri="{FF2B5EF4-FFF2-40B4-BE49-F238E27FC236}">
                <a16:creationId xmlns:a16="http://schemas.microsoft.com/office/drawing/2014/main" id="{7A6E90DE-5D58-6A1F-C350-F4CDE8618E9C}"/>
              </a:ext>
            </a:extLst>
          </p:cNvPr>
          <p:cNvSpPr>
            <a:spLocks noGrp="1"/>
          </p:cNvSpPr>
          <p:nvPr>
            <p:ph type="sldNum" sz="quarter" idx="12"/>
          </p:nvPr>
        </p:nvSpPr>
        <p:spPr/>
        <p:txBody>
          <a:bodyPr/>
          <a:lstStyle>
            <a:lvl1pPr rtl="0">
              <a:defRPr/>
            </a:lvl1pPr>
          </a:lstStyle>
          <a:p>
            <a:r>
              <a:rPr lang="en-GB"/>
              <a:t>Page </a:t>
            </a:r>
            <a:fld id="{C278563A-4BCA-47CC-915E-56624F0B9DB0}" type="slidenum">
              <a:rPr lang="en-GB" smtClean="0"/>
              <a:pPr/>
              <a:t>‹Nr.›</a:t>
            </a:fld>
            <a:endParaRPr lang="en-GB" dirty="0"/>
          </a:p>
        </p:txBody>
      </p:sp>
      <p:sp>
        <p:nvSpPr>
          <p:cNvPr id="9" name="Untertitel 2">
            <a:extLst>
              <a:ext uri="{FF2B5EF4-FFF2-40B4-BE49-F238E27FC236}">
                <a16:creationId xmlns:a16="http://schemas.microsoft.com/office/drawing/2014/main" id="{B82EF6EC-0ECB-2BBD-1993-45BCA2557FD0}"/>
              </a:ext>
            </a:extLst>
          </p:cNvPr>
          <p:cNvSpPr>
            <a:spLocks noGrp="1"/>
          </p:cNvSpPr>
          <p:nvPr>
            <p:ph type="subTitle" idx="1"/>
          </p:nvPr>
        </p:nvSpPr>
        <p:spPr>
          <a:xfrm>
            <a:off x="407988" y="797719"/>
            <a:ext cx="11376025" cy="794544"/>
          </a:xfrm>
        </p:spPr>
        <p:txBody>
          <a:bodyPr anchor="t" anchorCtr="0"/>
          <a:lstStyle>
            <a:lvl1pPr marL="0" indent="0" algn="l" rtl="0">
              <a:lnSpc>
                <a:spcPct val="90000"/>
              </a:lnSpc>
              <a:spcAft>
                <a:spcPts val="500"/>
              </a:spcAft>
              <a:buNone/>
              <a:defRPr sz="1800" b="0">
                <a:solidFill>
                  <a:srgbClr val="E62E2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Master-</a:t>
            </a:r>
            <a:r>
              <a:rPr lang="en-GB" dirty="0" err="1"/>
              <a:t>Untertitelformat</a:t>
            </a:r>
            <a:r>
              <a:rPr lang="en-GB" dirty="0"/>
              <a:t> </a:t>
            </a:r>
            <a:r>
              <a:rPr lang="en-GB" dirty="0" err="1"/>
              <a:t>bearbeiten</a:t>
            </a:r>
            <a:endParaRPr lang="en-GB" dirty="0"/>
          </a:p>
        </p:txBody>
      </p:sp>
      <p:sp>
        <p:nvSpPr>
          <p:cNvPr id="10" name="Inhaltsplatzhalter 2">
            <a:extLst>
              <a:ext uri="{FF2B5EF4-FFF2-40B4-BE49-F238E27FC236}">
                <a16:creationId xmlns:a16="http://schemas.microsoft.com/office/drawing/2014/main" id="{8C4D3ABC-595D-40D8-1651-91C00877D9EB}"/>
              </a:ext>
            </a:extLst>
          </p:cNvPr>
          <p:cNvSpPr>
            <a:spLocks noGrp="1"/>
          </p:cNvSpPr>
          <p:nvPr>
            <p:ph idx="13"/>
          </p:nvPr>
        </p:nvSpPr>
        <p:spPr>
          <a:xfrm>
            <a:off x="407987" y="1592264"/>
            <a:ext cx="11376026" cy="4608511"/>
          </a:xfrm>
        </p:spPr>
        <p:txBody>
          <a:bodyPr/>
          <a:lstStyle>
            <a:lvl1pPr rtl="0">
              <a:spcAft>
                <a:spcPts val="1000"/>
              </a:spcAft>
              <a:defRPr b="0"/>
            </a:lvl1pPr>
            <a:lvl2pPr rtl="0">
              <a:spcAft>
                <a:spcPts val="1000"/>
              </a:spcAft>
              <a:defRPr b="1"/>
            </a:lvl2pPr>
            <a:lvl3pPr rtl="0">
              <a:spcAft>
                <a:spcPts val="1000"/>
              </a:spcAft>
              <a:defRPr/>
            </a:lvl3pPr>
            <a:lvl4pPr rtl="0">
              <a:spcAft>
                <a:spcPts val="1000"/>
              </a:spcAft>
              <a:defRPr/>
            </a:lvl4pPr>
            <a:lvl5pPr rtl="0">
              <a:spcAft>
                <a:spcPts val="1000"/>
              </a:spcAft>
              <a:defRPr/>
            </a:lvl5pPr>
          </a:lstStyle>
          <a:p>
            <a:pPr lvl="0"/>
            <a:r>
              <a:rPr lang="en-GB" dirty="0" err="1"/>
              <a:t>Mastertextformat</a:t>
            </a:r>
            <a:r>
              <a:rPr lang="en-GB" dirty="0"/>
              <a:t> </a:t>
            </a:r>
            <a:r>
              <a:rPr lang="en-GB" dirty="0" err="1"/>
              <a:t>bearbeiten</a:t>
            </a:r>
            <a:endParaRPr lang="en-GB" dirty="0"/>
          </a:p>
          <a:p>
            <a:pPr lvl="1"/>
            <a:r>
              <a:rPr lang="en-GB" dirty="0" err="1"/>
              <a:t>Zweite</a:t>
            </a:r>
            <a:r>
              <a:rPr lang="en-GB" dirty="0"/>
              <a:t> Ebene</a:t>
            </a:r>
          </a:p>
          <a:p>
            <a:pPr lvl="2"/>
            <a:r>
              <a:rPr lang="en-GB" dirty="0" err="1"/>
              <a:t>Dritte</a:t>
            </a:r>
            <a:r>
              <a:rPr lang="en-GB" dirty="0"/>
              <a:t> Ebene</a:t>
            </a:r>
          </a:p>
          <a:p>
            <a:pPr lvl="3"/>
            <a:r>
              <a:rPr lang="en-GB" dirty="0" err="1"/>
              <a:t>Vierte</a:t>
            </a:r>
            <a:r>
              <a:rPr lang="en-GB" dirty="0"/>
              <a:t> Ebene</a:t>
            </a:r>
          </a:p>
          <a:p>
            <a:pPr lvl="4"/>
            <a:r>
              <a:rPr lang="en-GB" dirty="0" err="1"/>
              <a:t>Fünfte</a:t>
            </a:r>
            <a:r>
              <a:rPr lang="en-GB" dirty="0"/>
              <a:t> Ebene</a:t>
            </a:r>
          </a:p>
        </p:txBody>
      </p:sp>
    </p:spTree>
    <p:extLst>
      <p:ext uri="{BB962C8B-B14F-4D97-AF65-F5344CB8AC3E}">
        <p14:creationId xmlns:p14="http://schemas.microsoft.com/office/powerpoint/2010/main" val="909206874"/>
      </p:ext>
    </p:extLst>
  </p:cSld>
  <p:clrMapOvr>
    <a:masterClrMapping/>
  </p:clrMapOvr>
  <p:extLst>
    <p:ext uri="{DCECCB84-F9BA-43D5-87BE-67443E8EF086}">
      <p15:sldGuideLst xmlns:p15="http://schemas.microsoft.com/office/powerpoint/2012/main">
        <p15:guide id="1" pos="697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ufzählung mit Nummern">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624A2783-087D-8E0F-97D0-27153CE9B6B8}"/>
              </a:ext>
            </a:extLst>
          </p:cNvPr>
          <p:cNvGraphicFramePr>
            <a:graphicFrameLocks noChangeAspect="1"/>
          </p:cNvGraphicFramePr>
          <p:nvPr userDrawn="1">
            <p:custDataLst>
              <p:tags r:id="rId1"/>
            </p:custDataLst>
            <p:extLst>
              <p:ext uri="{D42A27DB-BD31-4B8C-83A1-F6EECF244321}">
                <p14:modId xmlns:p14="http://schemas.microsoft.com/office/powerpoint/2010/main" val="41877496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53" imgH="353" progId="TCLayout.ActiveDocument.1">
                  <p:embed/>
                </p:oleObj>
              </mc:Choice>
              <mc:Fallback>
                <p:oleObj name="think-cell Folie" r:id="rId3" imgW="353" imgH="353" progId="TCLayout.ActiveDocument.1">
                  <p:embed/>
                  <p:pic>
                    <p:nvPicPr>
                      <p:cNvPr id="6" name="think-cell data - do not delete" hidden="1">
                        <a:extLst>
                          <a:ext uri="{FF2B5EF4-FFF2-40B4-BE49-F238E27FC236}">
                            <a16:creationId xmlns:a16="http://schemas.microsoft.com/office/drawing/2014/main" id="{624A2783-087D-8E0F-97D0-27153CE9B6B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258DECD0-419B-05C6-BB7C-C3FDFCF0AC24}"/>
              </a:ext>
            </a:extLst>
          </p:cNvPr>
          <p:cNvSpPr>
            <a:spLocks noGrp="1"/>
          </p:cNvSpPr>
          <p:nvPr>
            <p:ph type="title"/>
          </p:nvPr>
        </p:nvSpPr>
        <p:spPr>
          <a:xfrm>
            <a:off x="407989" y="365126"/>
            <a:ext cx="11376024" cy="432592"/>
          </a:xfrm>
        </p:spPr>
        <p:txBody>
          <a:bodyPr vert="horz"/>
          <a:lstStyle>
            <a:lvl1pPr rtl="0">
              <a:defRPr/>
            </a:lvl1pPr>
          </a:lstStyle>
          <a:p>
            <a:r>
              <a:rPr lang="en-GB" dirty="0" err="1"/>
              <a:t>Mastertitelformat</a:t>
            </a:r>
            <a:r>
              <a:rPr lang="en-GB" dirty="0"/>
              <a:t> </a:t>
            </a:r>
            <a:r>
              <a:rPr lang="en-GB" dirty="0" err="1"/>
              <a:t>bearbeiten</a:t>
            </a:r>
            <a:endParaRPr lang="en-GB" dirty="0"/>
          </a:p>
        </p:txBody>
      </p:sp>
      <p:sp>
        <p:nvSpPr>
          <p:cNvPr id="4" name="Datumsplatzhalter 3">
            <a:extLst>
              <a:ext uri="{FF2B5EF4-FFF2-40B4-BE49-F238E27FC236}">
                <a16:creationId xmlns:a16="http://schemas.microsoft.com/office/drawing/2014/main" id="{6C9CF1B6-6459-372F-78AA-07E2180F76B5}"/>
              </a:ext>
            </a:extLst>
          </p:cNvPr>
          <p:cNvSpPr>
            <a:spLocks noGrp="1"/>
          </p:cNvSpPr>
          <p:nvPr>
            <p:ph type="dt" sz="half" idx="10"/>
          </p:nvPr>
        </p:nvSpPr>
        <p:spPr/>
        <p:txBody>
          <a:bodyPr/>
          <a:lstStyle>
            <a:lvl1pPr rtl="0">
              <a:defRPr/>
            </a:lvl1pPr>
          </a:lstStyle>
          <a:p>
            <a:r>
              <a:rPr lang="en-GB"/>
              <a:t>25.6.2024</a:t>
            </a:r>
            <a:endParaRPr lang="en-GB" dirty="0"/>
          </a:p>
        </p:txBody>
      </p:sp>
      <p:sp>
        <p:nvSpPr>
          <p:cNvPr id="5" name="Fußzeilenplatzhalter 4">
            <a:extLst>
              <a:ext uri="{FF2B5EF4-FFF2-40B4-BE49-F238E27FC236}">
                <a16:creationId xmlns:a16="http://schemas.microsoft.com/office/drawing/2014/main" id="{CC6310EA-9251-D3AB-B16E-94D46D18574A}"/>
              </a:ext>
            </a:extLst>
          </p:cNvPr>
          <p:cNvSpPr>
            <a:spLocks noGrp="1"/>
          </p:cNvSpPr>
          <p:nvPr>
            <p:ph type="ftr" sz="quarter" idx="11"/>
          </p:nvPr>
        </p:nvSpPr>
        <p:spPr/>
        <p:txBody>
          <a:bodyPr/>
          <a:lstStyle>
            <a:lvl1pPr rtl="0">
              <a:defRPr/>
            </a:lvl1pPr>
          </a:lstStyle>
          <a:p>
            <a:r>
              <a:rPr lang="en-GB"/>
              <a:t>Sihltal Zürich Uetliberg Bahn SZU AG</a:t>
            </a:r>
            <a:endParaRPr lang="en-GB" dirty="0"/>
          </a:p>
        </p:txBody>
      </p:sp>
      <p:sp>
        <p:nvSpPr>
          <p:cNvPr id="7" name="Foliennummernplatzhalter 6">
            <a:extLst>
              <a:ext uri="{FF2B5EF4-FFF2-40B4-BE49-F238E27FC236}">
                <a16:creationId xmlns:a16="http://schemas.microsoft.com/office/drawing/2014/main" id="{7A6E90DE-5D58-6A1F-C350-F4CDE8618E9C}"/>
              </a:ext>
            </a:extLst>
          </p:cNvPr>
          <p:cNvSpPr>
            <a:spLocks noGrp="1"/>
          </p:cNvSpPr>
          <p:nvPr>
            <p:ph type="sldNum" sz="quarter" idx="12"/>
          </p:nvPr>
        </p:nvSpPr>
        <p:spPr/>
        <p:txBody>
          <a:bodyPr/>
          <a:lstStyle>
            <a:lvl1pPr rtl="0">
              <a:defRPr/>
            </a:lvl1pPr>
          </a:lstStyle>
          <a:p>
            <a:r>
              <a:rPr lang="en-GB"/>
              <a:t>Page </a:t>
            </a:r>
            <a:fld id="{C278563A-4BCA-47CC-915E-56624F0B9DB0}" type="slidenum">
              <a:rPr lang="en-GB" smtClean="0"/>
              <a:pPr/>
              <a:t>‹Nr.›</a:t>
            </a:fld>
            <a:endParaRPr lang="en-GB" dirty="0"/>
          </a:p>
        </p:txBody>
      </p:sp>
      <p:sp>
        <p:nvSpPr>
          <p:cNvPr id="9" name="Untertitel 2">
            <a:extLst>
              <a:ext uri="{FF2B5EF4-FFF2-40B4-BE49-F238E27FC236}">
                <a16:creationId xmlns:a16="http://schemas.microsoft.com/office/drawing/2014/main" id="{B82EF6EC-0ECB-2BBD-1993-45BCA2557FD0}"/>
              </a:ext>
            </a:extLst>
          </p:cNvPr>
          <p:cNvSpPr>
            <a:spLocks noGrp="1"/>
          </p:cNvSpPr>
          <p:nvPr>
            <p:ph type="subTitle" idx="1"/>
          </p:nvPr>
        </p:nvSpPr>
        <p:spPr>
          <a:xfrm>
            <a:off x="407988" y="797719"/>
            <a:ext cx="11376025" cy="794544"/>
          </a:xfrm>
        </p:spPr>
        <p:txBody>
          <a:bodyPr anchor="t" anchorCtr="0"/>
          <a:lstStyle>
            <a:lvl1pPr marL="0" indent="0" algn="l" rtl="0">
              <a:lnSpc>
                <a:spcPct val="90000"/>
              </a:lnSpc>
              <a:spcAft>
                <a:spcPts val="500"/>
              </a:spcAft>
              <a:buNone/>
              <a:defRPr sz="1800" b="0">
                <a:solidFill>
                  <a:srgbClr val="E62E2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Master-</a:t>
            </a:r>
            <a:r>
              <a:rPr lang="en-GB" dirty="0" err="1"/>
              <a:t>Untertitelformat</a:t>
            </a:r>
            <a:r>
              <a:rPr lang="en-GB" dirty="0"/>
              <a:t> </a:t>
            </a:r>
            <a:r>
              <a:rPr lang="en-GB" dirty="0" err="1"/>
              <a:t>bearbeiten</a:t>
            </a:r>
            <a:endParaRPr lang="en-GB" dirty="0"/>
          </a:p>
        </p:txBody>
      </p:sp>
      <p:sp>
        <p:nvSpPr>
          <p:cNvPr id="10" name="Inhaltsplatzhalter 2">
            <a:extLst>
              <a:ext uri="{FF2B5EF4-FFF2-40B4-BE49-F238E27FC236}">
                <a16:creationId xmlns:a16="http://schemas.microsoft.com/office/drawing/2014/main" id="{8C4D3ABC-595D-40D8-1651-91C00877D9EB}"/>
              </a:ext>
            </a:extLst>
          </p:cNvPr>
          <p:cNvSpPr>
            <a:spLocks noGrp="1"/>
          </p:cNvSpPr>
          <p:nvPr>
            <p:ph idx="13"/>
          </p:nvPr>
        </p:nvSpPr>
        <p:spPr>
          <a:xfrm>
            <a:off x="407987" y="1592264"/>
            <a:ext cx="11376026" cy="4608511"/>
          </a:xfrm>
        </p:spPr>
        <p:txBody>
          <a:bodyPr/>
          <a:lstStyle>
            <a:lvl1pPr marL="0" indent="-432000" rtl="0">
              <a:spcAft>
                <a:spcPts val="1000"/>
              </a:spcAft>
              <a:buFont typeface="+mj-lt"/>
              <a:buAutoNum type="arabicPeriod"/>
              <a:defRPr b="0"/>
            </a:lvl1pPr>
            <a:lvl2pPr rtl="0">
              <a:spcAft>
                <a:spcPts val="1000"/>
              </a:spcAft>
              <a:defRPr/>
            </a:lvl2pPr>
            <a:lvl3pPr rtl="0">
              <a:spcAft>
                <a:spcPts val="1000"/>
              </a:spcAft>
              <a:defRPr/>
            </a:lvl3pPr>
            <a:lvl4pPr rtl="0">
              <a:spcAft>
                <a:spcPts val="1000"/>
              </a:spcAft>
              <a:defRPr/>
            </a:lvl4pPr>
            <a:lvl5pPr rtl="0">
              <a:spcAft>
                <a:spcPts val="1000"/>
              </a:spcAft>
              <a:defRPr/>
            </a:lvl5pPr>
          </a:lstStyle>
          <a:p>
            <a:pPr lvl="0"/>
            <a:r>
              <a:rPr lang="en-GB" dirty="0" err="1"/>
              <a:t>Mastertextformat</a:t>
            </a:r>
            <a:r>
              <a:rPr lang="en-GB" dirty="0"/>
              <a:t> </a:t>
            </a:r>
            <a:r>
              <a:rPr lang="en-GB" dirty="0" err="1"/>
              <a:t>bearbeiten</a:t>
            </a:r>
            <a:endParaRPr lang="en-GB" dirty="0"/>
          </a:p>
          <a:p>
            <a:pPr lvl="1"/>
            <a:r>
              <a:rPr lang="en-GB" dirty="0" err="1"/>
              <a:t>Zweite</a:t>
            </a:r>
            <a:r>
              <a:rPr lang="en-GB" dirty="0"/>
              <a:t> Ebene</a:t>
            </a:r>
          </a:p>
          <a:p>
            <a:pPr lvl="2"/>
            <a:r>
              <a:rPr lang="en-GB" dirty="0" err="1"/>
              <a:t>Dritte</a:t>
            </a:r>
            <a:r>
              <a:rPr lang="en-GB" dirty="0"/>
              <a:t> Ebene</a:t>
            </a:r>
          </a:p>
          <a:p>
            <a:pPr lvl="3"/>
            <a:r>
              <a:rPr lang="en-GB" dirty="0" err="1"/>
              <a:t>Vierte</a:t>
            </a:r>
            <a:r>
              <a:rPr lang="en-GB" dirty="0"/>
              <a:t> Ebene</a:t>
            </a:r>
          </a:p>
          <a:p>
            <a:pPr lvl="4"/>
            <a:r>
              <a:rPr lang="en-GB" dirty="0" err="1"/>
              <a:t>Fünfte</a:t>
            </a:r>
            <a:r>
              <a:rPr lang="en-GB" dirty="0"/>
              <a:t> Ebene</a:t>
            </a:r>
          </a:p>
        </p:txBody>
      </p:sp>
    </p:spTree>
    <p:extLst>
      <p:ext uri="{BB962C8B-B14F-4D97-AF65-F5344CB8AC3E}">
        <p14:creationId xmlns:p14="http://schemas.microsoft.com/office/powerpoint/2010/main" val="3928435503"/>
      </p:ext>
    </p:extLst>
  </p:cSld>
  <p:clrMapOvr>
    <a:masterClrMapping/>
  </p:clrMapOvr>
  <p:extLst>
    <p:ext uri="{DCECCB84-F9BA-43D5-87BE-67443E8EF086}">
      <p15:sldGuideLst xmlns:p15="http://schemas.microsoft.com/office/powerpoint/2012/main">
        <p15:guide id="1" pos="697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ufzählung mit Bullets">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A181727F-BCBD-9322-E5F2-DD3F39095169}"/>
              </a:ext>
            </a:extLst>
          </p:cNvPr>
          <p:cNvGraphicFramePr>
            <a:graphicFrameLocks noChangeAspect="1"/>
          </p:cNvGraphicFramePr>
          <p:nvPr userDrawn="1">
            <p:custDataLst>
              <p:tags r:id="rId1"/>
            </p:custDataLst>
            <p:extLst>
              <p:ext uri="{D42A27DB-BD31-4B8C-83A1-F6EECF244321}">
                <p14:modId xmlns:p14="http://schemas.microsoft.com/office/powerpoint/2010/main" val="21088064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53" imgH="353" progId="TCLayout.ActiveDocument.1">
                  <p:embed/>
                </p:oleObj>
              </mc:Choice>
              <mc:Fallback>
                <p:oleObj name="think-cell Folie" r:id="rId3" imgW="353" imgH="353" progId="TCLayout.ActiveDocument.1">
                  <p:embed/>
                  <p:pic>
                    <p:nvPicPr>
                      <p:cNvPr id="6" name="think-cell data - do not delete" hidden="1">
                        <a:extLst>
                          <a:ext uri="{FF2B5EF4-FFF2-40B4-BE49-F238E27FC236}">
                            <a16:creationId xmlns:a16="http://schemas.microsoft.com/office/drawing/2014/main" id="{A181727F-BCBD-9322-E5F2-DD3F3909516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258DECD0-419B-05C6-BB7C-C3FDFCF0AC24}"/>
              </a:ext>
            </a:extLst>
          </p:cNvPr>
          <p:cNvSpPr>
            <a:spLocks noGrp="1"/>
          </p:cNvSpPr>
          <p:nvPr>
            <p:ph type="title"/>
          </p:nvPr>
        </p:nvSpPr>
        <p:spPr>
          <a:xfrm>
            <a:off x="407989" y="365126"/>
            <a:ext cx="11376024" cy="432592"/>
          </a:xfrm>
        </p:spPr>
        <p:txBody>
          <a:bodyPr vert="horz"/>
          <a:lstStyle>
            <a:lvl1pPr rtl="0">
              <a:defRPr/>
            </a:lvl1pPr>
          </a:lstStyle>
          <a:p>
            <a:r>
              <a:rPr lang="en-GB" dirty="0" err="1"/>
              <a:t>Mastertitelformat</a:t>
            </a:r>
            <a:r>
              <a:rPr lang="en-GB" dirty="0"/>
              <a:t> </a:t>
            </a:r>
            <a:r>
              <a:rPr lang="en-GB" dirty="0" err="1"/>
              <a:t>bearbeiten</a:t>
            </a:r>
            <a:endParaRPr lang="en-GB" dirty="0"/>
          </a:p>
        </p:txBody>
      </p:sp>
      <p:sp>
        <p:nvSpPr>
          <p:cNvPr id="4" name="Datumsplatzhalter 3">
            <a:extLst>
              <a:ext uri="{FF2B5EF4-FFF2-40B4-BE49-F238E27FC236}">
                <a16:creationId xmlns:a16="http://schemas.microsoft.com/office/drawing/2014/main" id="{6C9CF1B6-6459-372F-78AA-07E2180F76B5}"/>
              </a:ext>
            </a:extLst>
          </p:cNvPr>
          <p:cNvSpPr>
            <a:spLocks noGrp="1"/>
          </p:cNvSpPr>
          <p:nvPr>
            <p:ph type="dt" sz="half" idx="10"/>
          </p:nvPr>
        </p:nvSpPr>
        <p:spPr/>
        <p:txBody>
          <a:bodyPr/>
          <a:lstStyle>
            <a:lvl1pPr rtl="0">
              <a:defRPr/>
            </a:lvl1pPr>
          </a:lstStyle>
          <a:p>
            <a:r>
              <a:rPr lang="en-GB"/>
              <a:t>25.6.2024</a:t>
            </a:r>
            <a:endParaRPr lang="en-GB" dirty="0"/>
          </a:p>
        </p:txBody>
      </p:sp>
      <p:sp>
        <p:nvSpPr>
          <p:cNvPr id="5" name="Fußzeilenplatzhalter 4">
            <a:extLst>
              <a:ext uri="{FF2B5EF4-FFF2-40B4-BE49-F238E27FC236}">
                <a16:creationId xmlns:a16="http://schemas.microsoft.com/office/drawing/2014/main" id="{CC6310EA-9251-D3AB-B16E-94D46D18574A}"/>
              </a:ext>
            </a:extLst>
          </p:cNvPr>
          <p:cNvSpPr>
            <a:spLocks noGrp="1"/>
          </p:cNvSpPr>
          <p:nvPr>
            <p:ph type="ftr" sz="quarter" idx="11"/>
          </p:nvPr>
        </p:nvSpPr>
        <p:spPr/>
        <p:txBody>
          <a:bodyPr/>
          <a:lstStyle>
            <a:lvl1pPr rtl="0">
              <a:defRPr/>
            </a:lvl1pPr>
          </a:lstStyle>
          <a:p>
            <a:r>
              <a:rPr lang="en-GB"/>
              <a:t>Sihltal Zürich Uetliberg Bahn SZU AG</a:t>
            </a:r>
            <a:endParaRPr lang="en-GB" dirty="0"/>
          </a:p>
        </p:txBody>
      </p:sp>
      <p:sp>
        <p:nvSpPr>
          <p:cNvPr id="7" name="Foliennummernplatzhalter 6">
            <a:extLst>
              <a:ext uri="{FF2B5EF4-FFF2-40B4-BE49-F238E27FC236}">
                <a16:creationId xmlns:a16="http://schemas.microsoft.com/office/drawing/2014/main" id="{7A6E90DE-5D58-6A1F-C350-F4CDE8618E9C}"/>
              </a:ext>
            </a:extLst>
          </p:cNvPr>
          <p:cNvSpPr>
            <a:spLocks noGrp="1"/>
          </p:cNvSpPr>
          <p:nvPr>
            <p:ph type="sldNum" sz="quarter" idx="12"/>
          </p:nvPr>
        </p:nvSpPr>
        <p:spPr/>
        <p:txBody>
          <a:bodyPr/>
          <a:lstStyle>
            <a:lvl1pPr rtl="0">
              <a:defRPr/>
            </a:lvl1pPr>
          </a:lstStyle>
          <a:p>
            <a:r>
              <a:rPr lang="en-GB"/>
              <a:t>Page </a:t>
            </a:r>
            <a:fld id="{C278563A-4BCA-47CC-915E-56624F0B9DB0}" type="slidenum">
              <a:rPr lang="en-GB" smtClean="0"/>
              <a:pPr/>
              <a:t>‹Nr.›</a:t>
            </a:fld>
            <a:endParaRPr lang="en-GB" dirty="0"/>
          </a:p>
        </p:txBody>
      </p:sp>
      <p:sp>
        <p:nvSpPr>
          <p:cNvPr id="9" name="Untertitel 2">
            <a:extLst>
              <a:ext uri="{FF2B5EF4-FFF2-40B4-BE49-F238E27FC236}">
                <a16:creationId xmlns:a16="http://schemas.microsoft.com/office/drawing/2014/main" id="{B82EF6EC-0ECB-2BBD-1993-45BCA2557FD0}"/>
              </a:ext>
            </a:extLst>
          </p:cNvPr>
          <p:cNvSpPr>
            <a:spLocks noGrp="1"/>
          </p:cNvSpPr>
          <p:nvPr>
            <p:ph type="subTitle" idx="1"/>
          </p:nvPr>
        </p:nvSpPr>
        <p:spPr>
          <a:xfrm>
            <a:off x="407988" y="797719"/>
            <a:ext cx="11376025" cy="794544"/>
          </a:xfrm>
        </p:spPr>
        <p:txBody>
          <a:bodyPr anchor="t" anchorCtr="0"/>
          <a:lstStyle>
            <a:lvl1pPr marL="0" indent="0" algn="l" rtl="0">
              <a:lnSpc>
                <a:spcPct val="90000"/>
              </a:lnSpc>
              <a:spcAft>
                <a:spcPts val="500"/>
              </a:spcAft>
              <a:buNone/>
              <a:defRPr sz="1800" b="0">
                <a:solidFill>
                  <a:srgbClr val="E62E2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Master-</a:t>
            </a:r>
            <a:r>
              <a:rPr lang="en-GB" dirty="0" err="1"/>
              <a:t>Untertitelformat</a:t>
            </a:r>
            <a:r>
              <a:rPr lang="en-GB" dirty="0"/>
              <a:t> </a:t>
            </a:r>
            <a:r>
              <a:rPr lang="en-GB" dirty="0" err="1"/>
              <a:t>bearbeiten</a:t>
            </a:r>
            <a:endParaRPr lang="en-GB" dirty="0"/>
          </a:p>
        </p:txBody>
      </p:sp>
      <p:sp>
        <p:nvSpPr>
          <p:cNvPr id="10" name="Inhaltsplatzhalter 2">
            <a:extLst>
              <a:ext uri="{FF2B5EF4-FFF2-40B4-BE49-F238E27FC236}">
                <a16:creationId xmlns:a16="http://schemas.microsoft.com/office/drawing/2014/main" id="{8C4D3ABC-595D-40D8-1651-91C00877D9EB}"/>
              </a:ext>
            </a:extLst>
          </p:cNvPr>
          <p:cNvSpPr>
            <a:spLocks noGrp="1"/>
          </p:cNvSpPr>
          <p:nvPr>
            <p:ph idx="13"/>
          </p:nvPr>
        </p:nvSpPr>
        <p:spPr>
          <a:xfrm>
            <a:off x="407987" y="1592264"/>
            <a:ext cx="11376026" cy="4608511"/>
          </a:xfrm>
        </p:spPr>
        <p:txBody>
          <a:bodyPr/>
          <a:lstStyle>
            <a:lvl1pPr marL="216000" indent="-216000" rtl="0">
              <a:spcAft>
                <a:spcPts val="1000"/>
              </a:spcAft>
              <a:buFont typeface="Arial" panose="020B0604020202020204" pitchFamily="34" charset="0"/>
              <a:buChar char="•"/>
              <a:defRPr b="0"/>
            </a:lvl1pPr>
            <a:lvl2pPr marL="648000" indent="-216000" rtl="0">
              <a:spcAft>
                <a:spcPts val="1000"/>
              </a:spcAft>
              <a:buFont typeface="Arial" panose="020B0604020202020204" pitchFamily="34" charset="0"/>
              <a:buChar char="•"/>
              <a:defRPr/>
            </a:lvl2pPr>
            <a:lvl3pPr marL="1080000" rtl="0">
              <a:spcAft>
                <a:spcPts val="1000"/>
              </a:spcAft>
              <a:defRPr/>
            </a:lvl3pPr>
            <a:lvl4pPr rtl="0">
              <a:spcAft>
                <a:spcPts val="1000"/>
              </a:spcAft>
              <a:defRPr/>
            </a:lvl4pPr>
            <a:lvl5pPr rtl="0">
              <a:spcAft>
                <a:spcPts val="1000"/>
              </a:spcAft>
              <a:defRPr/>
            </a:lvl5pPr>
          </a:lstStyle>
          <a:p>
            <a:pPr lvl="0"/>
            <a:r>
              <a:rPr lang="en-GB" dirty="0" err="1"/>
              <a:t>Mastertextformat</a:t>
            </a:r>
            <a:r>
              <a:rPr lang="en-GB" dirty="0"/>
              <a:t> </a:t>
            </a:r>
            <a:r>
              <a:rPr lang="en-GB" dirty="0" err="1"/>
              <a:t>bearbeiten</a:t>
            </a:r>
            <a:endParaRPr lang="en-GB" dirty="0"/>
          </a:p>
          <a:p>
            <a:pPr lvl="1"/>
            <a:r>
              <a:rPr lang="en-GB" dirty="0" err="1"/>
              <a:t>Zweite</a:t>
            </a:r>
            <a:r>
              <a:rPr lang="en-GB" dirty="0"/>
              <a:t> Ebene</a:t>
            </a:r>
          </a:p>
          <a:p>
            <a:pPr lvl="2"/>
            <a:r>
              <a:rPr lang="en-GB" dirty="0" err="1"/>
              <a:t>Dritte</a:t>
            </a:r>
            <a:r>
              <a:rPr lang="en-GB" dirty="0"/>
              <a:t> Ebene</a:t>
            </a:r>
          </a:p>
          <a:p>
            <a:pPr lvl="3"/>
            <a:r>
              <a:rPr lang="en-GB" dirty="0" err="1"/>
              <a:t>Vierte</a:t>
            </a:r>
            <a:r>
              <a:rPr lang="en-GB" dirty="0"/>
              <a:t> Ebene</a:t>
            </a:r>
          </a:p>
          <a:p>
            <a:pPr lvl="4"/>
            <a:r>
              <a:rPr lang="en-GB" dirty="0" err="1"/>
              <a:t>Fünfte</a:t>
            </a:r>
            <a:r>
              <a:rPr lang="en-GB" dirty="0"/>
              <a:t> Ebene</a:t>
            </a:r>
          </a:p>
        </p:txBody>
      </p:sp>
    </p:spTree>
    <p:extLst>
      <p:ext uri="{BB962C8B-B14F-4D97-AF65-F5344CB8AC3E}">
        <p14:creationId xmlns:p14="http://schemas.microsoft.com/office/powerpoint/2010/main" val="3875459768"/>
      </p:ext>
    </p:extLst>
  </p:cSld>
  <p:clrMapOvr>
    <a:masterClrMapping/>
  </p:clrMapOvr>
  <p:extLst>
    <p:ext uri="{DCECCB84-F9BA-43D5-87BE-67443E8EF086}">
      <p15:sldGuideLst xmlns:p15="http://schemas.microsoft.com/office/powerpoint/2012/main">
        <p15:guide id="1" pos="697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2 Spalten">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7754550A-0D56-D184-45CA-321F82F544CF}"/>
              </a:ext>
            </a:extLst>
          </p:cNvPr>
          <p:cNvGraphicFramePr>
            <a:graphicFrameLocks noChangeAspect="1"/>
          </p:cNvGraphicFramePr>
          <p:nvPr userDrawn="1">
            <p:custDataLst>
              <p:tags r:id="rId1"/>
            </p:custDataLst>
            <p:extLst>
              <p:ext uri="{D42A27DB-BD31-4B8C-83A1-F6EECF244321}">
                <p14:modId xmlns:p14="http://schemas.microsoft.com/office/powerpoint/2010/main" val="27654177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53" imgH="353" progId="TCLayout.ActiveDocument.1">
                  <p:embed/>
                </p:oleObj>
              </mc:Choice>
              <mc:Fallback>
                <p:oleObj name="think-cell Folie" r:id="rId3" imgW="353" imgH="353" progId="TCLayout.ActiveDocument.1">
                  <p:embed/>
                  <p:pic>
                    <p:nvPicPr>
                      <p:cNvPr id="6" name="think-cell data - do not delete" hidden="1">
                        <a:extLst>
                          <a:ext uri="{FF2B5EF4-FFF2-40B4-BE49-F238E27FC236}">
                            <a16:creationId xmlns:a16="http://schemas.microsoft.com/office/drawing/2014/main" id="{7754550A-0D56-D184-45CA-321F82F544C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258DECD0-419B-05C6-BB7C-C3FDFCF0AC24}"/>
              </a:ext>
            </a:extLst>
          </p:cNvPr>
          <p:cNvSpPr>
            <a:spLocks noGrp="1"/>
          </p:cNvSpPr>
          <p:nvPr>
            <p:ph type="title"/>
          </p:nvPr>
        </p:nvSpPr>
        <p:spPr>
          <a:xfrm>
            <a:off x="407989" y="365126"/>
            <a:ext cx="11376024" cy="432592"/>
          </a:xfrm>
        </p:spPr>
        <p:txBody>
          <a:bodyPr vert="horz"/>
          <a:lstStyle>
            <a:lvl1pPr rtl="0">
              <a:defRPr/>
            </a:lvl1pPr>
          </a:lstStyle>
          <a:p>
            <a:r>
              <a:rPr lang="en-GB" dirty="0" err="1"/>
              <a:t>Mastertitelformat</a:t>
            </a:r>
            <a:r>
              <a:rPr lang="en-GB" dirty="0"/>
              <a:t> </a:t>
            </a:r>
            <a:r>
              <a:rPr lang="en-GB" dirty="0" err="1"/>
              <a:t>bearbeiten</a:t>
            </a:r>
            <a:endParaRPr lang="en-GB" dirty="0"/>
          </a:p>
        </p:txBody>
      </p:sp>
      <p:sp>
        <p:nvSpPr>
          <p:cNvPr id="4" name="Datumsplatzhalter 3">
            <a:extLst>
              <a:ext uri="{FF2B5EF4-FFF2-40B4-BE49-F238E27FC236}">
                <a16:creationId xmlns:a16="http://schemas.microsoft.com/office/drawing/2014/main" id="{6C9CF1B6-6459-372F-78AA-07E2180F76B5}"/>
              </a:ext>
            </a:extLst>
          </p:cNvPr>
          <p:cNvSpPr>
            <a:spLocks noGrp="1"/>
          </p:cNvSpPr>
          <p:nvPr>
            <p:ph type="dt" sz="half" idx="10"/>
          </p:nvPr>
        </p:nvSpPr>
        <p:spPr/>
        <p:txBody>
          <a:bodyPr/>
          <a:lstStyle>
            <a:lvl1pPr rtl="0">
              <a:defRPr/>
            </a:lvl1pPr>
          </a:lstStyle>
          <a:p>
            <a:r>
              <a:rPr lang="en-GB"/>
              <a:t>25.6.2024</a:t>
            </a:r>
            <a:endParaRPr lang="en-GB" dirty="0"/>
          </a:p>
        </p:txBody>
      </p:sp>
      <p:sp>
        <p:nvSpPr>
          <p:cNvPr id="5" name="Fußzeilenplatzhalter 4">
            <a:extLst>
              <a:ext uri="{FF2B5EF4-FFF2-40B4-BE49-F238E27FC236}">
                <a16:creationId xmlns:a16="http://schemas.microsoft.com/office/drawing/2014/main" id="{CC6310EA-9251-D3AB-B16E-94D46D18574A}"/>
              </a:ext>
            </a:extLst>
          </p:cNvPr>
          <p:cNvSpPr>
            <a:spLocks noGrp="1"/>
          </p:cNvSpPr>
          <p:nvPr>
            <p:ph type="ftr" sz="quarter" idx="11"/>
          </p:nvPr>
        </p:nvSpPr>
        <p:spPr/>
        <p:txBody>
          <a:bodyPr/>
          <a:lstStyle>
            <a:lvl1pPr rtl="0">
              <a:defRPr/>
            </a:lvl1pPr>
          </a:lstStyle>
          <a:p>
            <a:r>
              <a:rPr lang="en-GB"/>
              <a:t>Sihltal Zürich Uetliberg Bahn SZU AG</a:t>
            </a:r>
            <a:endParaRPr lang="en-GB" dirty="0"/>
          </a:p>
        </p:txBody>
      </p:sp>
      <p:sp>
        <p:nvSpPr>
          <p:cNvPr id="7" name="Foliennummernplatzhalter 6">
            <a:extLst>
              <a:ext uri="{FF2B5EF4-FFF2-40B4-BE49-F238E27FC236}">
                <a16:creationId xmlns:a16="http://schemas.microsoft.com/office/drawing/2014/main" id="{7A6E90DE-5D58-6A1F-C350-F4CDE8618E9C}"/>
              </a:ext>
            </a:extLst>
          </p:cNvPr>
          <p:cNvSpPr>
            <a:spLocks noGrp="1"/>
          </p:cNvSpPr>
          <p:nvPr>
            <p:ph type="sldNum" sz="quarter" idx="12"/>
          </p:nvPr>
        </p:nvSpPr>
        <p:spPr/>
        <p:txBody>
          <a:bodyPr/>
          <a:lstStyle>
            <a:lvl1pPr rtl="0">
              <a:defRPr/>
            </a:lvl1pPr>
          </a:lstStyle>
          <a:p>
            <a:r>
              <a:rPr lang="en-GB"/>
              <a:t>Page </a:t>
            </a:r>
            <a:fld id="{C278563A-4BCA-47CC-915E-56624F0B9DB0}" type="slidenum">
              <a:rPr lang="en-GB" smtClean="0"/>
              <a:pPr/>
              <a:t>‹Nr.›</a:t>
            </a:fld>
            <a:endParaRPr lang="en-GB" dirty="0"/>
          </a:p>
        </p:txBody>
      </p:sp>
      <p:sp>
        <p:nvSpPr>
          <p:cNvPr id="9" name="Untertitel 2">
            <a:extLst>
              <a:ext uri="{FF2B5EF4-FFF2-40B4-BE49-F238E27FC236}">
                <a16:creationId xmlns:a16="http://schemas.microsoft.com/office/drawing/2014/main" id="{B82EF6EC-0ECB-2BBD-1993-45BCA2557FD0}"/>
              </a:ext>
            </a:extLst>
          </p:cNvPr>
          <p:cNvSpPr>
            <a:spLocks noGrp="1"/>
          </p:cNvSpPr>
          <p:nvPr>
            <p:ph type="subTitle" idx="1"/>
          </p:nvPr>
        </p:nvSpPr>
        <p:spPr>
          <a:xfrm>
            <a:off x="407988" y="797719"/>
            <a:ext cx="11376025" cy="794544"/>
          </a:xfrm>
        </p:spPr>
        <p:txBody>
          <a:bodyPr anchor="t" anchorCtr="0"/>
          <a:lstStyle>
            <a:lvl1pPr marL="0" indent="0" algn="l" rtl="0">
              <a:lnSpc>
                <a:spcPct val="90000"/>
              </a:lnSpc>
              <a:spcAft>
                <a:spcPts val="500"/>
              </a:spcAft>
              <a:buNone/>
              <a:defRPr sz="1800" b="0">
                <a:solidFill>
                  <a:srgbClr val="E62E2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Master-</a:t>
            </a:r>
            <a:r>
              <a:rPr lang="en-GB" dirty="0" err="1"/>
              <a:t>Untertitelformat</a:t>
            </a:r>
            <a:r>
              <a:rPr lang="en-GB" dirty="0"/>
              <a:t> </a:t>
            </a:r>
            <a:r>
              <a:rPr lang="en-GB" dirty="0" err="1"/>
              <a:t>bearbeiten</a:t>
            </a:r>
            <a:endParaRPr lang="en-GB" dirty="0"/>
          </a:p>
        </p:txBody>
      </p:sp>
      <p:sp>
        <p:nvSpPr>
          <p:cNvPr id="11" name="Inhaltsplatzhalter 2">
            <a:extLst>
              <a:ext uri="{FF2B5EF4-FFF2-40B4-BE49-F238E27FC236}">
                <a16:creationId xmlns:a16="http://schemas.microsoft.com/office/drawing/2014/main" id="{8BB829C6-179E-AC38-6901-BF2CECCB02CC}"/>
              </a:ext>
            </a:extLst>
          </p:cNvPr>
          <p:cNvSpPr>
            <a:spLocks noGrp="1"/>
          </p:cNvSpPr>
          <p:nvPr>
            <p:ph idx="15"/>
          </p:nvPr>
        </p:nvSpPr>
        <p:spPr>
          <a:xfrm>
            <a:off x="407987" y="1592264"/>
            <a:ext cx="5539423" cy="4608511"/>
          </a:xfrm>
        </p:spPr>
        <p:txBody>
          <a:bodyPr/>
          <a:lstStyle>
            <a:lvl1pPr rtl="0">
              <a:spcAft>
                <a:spcPts val="1000"/>
              </a:spcAft>
              <a:defRPr/>
            </a:lvl1pPr>
            <a:lvl2pPr rtl="0">
              <a:spcAft>
                <a:spcPts val="1000"/>
              </a:spcAft>
              <a:defRPr/>
            </a:lvl2pPr>
            <a:lvl3pPr rtl="0">
              <a:spcAft>
                <a:spcPts val="1000"/>
              </a:spcAft>
              <a:defRPr/>
            </a:lvl3pPr>
            <a:lvl4pPr rtl="0">
              <a:spcAft>
                <a:spcPts val="1000"/>
              </a:spcAft>
              <a:defRPr/>
            </a:lvl4pPr>
            <a:lvl5pPr rtl="0">
              <a:spcAft>
                <a:spcPts val="1000"/>
              </a:spcAft>
              <a:defRPr/>
            </a:lvl5pPr>
          </a:lstStyle>
          <a:p>
            <a:pPr lvl="0"/>
            <a:r>
              <a:rPr lang="en-GB" dirty="0" err="1"/>
              <a:t>Mastertextformat</a:t>
            </a:r>
            <a:r>
              <a:rPr lang="en-GB" dirty="0"/>
              <a:t> </a:t>
            </a:r>
            <a:r>
              <a:rPr lang="en-GB" dirty="0" err="1"/>
              <a:t>bearbeiten</a:t>
            </a:r>
            <a:endParaRPr lang="en-GB" dirty="0"/>
          </a:p>
          <a:p>
            <a:pPr lvl="1"/>
            <a:r>
              <a:rPr lang="en-GB" dirty="0" err="1"/>
              <a:t>Zweite</a:t>
            </a:r>
            <a:r>
              <a:rPr lang="en-GB" dirty="0"/>
              <a:t> Ebene</a:t>
            </a:r>
          </a:p>
          <a:p>
            <a:pPr lvl="2"/>
            <a:r>
              <a:rPr lang="en-GB" dirty="0" err="1"/>
              <a:t>Dritte</a:t>
            </a:r>
            <a:r>
              <a:rPr lang="en-GB" dirty="0"/>
              <a:t> Ebene</a:t>
            </a:r>
          </a:p>
          <a:p>
            <a:pPr lvl="3"/>
            <a:r>
              <a:rPr lang="en-GB" dirty="0" err="1"/>
              <a:t>Vierte</a:t>
            </a:r>
            <a:r>
              <a:rPr lang="en-GB" dirty="0"/>
              <a:t> Ebene</a:t>
            </a:r>
          </a:p>
          <a:p>
            <a:pPr lvl="4"/>
            <a:r>
              <a:rPr lang="en-GB" dirty="0" err="1"/>
              <a:t>Fünfte</a:t>
            </a:r>
            <a:r>
              <a:rPr lang="en-GB" dirty="0"/>
              <a:t> Ebene</a:t>
            </a:r>
          </a:p>
        </p:txBody>
      </p:sp>
      <p:sp>
        <p:nvSpPr>
          <p:cNvPr id="12" name="Inhaltsplatzhalter 2">
            <a:extLst>
              <a:ext uri="{FF2B5EF4-FFF2-40B4-BE49-F238E27FC236}">
                <a16:creationId xmlns:a16="http://schemas.microsoft.com/office/drawing/2014/main" id="{4D015191-B44A-94FD-D5AE-59A0CDA0823F}"/>
              </a:ext>
            </a:extLst>
          </p:cNvPr>
          <p:cNvSpPr>
            <a:spLocks noGrp="1"/>
          </p:cNvSpPr>
          <p:nvPr>
            <p:ph idx="16"/>
          </p:nvPr>
        </p:nvSpPr>
        <p:spPr>
          <a:xfrm>
            <a:off x="6236971" y="1592264"/>
            <a:ext cx="5539423" cy="4608511"/>
          </a:xfrm>
        </p:spPr>
        <p:txBody>
          <a:bodyPr/>
          <a:lstStyle>
            <a:lvl1pPr rtl="0">
              <a:spcAft>
                <a:spcPts val="1000"/>
              </a:spcAft>
              <a:defRPr/>
            </a:lvl1pPr>
            <a:lvl2pPr rtl="0">
              <a:spcAft>
                <a:spcPts val="1000"/>
              </a:spcAft>
              <a:defRPr/>
            </a:lvl2pPr>
            <a:lvl3pPr rtl="0">
              <a:spcAft>
                <a:spcPts val="1000"/>
              </a:spcAft>
              <a:defRPr/>
            </a:lvl3pPr>
            <a:lvl4pPr rtl="0">
              <a:spcAft>
                <a:spcPts val="1000"/>
              </a:spcAft>
              <a:defRPr/>
            </a:lvl4pPr>
            <a:lvl5pPr rtl="0">
              <a:spcAft>
                <a:spcPts val="1000"/>
              </a:spcAft>
              <a:defRPr/>
            </a:lvl5pPr>
          </a:lstStyle>
          <a:p>
            <a:pPr lvl="0"/>
            <a:r>
              <a:rPr lang="en-GB" dirty="0" err="1"/>
              <a:t>Mastertextformat</a:t>
            </a:r>
            <a:r>
              <a:rPr lang="en-GB" dirty="0"/>
              <a:t> </a:t>
            </a:r>
            <a:r>
              <a:rPr lang="en-GB" dirty="0" err="1"/>
              <a:t>bearbeiten</a:t>
            </a:r>
            <a:endParaRPr lang="en-GB" dirty="0"/>
          </a:p>
          <a:p>
            <a:pPr lvl="1"/>
            <a:r>
              <a:rPr lang="en-GB" dirty="0" err="1"/>
              <a:t>Zweite</a:t>
            </a:r>
            <a:r>
              <a:rPr lang="en-GB" dirty="0"/>
              <a:t> Ebene</a:t>
            </a:r>
          </a:p>
          <a:p>
            <a:pPr lvl="2"/>
            <a:r>
              <a:rPr lang="en-GB" dirty="0" err="1"/>
              <a:t>Dritte</a:t>
            </a:r>
            <a:r>
              <a:rPr lang="en-GB" dirty="0"/>
              <a:t> Ebene</a:t>
            </a:r>
          </a:p>
          <a:p>
            <a:pPr lvl="3"/>
            <a:r>
              <a:rPr lang="en-GB" dirty="0" err="1"/>
              <a:t>Vierte</a:t>
            </a:r>
            <a:r>
              <a:rPr lang="en-GB" dirty="0"/>
              <a:t> Ebene</a:t>
            </a:r>
          </a:p>
          <a:p>
            <a:pPr lvl="4"/>
            <a:r>
              <a:rPr lang="en-GB" dirty="0" err="1"/>
              <a:t>Fünfte</a:t>
            </a:r>
            <a:r>
              <a:rPr lang="en-GB" dirty="0"/>
              <a:t> Ebene</a:t>
            </a:r>
          </a:p>
        </p:txBody>
      </p:sp>
    </p:spTree>
    <p:extLst>
      <p:ext uri="{BB962C8B-B14F-4D97-AF65-F5344CB8AC3E}">
        <p14:creationId xmlns:p14="http://schemas.microsoft.com/office/powerpoint/2010/main" val="3905514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3 Spalten">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F55C8949-BF20-0948-5993-6ADFF63F34C3}"/>
              </a:ext>
            </a:extLst>
          </p:cNvPr>
          <p:cNvGraphicFramePr>
            <a:graphicFrameLocks noChangeAspect="1"/>
          </p:cNvGraphicFramePr>
          <p:nvPr userDrawn="1">
            <p:custDataLst>
              <p:tags r:id="rId1"/>
            </p:custDataLst>
            <p:extLst>
              <p:ext uri="{D42A27DB-BD31-4B8C-83A1-F6EECF244321}">
                <p14:modId xmlns:p14="http://schemas.microsoft.com/office/powerpoint/2010/main" val="35967069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53" imgH="353" progId="TCLayout.ActiveDocument.1">
                  <p:embed/>
                </p:oleObj>
              </mc:Choice>
              <mc:Fallback>
                <p:oleObj name="think-cell Folie" r:id="rId3" imgW="353" imgH="353" progId="TCLayout.ActiveDocument.1">
                  <p:embed/>
                  <p:pic>
                    <p:nvPicPr>
                      <p:cNvPr id="6" name="think-cell data - do not delete" hidden="1">
                        <a:extLst>
                          <a:ext uri="{FF2B5EF4-FFF2-40B4-BE49-F238E27FC236}">
                            <a16:creationId xmlns:a16="http://schemas.microsoft.com/office/drawing/2014/main" id="{F55C8949-BF20-0948-5993-6ADFF63F34C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258DECD0-419B-05C6-BB7C-C3FDFCF0AC24}"/>
              </a:ext>
            </a:extLst>
          </p:cNvPr>
          <p:cNvSpPr>
            <a:spLocks noGrp="1"/>
          </p:cNvSpPr>
          <p:nvPr>
            <p:ph type="title"/>
          </p:nvPr>
        </p:nvSpPr>
        <p:spPr>
          <a:xfrm>
            <a:off x="407989" y="365126"/>
            <a:ext cx="11376024" cy="432592"/>
          </a:xfrm>
        </p:spPr>
        <p:txBody>
          <a:bodyPr vert="horz"/>
          <a:lstStyle>
            <a:lvl1pPr rtl="0">
              <a:defRPr/>
            </a:lvl1pPr>
          </a:lstStyle>
          <a:p>
            <a:r>
              <a:rPr lang="en-GB" dirty="0" err="1"/>
              <a:t>Mastertitelformat</a:t>
            </a:r>
            <a:r>
              <a:rPr lang="en-GB" dirty="0"/>
              <a:t> </a:t>
            </a:r>
            <a:r>
              <a:rPr lang="en-GB" dirty="0" err="1"/>
              <a:t>bearbeiten</a:t>
            </a:r>
            <a:endParaRPr lang="en-GB" dirty="0"/>
          </a:p>
        </p:txBody>
      </p:sp>
      <p:sp>
        <p:nvSpPr>
          <p:cNvPr id="4" name="Datumsplatzhalter 3">
            <a:extLst>
              <a:ext uri="{FF2B5EF4-FFF2-40B4-BE49-F238E27FC236}">
                <a16:creationId xmlns:a16="http://schemas.microsoft.com/office/drawing/2014/main" id="{6C9CF1B6-6459-372F-78AA-07E2180F76B5}"/>
              </a:ext>
            </a:extLst>
          </p:cNvPr>
          <p:cNvSpPr>
            <a:spLocks noGrp="1"/>
          </p:cNvSpPr>
          <p:nvPr>
            <p:ph type="dt" sz="half" idx="10"/>
          </p:nvPr>
        </p:nvSpPr>
        <p:spPr/>
        <p:txBody>
          <a:bodyPr/>
          <a:lstStyle>
            <a:lvl1pPr rtl="0">
              <a:defRPr/>
            </a:lvl1pPr>
          </a:lstStyle>
          <a:p>
            <a:r>
              <a:rPr lang="en-GB"/>
              <a:t>25.6.2024</a:t>
            </a:r>
            <a:endParaRPr lang="en-GB" dirty="0"/>
          </a:p>
        </p:txBody>
      </p:sp>
      <p:sp>
        <p:nvSpPr>
          <p:cNvPr id="5" name="Fußzeilenplatzhalter 4">
            <a:extLst>
              <a:ext uri="{FF2B5EF4-FFF2-40B4-BE49-F238E27FC236}">
                <a16:creationId xmlns:a16="http://schemas.microsoft.com/office/drawing/2014/main" id="{CC6310EA-9251-D3AB-B16E-94D46D18574A}"/>
              </a:ext>
            </a:extLst>
          </p:cNvPr>
          <p:cNvSpPr>
            <a:spLocks noGrp="1"/>
          </p:cNvSpPr>
          <p:nvPr>
            <p:ph type="ftr" sz="quarter" idx="11"/>
          </p:nvPr>
        </p:nvSpPr>
        <p:spPr/>
        <p:txBody>
          <a:bodyPr/>
          <a:lstStyle>
            <a:lvl1pPr rtl="0">
              <a:defRPr/>
            </a:lvl1pPr>
          </a:lstStyle>
          <a:p>
            <a:r>
              <a:rPr lang="en-GB"/>
              <a:t>Sihltal Zürich Uetliberg Bahn SZU AG</a:t>
            </a:r>
            <a:endParaRPr lang="en-GB" dirty="0"/>
          </a:p>
        </p:txBody>
      </p:sp>
      <p:sp>
        <p:nvSpPr>
          <p:cNvPr id="7" name="Foliennummernplatzhalter 6">
            <a:extLst>
              <a:ext uri="{FF2B5EF4-FFF2-40B4-BE49-F238E27FC236}">
                <a16:creationId xmlns:a16="http://schemas.microsoft.com/office/drawing/2014/main" id="{7A6E90DE-5D58-6A1F-C350-F4CDE8618E9C}"/>
              </a:ext>
            </a:extLst>
          </p:cNvPr>
          <p:cNvSpPr>
            <a:spLocks noGrp="1"/>
          </p:cNvSpPr>
          <p:nvPr>
            <p:ph type="sldNum" sz="quarter" idx="12"/>
          </p:nvPr>
        </p:nvSpPr>
        <p:spPr/>
        <p:txBody>
          <a:bodyPr/>
          <a:lstStyle>
            <a:lvl1pPr rtl="0">
              <a:defRPr/>
            </a:lvl1pPr>
          </a:lstStyle>
          <a:p>
            <a:r>
              <a:rPr lang="en-GB"/>
              <a:t>Page </a:t>
            </a:r>
            <a:fld id="{C278563A-4BCA-47CC-915E-56624F0B9DB0}" type="slidenum">
              <a:rPr lang="en-GB" smtClean="0"/>
              <a:pPr/>
              <a:t>‹Nr.›</a:t>
            </a:fld>
            <a:endParaRPr lang="en-GB" dirty="0"/>
          </a:p>
        </p:txBody>
      </p:sp>
      <p:sp>
        <p:nvSpPr>
          <p:cNvPr id="9" name="Untertitel 2">
            <a:extLst>
              <a:ext uri="{FF2B5EF4-FFF2-40B4-BE49-F238E27FC236}">
                <a16:creationId xmlns:a16="http://schemas.microsoft.com/office/drawing/2014/main" id="{B82EF6EC-0ECB-2BBD-1993-45BCA2557FD0}"/>
              </a:ext>
            </a:extLst>
          </p:cNvPr>
          <p:cNvSpPr>
            <a:spLocks noGrp="1"/>
          </p:cNvSpPr>
          <p:nvPr>
            <p:ph type="subTitle" idx="1"/>
          </p:nvPr>
        </p:nvSpPr>
        <p:spPr>
          <a:xfrm>
            <a:off x="407988" y="797719"/>
            <a:ext cx="11376025" cy="794544"/>
          </a:xfrm>
        </p:spPr>
        <p:txBody>
          <a:bodyPr anchor="t" anchorCtr="0"/>
          <a:lstStyle>
            <a:lvl1pPr marL="0" indent="0" algn="l" rtl="0">
              <a:lnSpc>
                <a:spcPct val="90000"/>
              </a:lnSpc>
              <a:spcAft>
                <a:spcPts val="500"/>
              </a:spcAft>
              <a:buNone/>
              <a:defRPr sz="1800" b="0">
                <a:solidFill>
                  <a:srgbClr val="E62E2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Master-</a:t>
            </a:r>
            <a:r>
              <a:rPr lang="en-GB" dirty="0" err="1"/>
              <a:t>Untertitelformat</a:t>
            </a:r>
            <a:r>
              <a:rPr lang="en-GB" dirty="0"/>
              <a:t> </a:t>
            </a:r>
            <a:r>
              <a:rPr lang="en-GB" dirty="0" err="1"/>
              <a:t>bearbeiten</a:t>
            </a:r>
            <a:endParaRPr lang="en-GB" dirty="0"/>
          </a:p>
        </p:txBody>
      </p:sp>
      <p:sp>
        <p:nvSpPr>
          <p:cNvPr id="13" name="Inhaltsplatzhalter 2">
            <a:extLst>
              <a:ext uri="{FF2B5EF4-FFF2-40B4-BE49-F238E27FC236}">
                <a16:creationId xmlns:a16="http://schemas.microsoft.com/office/drawing/2014/main" id="{49DE795B-A18E-67FB-1803-FA121B1ECCDA}"/>
              </a:ext>
            </a:extLst>
          </p:cNvPr>
          <p:cNvSpPr>
            <a:spLocks noGrp="1"/>
          </p:cNvSpPr>
          <p:nvPr>
            <p:ph idx="15"/>
          </p:nvPr>
        </p:nvSpPr>
        <p:spPr>
          <a:xfrm>
            <a:off x="407987" y="1592264"/>
            <a:ext cx="3600451" cy="4608511"/>
          </a:xfrm>
        </p:spPr>
        <p:txBody>
          <a:bodyPr/>
          <a:lstStyle>
            <a:lvl1pPr rtl="0">
              <a:spcAft>
                <a:spcPts val="1000"/>
              </a:spcAft>
              <a:defRPr/>
            </a:lvl1pPr>
            <a:lvl2pPr rtl="0">
              <a:spcAft>
                <a:spcPts val="1000"/>
              </a:spcAft>
              <a:defRPr/>
            </a:lvl2pPr>
            <a:lvl3pPr rtl="0">
              <a:spcAft>
                <a:spcPts val="1000"/>
              </a:spcAft>
              <a:defRPr/>
            </a:lvl3pPr>
            <a:lvl4pPr rtl="0">
              <a:spcAft>
                <a:spcPts val="1000"/>
              </a:spcAft>
              <a:defRPr/>
            </a:lvl4pPr>
            <a:lvl5pPr rtl="0">
              <a:spcAft>
                <a:spcPts val="1000"/>
              </a:spcAft>
              <a:defRPr/>
            </a:lvl5pPr>
          </a:lstStyle>
          <a:p>
            <a:pPr lvl="0"/>
            <a:r>
              <a:rPr lang="en-GB" dirty="0" err="1"/>
              <a:t>Mastertextformat</a:t>
            </a:r>
            <a:r>
              <a:rPr lang="en-GB" dirty="0"/>
              <a:t> </a:t>
            </a:r>
            <a:r>
              <a:rPr lang="en-GB" dirty="0" err="1"/>
              <a:t>bearbeiten</a:t>
            </a:r>
            <a:endParaRPr lang="en-GB" dirty="0"/>
          </a:p>
          <a:p>
            <a:pPr lvl="1"/>
            <a:r>
              <a:rPr lang="en-GB" dirty="0" err="1"/>
              <a:t>Zweite</a:t>
            </a:r>
            <a:r>
              <a:rPr lang="en-GB" dirty="0"/>
              <a:t> Ebene</a:t>
            </a:r>
          </a:p>
          <a:p>
            <a:pPr lvl="2"/>
            <a:r>
              <a:rPr lang="en-GB" dirty="0" err="1"/>
              <a:t>Dritte</a:t>
            </a:r>
            <a:r>
              <a:rPr lang="en-GB" dirty="0"/>
              <a:t> Ebene</a:t>
            </a:r>
          </a:p>
          <a:p>
            <a:pPr lvl="3"/>
            <a:r>
              <a:rPr lang="en-GB" dirty="0" err="1"/>
              <a:t>Vierte</a:t>
            </a:r>
            <a:r>
              <a:rPr lang="en-GB" dirty="0"/>
              <a:t> Ebene</a:t>
            </a:r>
          </a:p>
          <a:p>
            <a:pPr lvl="4"/>
            <a:r>
              <a:rPr lang="en-GB" dirty="0" err="1"/>
              <a:t>Fünfte</a:t>
            </a:r>
            <a:r>
              <a:rPr lang="en-GB" dirty="0"/>
              <a:t> Ebene</a:t>
            </a:r>
          </a:p>
        </p:txBody>
      </p:sp>
      <p:sp>
        <p:nvSpPr>
          <p:cNvPr id="15" name="Inhaltsplatzhalter 2">
            <a:extLst>
              <a:ext uri="{FF2B5EF4-FFF2-40B4-BE49-F238E27FC236}">
                <a16:creationId xmlns:a16="http://schemas.microsoft.com/office/drawing/2014/main" id="{220C6A81-C9F1-4B99-1508-34B72FEDCEAC}"/>
              </a:ext>
            </a:extLst>
          </p:cNvPr>
          <p:cNvSpPr>
            <a:spLocks noGrp="1"/>
          </p:cNvSpPr>
          <p:nvPr>
            <p:ph idx="16"/>
          </p:nvPr>
        </p:nvSpPr>
        <p:spPr>
          <a:xfrm>
            <a:off x="4295774" y="1592264"/>
            <a:ext cx="3600451" cy="4608511"/>
          </a:xfrm>
        </p:spPr>
        <p:txBody>
          <a:bodyPr/>
          <a:lstStyle>
            <a:lvl1pPr rtl="0">
              <a:spcAft>
                <a:spcPts val="1000"/>
              </a:spcAft>
              <a:defRPr/>
            </a:lvl1pPr>
            <a:lvl2pPr rtl="0">
              <a:spcAft>
                <a:spcPts val="1000"/>
              </a:spcAft>
              <a:defRPr/>
            </a:lvl2pPr>
            <a:lvl3pPr rtl="0">
              <a:spcAft>
                <a:spcPts val="1000"/>
              </a:spcAft>
              <a:defRPr/>
            </a:lvl3pPr>
            <a:lvl4pPr rtl="0">
              <a:spcAft>
                <a:spcPts val="1000"/>
              </a:spcAft>
              <a:defRPr/>
            </a:lvl4pPr>
            <a:lvl5pPr rtl="0">
              <a:spcAft>
                <a:spcPts val="1000"/>
              </a:spcAft>
              <a:defRPr/>
            </a:lvl5pPr>
          </a:lstStyle>
          <a:p>
            <a:pPr lvl="0"/>
            <a:r>
              <a:rPr lang="en-GB" dirty="0" err="1"/>
              <a:t>Mastertextformat</a:t>
            </a:r>
            <a:r>
              <a:rPr lang="en-GB" dirty="0"/>
              <a:t> </a:t>
            </a:r>
            <a:r>
              <a:rPr lang="en-GB" dirty="0" err="1"/>
              <a:t>bearbeiten</a:t>
            </a:r>
            <a:endParaRPr lang="en-GB" dirty="0"/>
          </a:p>
          <a:p>
            <a:pPr lvl="1"/>
            <a:r>
              <a:rPr lang="en-GB" dirty="0" err="1"/>
              <a:t>Zweite</a:t>
            </a:r>
            <a:r>
              <a:rPr lang="en-GB" dirty="0"/>
              <a:t> Ebene</a:t>
            </a:r>
          </a:p>
          <a:p>
            <a:pPr lvl="2"/>
            <a:r>
              <a:rPr lang="en-GB" dirty="0" err="1"/>
              <a:t>Dritte</a:t>
            </a:r>
            <a:r>
              <a:rPr lang="en-GB" dirty="0"/>
              <a:t> Ebene</a:t>
            </a:r>
          </a:p>
          <a:p>
            <a:pPr lvl="3"/>
            <a:r>
              <a:rPr lang="en-GB" dirty="0" err="1"/>
              <a:t>Vierte</a:t>
            </a:r>
            <a:r>
              <a:rPr lang="en-GB" dirty="0"/>
              <a:t> Ebene</a:t>
            </a:r>
          </a:p>
          <a:p>
            <a:pPr lvl="4"/>
            <a:r>
              <a:rPr lang="en-GB" dirty="0" err="1"/>
              <a:t>Fünfte</a:t>
            </a:r>
            <a:r>
              <a:rPr lang="en-GB" dirty="0"/>
              <a:t> Ebene</a:t>
            </a:r>
          </a:p>
        </p:txBody>
      </p:sp>
      <p:sp>
        <p:nvSpPr>
          <p:cNvPr id="16" name="Inhaltsplatzhalter 2">
            <a:extLst>
              <a:ext uri="{FF2B5EF4-FFF2-40B4-BE49-F238E27FC236}">
                <a16:creationId xmlns:a16="http://schemas.microsoft.com/office/drawing/2014/main" id="{9E751D25-7BD7-8D25-FC61-29BBBD2D595D}"/>
              </a:ext>
            </a:extLst>
          </p:cNvPr>
          <p:cNvSpPr>
            <a:spLocks noGrp="1"/>
          </p:cNvSpPr>
          <p:nvPr>
            <p:ph idx="17"/>
          </p:nvPr>
        </p:nvSpPr>
        <p:spPr>
          <a:xfrm>
            <a:off x="8183563" y="1592264"/>
            <a:ext cx="3600451" cy="4608511"/>
          </a:xfrm>
        </p:spPr>
        <p:txBody>
          <a:bodyPr/>
          <a:lstStyle>
            <a:lvl1pPr rtl="0">
              <a:spcAft>
                <a:spcPts val="1000"/>
              </a:spcAft>
              <a:defRPr/>
            </a:lvl1pPr>
            <a:lvl2pPr rtl="0">
              <a:spcAft>
                <a:spcPts val="1000"/>
              </a:spcAft>
              <a:defRPr/>
            </a:lvl2pPr>
            <a:lvl3pPr rtl="0">
              <a:spcAft>
                <a:spcPts val="1000"/>
              </a:spcAft>
              <a:defRPr/>
            </a:lvl3pPr>
            <a:lvl4pPr rtl="0">
              <a:spcAft>
                <a:spcPts val="1000"/>
              </a:spcAft>
              <a:defRPr/>
            </a:lvl4pPr>
            <a:lvl5pPr rtl="0">
              <a:spcAft>
                <a:spcPts val="1000"/>
              </a:spcAft>
              <a:defRPr/>
            </a:lvl5pPr>
          </a:lstStyle>
          <a:p>
            <a:pPr lvl="0"/>
            <a:r>
              <a:rPr lang="en-GB" dirty="0" err="1"/>
              <a:t>Mastertextformat</a:t>
            </a:r>
            <a:r>
              <a:rPr lang="en-GB" dirty="0"/>
              <a:t> </a:t>
            </a:r>
            <a:r>
              <a:rPr lang="en-GB" dirty="0" err="1"/>
              <a:t>bearbeiten</a:t>
            </a:r>
            <a:endParaRPr lang="en-GB" dirty="0"/>
          </a:p>
          <a:p>
            <a:pPr lvl="1"/>
            <a:r>
              <a:rPr lang="en-GB" dirty="0" err="1"/>
              <a:t>Zweite</a:t>
            </a:r>
            <a:r>
              <a:rPr lang="en-GB" dirty="0"/>
              <a:t> Ebene</a:t>
            </a:r>
          </a:p>
          <a:p>
            <a:pPr lvl="2"/>
            <a:r>
              <a:rPr lang="en-GB" dirty="0" err="1"/>
              <a:t>Dritte</a:t>
            </a:r>
            <a:r>
              <a:rPr lang="en-GB" dirty="0"/>
              <a:t> Ebene</a:t>
            </a:r>
          </a:p>
          <a:p>
            <a:pPr lvl="3"/>
            <a:r>
              <a:rPr lang="en-GB" dirty="0" err="1"/>
              <a:t>Vierte</a:t>
            </a:r>
            <a:r>
              <a:rPr lang="en-GB" dirty="0"/>
              <a:t> Ebene</a:t>
            </a:r>
          </a:p>
          <a:p>
            <a:pPr lvl="4"/>
            <a:r>
              <a:rPr lang="en-GB" dirty="0" err="1"/>
              <a:t>Fünfte</a:t>
            </a:r>
            <a:r>
              <a:rPr lang="en-GB" dirty="0"/>
              <a:t> Ebene</a:t>
            </a:r>
          </a:p>
        </p:txBody>
      </p:sp>
    </p:spTree>
    <p:extLst>
      <p:ext uri="{BB962C8B-B14F-4D97-AF65-F5344CB8AC3E}">
        <p14:creationId xmlns:p14="http://schemas.microsoft.com/office/powerpoint/2010/main" val="5197293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kleine Bilder mit Text 3 Spalten">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0224EEDE-0716-9731-8BA8-35FE097428E5}"/>
              </a:ext>
            </a:extLst>
          </p:cNvPr>
          <p:cNvGraphicFramePr>
            <a:graphicFrameLocks noChangeAspect="1"/>
          </p:cNvGraphicFramePr>
          <p:nvPr userDrawn="1">
            <p:custDataLst>
              <p:tags r:id="rId1"/>
            </p:custDataLst>
            <p:extLst>
              <p:ext uri="{D42A27DB-BD31-4B8C-83A1-F6EECF244321}">
                <p14:modId xmlns:p14="http://schemas.microsoft.com/office/powerpoint/2010/main" val="2765281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53" imgH="353" progId="TCLayout.ActiveDocument.1">
                  <p:embed/>
                </p:oleObj>
              </mc:Choice>
              <mc:Fallback>
                <p:oleObj name="think-cell Folie" r:id="rId3" imgW="353" imgH="353" progId="TCLayout.ActiveDocument.1">
                  <p:embed/>
                  <p:pic>
                    <p:nvPicPr>
                      <p:cNvPr id="8" name="think-cell data - do not delete" hidden="1">
                        <a:extLst>
                          <a:ext uri="{FF2B5EF4-FFF2-40B4-BE49-F238E27FC236}">
                            <a16:creationId xmlns:a16="http://schemas.microsoft.com/office/drawing/2014/main" id="{0224EEDE-0716-9731-8BA8-35FE097428E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258DECD0-419B-05C6-BB7C-C3FDFCF0AC24}"/>
              </a:ext>
            </a:extLst>
          </p:cNvPr>
          <p:cNvSpPr>
            <a:spLocks noGrp="1"/>
          </p:cNvSpPr>
          <p:nvPr>
            <p:ph type="title"/>
          </p:nvPr>
        </p:nvSpPr>
        <p:spPr>
          <a:xfrm>
            <a:off x="407989" y="365126"/>
            <a:ext cx="11376024" cy="432592"/>
          </a:xfrm>
        </p:spPr>
        <p:txBody>
          <a:bodyPr vert="horz"/>
          <a:lstStyle>
            <a:lvl1pPr rtl="0">
              <a:defRPr/>
            </a:lvl1pPr>
          </a:lstStyle>
          <a:p>
            <a:r>
              <a:rPr lang="en-GB" dirty="0" err="1"/>
              <a:t>Mastertitelformat</a:t>
            </a:r>
            <a:r>
              <a:rPr lang="en-GB" dirty="0"/>
              <a:t> </a:t>
            </a:r>
            <a:r>
              <a:rPr lang="en-GB" dirty="0" err="1"/>
              <a:t>bearbeiten</a:t>
            </a:r>
            <a:endParaRPr lang="en-GB" dirty="0"/>
          </a:p>
        </p:txBody>
      </p:sp>
      <p:sp>
        <p:nvSpPr>
          <p:cNvPr id="4" name="Datumsplatzhalter 3">
            <a:extLst>
              <a:ext uri="{FF2B5EF4-FFF2-40B4-BE49-F238E27FC236}">
                <a16:creationId xmlns:a16="http://schemas.microsoft.com/office/drawing/2014/main" id="{6C9CF1B6-6459-372F-78AA-07E2180F76B5}"/>
              </a:ext>
            </a:extLst>
          </p:cNvPr>
          <p:cNvSpPr>
            <a:spLocks noGrp="1"/>
          </p:cNvSpPr>
          <p:nvPr>
            <p:ph type="dt" sz="half" idx="10"/>
          </p:nvPr>
        </p:nvSpPr>
        <p:spPr/>
        <p:txBody>
          <a:bodyPr/>
          <a:lstStyle>
            <a:lvl1pPr rtl="0">
              <a:defRPr/>
            </a:lvl1pPr>
          </a:lstStyle>
          <a:p>
            <a:r>
              <a:rPr lang="en-GB"/>
              <a:t>25.6.2024</a:t>
            </a:r>
            <a:endParaRPr lang="en-GB" dirty="0"/>
          </a:p>
        </p:txBody>
      </p:sp>
      <p:sp>
        <p:nvSpPr>
          <p:cNvPr id="5" name="Fußzeilenplatzhalter 4">
            <a:extLst>
              <a:ext uri="{FF2B5EF4-FFF2-40B4-BE49-F238E27FC236}">
                <a16:creationId xmlns:a16="http://schemas.microsoft.com/office/drawing/2014/main" id="{CC6310EA-9251-D3AB-B16E-94D46D18574A}"/>
              </a:ext>
            </a:extLst>
          </p:cNvPr>
          <p:cNvSpPr>
            <a:spLocks noGrp="1"/>
          </p:cNvSpPr>
          <p:nvPr>
            <p:ph type="ftr" sz="quarter" idx="11"/>
          </p:nvPr>
        </p:nvSpPr>
        <p:spPr/>
        <p:txBody>
          <a:bodyPr/>
          <a:lstStyle>
            <a:lvl1pPr rtl="0">
              <a:defRPr/>
            </a:lvl1pPr>
          </a:lstStyle>
          <a:p>
            <a:r>
              <a:rPr lang="en-GB"/>
              <a:t>Sihltal Zürich Uetliberg Bahn SZU AG</a:t>
            </a:r>
            <a:endParaRPr lang="en-GB" dirty="0"/>
          </a:p>
        </p:txBody>
      </p:sp>
      <p:sp>
        <p:nvSpPr>
          <p:cNvPr id="7" name="Foliennummernplatzhalter 6">
            <a:extLst>
              <a:ext uri="{FF2B5EF4-FFF2-40B4-BE49-F238E27FC236}">
                <a16:creationId xmlns:a16="http://schemas.microsoft.com/office/drawing/2014/main" id="{7A6E90DE-5D58-6A1F-C350-F4CDE8618E9C}"/>
              </a:ext>
            </a:extLst>
          </p:cNvPr>
          <p:cNvSpPr>
            <a:spLocks noGrp="1"/>
          </p:cNvSpPr>
          <p:nvPr>
            <p:ph type="sldNum" sz="quarter" idx="12"/>
          </p:nvPr>
        </p:nvSpPr>
        <p:spPr/>
        <p:txBody>
          <a:bodyPr/>
          <a:lstStyle>
            <a:lvl1pPr rtl="0">
              <a:defRPr/>
            </a:lvl1pPr>
          </a:lstStyle>
          <a:p>
            <a:r>
              <a:rPr lang="en-GB"/>
              <a:t>Page </a:t>
            </a:r>
            <a:fld id="{C278563A-4BCA-47CC-915E-56624F0B9DB0}" type="slidenum">
              <a:rPr lang="en-GB" smtClean="0"/>
              <a:pPr/>
              <a:t>‹Nr.›</a:t>
            </a:fld>
            <a:endParaRPr lang="en-GB" dirty="0"/>
          </a:p>
        </p:txBody>
      </p:sp>
      <p:sp>
        <p:nvSpPr>
          <p:cNvPr id="9" name="Untertitel 2">
            <a:extLst>
              <a:ext uri="{FF2B5EF4-FFF2-40B4-BE49-F238E27FC236}">
                <a16:creationId xmlns:a16="http://schemas.microsoft.com/office/drawing/2014/main" id="{B82EF6EC-0ECB-2BBD-1993-45BCA2557FD0}"/>
              </a:ext>
            </a:extLst>
          </p:cNvPr>
          <p:cNvSpPr>
            <a:spLocks noGrp="1"/>
          </p:cNvSpPr>
          <p:nvPr>
            <p:ph type="subTitle" idx="1"/>
          </p:nvPr>
        </p:nvSpPr>
        <p:spPr>
          <a:xfrm>
            <a:off x="407988" y="797719"/>
            <a:ext cx="11376025" cy="794544"/>
          </a:xfrm>
        </p:spPr>
        <p:txBody>
          <a:bodyPr anchor="t" anchorCtr="0"/>
          <a:lstStyle>
            <a:lvl1pPr marL="0" indent="0" algn="l" rtl="0">
              <a:lnSpc>
                <a:spcPct val="90000"/>
              </a:lnSpc>
              <a:spcAft>
                <a:spcPts val="500"/>
              </a:spcAft>
              <a:buNone/>
              <a:defRPr sz="1800" b="0">
                <a:solidFill>
                  <a:srgbClr val="E62E2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Master-</a:t>
            </a:r>
            <a:r>
              <a:rPr lang="en-GB" dirty="0" err="1"/>
              <a:t>Untertitelformat</a:t>
            </a:r>
            <a:r>
              <a:rPr lang="en-GB" dirty="0"/>
              <a:t> </a:t>
            </a:r>
            <a:r>
              <a:rPr lang="en-GB" dirty="0" err="1"/>
              <a:t>bearbeiten</a:t>
            </a:r>
            <a:endParaRPr lang="en-GB" dirty="0"/>
          </a:p>
        </p:txBody>
      </p:sp>
      <p:sp>
        <p:nvSpPr>
          <p:cNvPr id="6" name="Bildplatzhalter 5">
            <a:extLst>
              <a:ext uri="{FF2B5EF4-FFF2-40B4-BE49-F238E27FC236}">
                <a16:creationId xmlns:a16="http://schemas.microsoft.com/office/drawing/2014/main" id="{0A3F4694-9F4D-1832-8CC1-EFC164CCA377}"/>
              </a:ext>
            </a:extLst>
          </p:cNvPr>
          <p:cNvSpPr>
            <a:spLocks noGrp="1"/>
          </p:cNvSpPr>
          <p:nvPr>
            <p:ph type="pic" sz="quarter" idx="16"/>
          </p:nvPr>
        </p:nvSpPr>
        <p:spPr>
          <a:xfrm>
            <a:off x="407988" y="1592263"/>
            <a:ext cx="3600450" cy="2203200"/>
          </a:xfrm>
          <a:noFill/>
        </p:spPr>
        <p:txBody>
          <a:bodyPr/>
          <a:lstStyle>
            <a:lvl1pPr rtl="0">
              <a:defRPr/>
            </a:lvl1pPr>
          </a:lstStyle>
          <a:p>
            <a:r>
              <a:rPr lang="en-GB" dirty="0"/>
              <a:t>Bild </a:t>
            </a:r>
            <a:r>
              <a:rPr lang="en-GB" dirty="0" err="1"/>
              <a:t>durch</a:t>
            </a:r>
            <a:r>
              <a:rPr lang="en-GB" dirty="0"/>
              <a:t> </a:t>
            </a:r>
            <a:r>
              <a:rPr lang="en-GB" dirty="0" err="1"/>
              <a:t>Klicken</a:t>
            </a:r>
            <a:r>
              <a:rPr lang="en-GB" dirty="0"/>
              <a:t> auf Symbol </a:t>
            </a:r>
            <a:r>
              <a:rPr lang="en-GB" dirty="0" err="1"/>
              <a:t>hinzufügen</a:t>
            </a:r>
            <a:endParaRPr lang="en-GB" dirty="0"/>
          </a:p>
        </p:txBody>
      </p:sp>
      <p:sp>
        <p:nvSpPr>
          <p:cNvPr id="13" name="Inhaltsplatzhalter 2">
            <a:extLst>
              <a:ext uri="{FF2B5EF4-FFF2-40B4-BE49-F238E27FC236}">
                <a16:creationId xmlns:a16="http://schemas.microsoft.com/office/drawing/2014/main" id="{E29DFC7F-3600-7BCD-DA15-696CB4E242AD}"/>
              </a:ext>
            </a:extLst>
          </p:cNvPr>
          <p:cNvSpPr>
            <a:spLocks noGrp="1"/>
          </p:cNvSpPr>
          <p:nvPr>
            <p:ph idx="15"/>
          </p:nvPr>
        </p:nvSpPr>
        <p:spPr>
          <a:xfrm>
            <a:off x="407987" y="3996000"/>
            <a:ext cx="3600451" cy="2204775"/>
          </a:xfrm>
        </p:spPr>
        <p:txBody>
          <a:bodyPr/>
          <a:lstStyle>
            <a:lvl1pPr rtl="0">
              <a:spcAft>
                <a:spcPts val="1000"/>
              </a:spcAft>
              <a:defRPr b="0"/>
            </a:lvl1pPr>
            <a:lvl2pPr rtl="0">
              <a:spcAft>
                <a:spcPts val="1000"/>
              </a:spcAft>
              <a:defRPr b="1"/>
            </a:lvl2pPr>
            <a:lvl3pPr rtl="0">
              <a:spcAft>
                <a:spcPts val="1000"/>
              </a:spcAft>
              <a:defRPr/>
            </a:lvl3pPr>
            <a:lvl4pPr rtl="0">
              <a:spcAft>
                <a:spcPts val="1000"/>
              </a:spcAft>
              <a:defRPr/>
            </a:lvl4pPr>
            <a:lvl5pPr rtl="0">
              <a:spcAft>
                <a:spcPts val="1000"/>
              </a:spcAft>
              <a:defRPr/>
            </a:lvl5pPr>
          </a:lstStyle>
          <a:p>
            <a:pPr lvl="0"/>
            <a:r>
              <a:rPr lang="en-GB" dirty="0" err="1"/>
              <a:t>Mastertextformat</a:t>
            </a:r>
            <a:r>
              <a:rPr lang="en-GB" dirty="0"/>
              <a:t> </a:t>
            </a:r>
            <a:r>
              <a:rPr lang="en-GB" dirty="0" err="1"/>
              <a:t>bearbeiten</a:t>
            </a:r>
            <a:endParaRPr lang="en-GB" dirty="0"/>
          </a:p>
          <a:p>
            <a:pPr lvl="1"/>
            <a:r>
              <a:rPr lang="en-GB" dirty="0" err="1"/>
              <a:t>Zweite</a:t>
            </a:r>
            <a:r>
              <a:rPr lang="en-GB" dirty="0"/>
              <a:t> Ebene</a:t>
            </a:r>
          </a:p>
          <a:p>
            <a:pPr lvl="2"/>
            <a:r>
              <a:rPr lang="en-GB" dirty="0" err="1"/>
              <a:t>Dritte</a:t>
            </a:r>
            <a:r>
              <a:rPr lang="en-GB" dirty="0"/>
              <a:t> Ebene</a:t>
            </a:r>
          </a:p>
          <a:p>
            <a:pPr lvl="3"/>
            <a:r>
              <a:rPr lang="en-GB" dirty="0" err="1"/>
              <a:t>Vierte</a:t>
            </a:r>
            <a:r>
              <a:rPr lang="en-GB" dirty="0"/>
              <a:t> Ebene</a:t>
            </a:r>
          </a:p>
          <a:p>
            <a:pPr lvl="4"/>
            <a:r>
              <a:rPr lang="en-GB" dirty="0" err="1"/>
              <a:t>Fünfte</a:t>
            </a:r>
            <a:r>
              <a:rPr lang="en-GB" dirty="0"/>
              <a:t> Ebene</a:t>
            </a:r>
          </a:p>
        </p:txBody>
      </p:sp>
      <p:sp>
        <p:nvSpPr>
          <p:cNvPr id="14" name="Inhaltsplatzhalter 2">
            <a:extLst>
              <a:ext uri="{FF2B5EF4-FFF2-40B4-BE49-F238E27FC236}">
                <a16:creationId xmlns:a16="http://schemas.microsoft.com/office/drawing/2014/main" id="{BB4BCD24-3DBA-A7D8-B9B7-FC02532B6FA3}"/>
              </a:ext>
            </a:extLst>
          </p:cNvPr>
          <p:cNvSpPr>
            <a:spLocks noGrp="1"/>
          </p:cNvSpPr>
          <p:nvPr>
            <p:ph idx="17"/>
          </p:nvPr>
        </p:nvSpPr>
        <p:spPr>
          <a:xfrm>
            <a:off x="4295774" y="3996000"/>
            <a:ext cx="3600451" cy="2204775"/>
          </a:xfrm>
        </p:spPr>
        <p:txBody>
          <a:bodyPr/>
          <a:lstStyle>
            <a:lvl1pPr rtl="0">
              <a:spcAft>
                <a:spcPts val="1000"/>
              </a:spcAft>
              <a:defRPr b="0"/>
            </a:lvl1pPr>
            <a:lvl2pPr rtl="0">
              <a:spcAft>
                <a:spcPts val="1000"/>
              </a:spcAft>
              <a:defRPr b="1"/>
            </a:lvl2pPr>
            <a:lvl3pPr rtl="0">
              <a:spcAft>
                <a:spcPts val="1000"/>
              </a:spcAft>
              <a:defRPr/>
            </a:lvl3pPr>
            <a:lvl4pPr rtl="0">
              <a:spcAft>
                <a:spcPts val="1000"/>
              </a:spcAft>
              <a:defRPr/>
            </a:lvl4pPr>
            <a:lvl5pPr rtl="0">
              <a:spcAft>
                <a:spcPts val="1000"/>
              </a:spcAft>
              <a:defRPr/>
            </a:lvl5pPr>
          </a:lstStyle>
          <a:p>
            <a:pPr lvl="0"/>
            <a:r>
              <a:rPr lang="en-GB" dirty="0" err="1"/>
              <a:t>Mastertextformat</a:t>
            </a:r>
            <a:r>
              <a:rPr lang="en-GB" dirty="0"/>
              <a:t> </a:t>
            </a:r>
            <a:r>
              <a:rPr lang="en-GB" dirty="0" err="1"/>
              <a:t>bearbeiten</a:t>
            </a:r>
            <a:endParaRPr lang="en-GB" dirty="0"/>
          </a:p>
          <a:p>
            <a:pPr lvl="1"/>
            <a:r>
              <a:rPr lang="en-GB" dirty="0" err="1"/>
              <a:t>Zweite</a:t>
            </a:r>
            <a:r>
              <a:rPr lang="en-GB" dirty="0"/>
              <a:t> Ebene</a:t>
            </a:r>
          </a:p>
          <a:p>
            <a:pPr lvl="2"/>
            <a:r>
              <a:rPr lang="en-GB" dirty="0" err="1"/>
              <a:t>Dritte</a:t>
            </a:r>
            <a:r>
              <a:rPr lang="en-GB" dirty="0"/>
              <a:t> Ebene</a:t>
            </a:r>
          </a:p>
          <a:p>
            <a:pPr lvl="3"/>
            <a:r>
              <a:rPr lang="en-GB" dirty="0" err="1"/>
              <a:t>Vierte</a:t>
            </a:r>
            <a:r>
              <a:rPr lang="en-GB" dirty="0"/>
              <a:t> Ebene</a:t>
            </a:r>
          </a:p>
          <a:p>
            <a:pPr lvl="4"/>
            <a:r>
              <a:rPr lang="en-GB" dirty="0" err="1"/>
              <a:t>Fünfte</a:t>
            </a:r>
            <a:r>
              <a:rPr lang="en-GB" dirty="0"/>
              <a:t> Ebene</a:t>
            </a:r>
          </a:p>
        </p:txBody>
      </p:sp>
      <p:sp>
        <p:nvSpPr>
          <p:cNvPr id="15" name="Inhaltsplatzhalter 2">
            <a:extLst>
              <a:ext uri="{FF2B5EF4-FFF2-40B4-BE49-F238E27FC236}">
                <a16:creationId xmlns:a16="http://schemas.microsoft.com/office/drawing/2014/main" id="{7633A531-2C62-7F35-A7D8-6FE313D5E798}"/>
              </a:ext>
            </a:extLst>
          </p:cNvPr>
          <p:cNvSpPr>
            <a:spLocks noGrp="1"/>
          </p:cNvSpPr>
          <p:nvPr>
            <p:ph idx="18"/>
          </p:nvPr>
        </p:nvSpPr>
        <p:spPr>
          <a:xfrm>
            <a:off x="8183563" y="3996000"/>
            <a:ext cx="3600451" cy="2204775"/>
          </a:xfrm>
        </p:spPr>
        <p:txBody>
          <a:bodyPr/>
          <a:lstStyle>
            <a:lvl1pPr rtl="0">
              <a:spcAft>
                <a:spcPts val="1000"/>
              </a:spcAft>
              <a:defRPr b="0"/>
            </a:lvl1pPr>
            <a:lvl2pPr rtl="0">
              <a:spcAft>
                <a:spcPts val="1000"/>
              </a:spcAft>
              <a:defRPr b="1"/>
            </a:lvl2pPr>
            <a:lvl3pPr rtl="0">
              <a:spcAft>
                <a:spcPts val="1000"/>
              </a:spcAft>
              <a:defRPr/>
            </a:lvl3pPr>
            <a:lvl4pPr rtl="0">
              <a:spcAft>
                <a:spcPts val="1000"/>
              </a:spcAft>
              <a:defRPr/>
            </a:lvl4pPr>
            <a:lvl5pPr rtl="0">
              <a:spcAft>
                <a:spcPts val="1000"/>
              </a:spcAft>
              <a:defRPr/>
            </a:lvl5pPr>
          </a:lstStyle>
          <a:p>
            <a:pPr lvl="0"/>
            <a:r>
              <a:rPr lang="en-GB" dirty="0" err="1"/>
              <a:t>Mastertextformat</a:t>
            </a:r>
            <a:r>
              <a:rPr lang="en-GB" dirty="0"/>
              <a:t> </a:t>
            </a:r>
            <a:r>
              <a:rPr lang="en-GB" dirty="0" err="1"/>
              <a:t>bearbeiten</a:t>
            </a:r>
            <a:endParaRPr lang="en-GB" dirty="0"/>
          </a:p>
          <a:p>
            <a:pPr lvl="1"/>
            <a:r>
              <a:rPr lang="en-GB" dirty="0" err="1"/>
              <a:t>Zweite</a:t>
            </a:r>
            <a:r>
              <a:rPr lang="en-GB" dirty="0"/>
              <a:t> Ebene</a:t>
            </a:r>
          </a:p>
          <a:p>
            <a:pPr lvl="2"/>
            <a:r>
              <a:rPr lang="en-GB" dirty="0" err="1"/>
              <a:t>Dritte</a:t>
            </a:r>
            <a:r>
              <a:rPr lang="en-GB" dirty="0"/>
              <a:t> Ebene</a:t>
            </a:r>
          </a:p>
          <a:p>
            <a:pPr lvl="3"/>
            <a:r>
              <a:rPr lang="en-GB" dirty="0" err="1"/>
              <a:t>Vierte</a:t>
            </a:r>
            <a:r>
              <a:rPr lang="en-GB" dirty="0"/>
              <a:t> Ebene</a:t>
            </a:r>
          </a:p>
          <a:p>
            <a:pPr lvl="4"/>
            <a:r>
              <a:rPr lang="en-GB" dirty="0" err="1"/>
              <a:t>Fünfte</a:t>
            </a:r>
            <a:r>
              <a:rPr lang="en-GB" dirty="0"/>
              <a:t> Ebene</a:t>
            </a:r>
          </a:p>
        </p:txBody>
      </p:sp>
      <p:sp>
        <p:nvSpPr>
          <p:cNvPr id="16" name="Bildplatzhalter 5">
            <a:extLst>
              <a:ext uri="{FF2B5EF4-FFF2-40B4-BE49-F238E27FC236}">
                <a16:creationId xmlns:a16="http://schemas.microsoft.com/office/drawing/2014/main" id="{70A8EEA1-BF1C-2F65-3755-C6C7231ACCA5}"/>
              </a:ext>
            </a:extLst>
          </p:cNvPr>
          <p:cNvSpPr>
            <a:spLocks noGrp="1"/>
          </p:cNvSpPr>
          <p:nvPr>
            <p:ph type="pic" sz="quarter" idx="19"/>
          </p:nvPr>
        </p:nvSpPr>
        <p:spPr>
          <a:xfrm>
            <a:off x="4295775" y="1592263"/>
            <a:ext cx="3600450" cy="2203200"/>
          </a:xfrm>
          <a:noFill/>
        </p:spPr>
        <p:txBody>
          <a:bodyPr/>
          <a:lstStyle>
            <a:lvl1pPr rtl="0">
              <a:defRPr/>
            </a:lvl1pPr>
          </a:lstStyle>
          <a:p>
            <a:r>
              <a:rPr lang="en-GB" dirty="0"/>
              <a:t>Bild </a:t>
            </a:r>
            <a:r>
              <a:rPr lang="en-GB" dirty="0" err="1"/>
              <a:t>durch</a:t>
            </a:r>
            <a:r>
              <a:rPr lang="en-GB" dirty="0"/>
              <a:t> </a:t>
            </a:r>
            <a:r>
              <a:rPr lang="en-GB" dirty="0" err="1"/>
              <a:t>Klicken</a:t>
            </a:r>
            <a:r>
              <a:rPr lang="en-GB" dirty="0"/>
              <a:t> auf Symbol </a:t>
            </a:r>
            <a:r>
              <a:rPr lang="en-GB" dirty="0" err="1"/>
              <a:t>hinzufügen</a:t>
            </a:r>
            <a:endParaRPr lang="en-GB" dirty="0"/>
          </a:p>
        </p:txBody>
      </p:sp>
      <p:sp>
        <p:nvSpPr>
          <p:cNvPr id="17" name="Bildplatzhalter 5">
            <a:extLst>
              <a:ext uri="{FF2B5EF4-FFF2-40B4-BE49-F238E27FC236}">
                <a16:creationId xmlns:a16="http://schemas.microsoft.com/office/drawing/2014/main" id="{2D5444CC-C506-347D-FAAC-FFD1FB2ED9E9}"/>
              </a:ext>
            </a:extLst>
          </p:cNvPr>
          <p:cNvSpPr>
            <a:spLocks noGrp="1"/>
          </p:cNvSpPr>
          <p:nvPr>
            <p:ph type="pic" sz="quarter" idx="20"/>
          </p:nvPr>
        </p:nvSpPr>
        <p:spPr>
          <a:xfrm>
            <a:off x="8183563" y="1592263"/>
            <a:ext cx="3600450" cy="2203200"/>
          </a:xfrm>
          <a:noFill/>
        </p:spPr>
        <p:txBody>
          <a:bodyPr/>
          <a:lstStyle>
            <a:lvl1pPr rtl="0">
              <a:defRPr/>
            </a:lvl1pPr>
          </a:lstStyle>
          <a:p>
            <a:r>
              <a:rPr lang="en-GB" dirty="0"/>
              <a:t>Bild </a:t>
            </a:r>
            <a:r>
              <a:rPr lang="en-GB" dirty="0" err="1"/>
              <a:t>durch</a:t>
            </a:r>
            <a:r>
              <a:rPr lang="en-GB" dirty="0"/>
              <a:t> </a:t>
            </a:r>
            <a:r>
              <a:rPr lang="en-GB" dirty="0" err="1"/>
              <a:t>Klicken</a:t>
            </a:r>
            <a:r>
              <a:rPr lang="en-GB" dirty="0"/>
              <a:t> auf Symbol </a:t>
            </a:r>
            <a:r>
              <a:rPr lang="en-GB" dirty="0" err="1"/>
              <a:t>hinzufügen</a:t>
            </a:r>
            <a:endParaRPr lang="en-GB" dirty="0"/>
          </a:p>
        </p:txBody>
      </p:sp>
    </p:spTree>
    <p:extLst>
      <p:ext uri="{BB962C8B-B14F-4D97-AF65-F5344CB8AC3E}">
        <p14:creationId xmlns:p14="http://schemas.microsoft.com/office/powerpoint/2010/main" val="31916553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oxen mit Text 3 Spalten">
    <p:spTree>
      <p:nvGrpSpPr>
        <p:cNvPr id="1" name=""/>
        <p:cNvGrpSpPr/>
        <p:nvPr/>
      </p:nvGrpSpPr>
      <p:grpSpPr>
        <a:xfrm>
          <a:off x="0" y="0"/>
          <a:ext cx="0" cy="0"/>
          <a:chOff x="0" y="0"/>
          <a:chExt cx="0" cy="0"/>
        </a:xfrm>
      </p:grpSpPr>
      <p:graphicFrame>
        <p:nvGraphicFramePr>
          <p:cNvPr id="13" name="think-cell data - do not delete" hidden="1">
            <a:extLst>
              <a:ext uri="{FF2B5EF4-FFF2-40B4-BE49-F238E27FC236}">
                <a16:creationId xmlns:a16="http://schemas.microsoft.com/office/drawing/2014/main" id="{F262592D-8813-321F-D0DD-F6FF528A4908}"/>
              </a:ext>
            </a:extLst>
          </p:cNvPr>
          <p:cNvGraphicFramePr>
            <a:graphicFrameLocks noChangeAspect="1"/>
          </p:cNvGraphicFramePr>
          <p:nvPr userDrawn="1">
            <p:custDataLst>
              <p:tags r:id="rId1"/>
            </p:custDataLst>
            <p:extLst>
              <p:ext uri="{D42A27DB-BD31-4B8C-83A1-F6EECF244321}">
                <p14:modId xmlns:p14="http://schemas.microsoft.com/office/powerpoint/2010/main" val="12885118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53" imgH="353" progId="TCLayout.ActiveDocument.1">
                  <p:embed/>
                </p:oleObj>
              </mc:Choice>
              <mc:Fallback>
                <p:oleObj name="think-cell Folie" r:id="rId3" imgW="353" imgH="353" progId="TCLayout.ActiveDocument.1">
                  <p:embed/>
                  <p:pic>
                    <p:nvPicPr>
                      <p:cNvPr id="13" name="think-cell data - do not delete" hidden="1">
                        <a:extLst>
                          <a:ext uri="{FF2B5EF4-FFF2-40B4-BE49-F238E27FC236}">
                            <a16:creationId xmlns:a16="http://schemas.microsoft.com/office/drawing/2014/main" id="{F262592D-8813-321F-D0DD-F6FF528A490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258DECD0-419B-05C6-BB7C-C3FDFCF0AC24}"/>
              </a:ext>
            </a:extLst>
          </p:cNvPr>
          <p:cNvSpPr>
            <a:spLocks noGrp="1"/>
          </p:cNvSpPr>
          <p:nvPr>
            <p:ph type="title"/>
          </p:nvPr>
        </p:nvSpPr>
        <p:spPr>
          <a:xfrm>
            <a:off x="407989" y="365126"/>
            <a:ext cx="11376024" cy="432592"/>
          </a:xfrm>
        </p:spPr>
        <p:txBody>
          <a:bodyPr vert="horz"/>
          <a:lstStyle>
            <a:lvl1pPr rtl="0">
              <a:defRPr/>
            </a:lvl1pPr>
          </a:lstStyle>
          <a:p>
            <a:r>
              <a:rPr lang="en-GB" dirty="0" err="1"/>
              <a:t>Mastertitelformat</a:t>
            </a:r>
            <a:r>
              <a:rPr lang="en-GB" dirty="0"/>
              <a:t> </a:t>
            </a:r>
            <a:r>
              <a:rPr lang="en-GB" dirty="0" err="1"/>
              <a:t>bearbeiten</a:t>
            </a:r>
            <a:endParaRPr lang="en-GB" dirty="0"/>
          </a:p>
        </p:txBody>
      </p:sp>
      <p:sp>
        <p:nvSpPr>
          <p:cNvPr id="4" name="Datumsplatzhalter 3">
            <a:extLst>
              <a:ext uri="{FF2B5EF4-FFF2-40B4-BE49-F238E27FC236}">
                <a16:creationId xmlns:a16="http://schemas.microsoft.com/office/drawing/2014/main" id="{6C9CF1B6-6459-372F-78AA-07E2180F76B5}"/>
              </a:ext>
            </a:extLst>
          </p:cNvPr>
          <p:cNvSpPr>
            <a:spLocks noGrp="1"/>
          </p:cNvSpPr>
          <p:nvPr>
            <p:ph type="dt" sz="half" idx="10"/>
          </p:nvPr>
        </p:nvSpPr>
        <p:spPr/>
        <p:txBody>
          <a:bodyPr/>
          <a:lstStyle>
            <a:lvl1pPr rtl="0">
              <a:defRPr/>
            </a:lvl1pPr>
          </a:lstStyle>
          <a:p>
            <a:r>
              <a:rPr lang="en-GB"/>
              <a:t>25.6.2024</a:t>
            </a:r>
            <a:endParaRPr lang="en-GB" dirty="0"/>
          </a:p>
        </p:txBody>
      </p:sp>
      <p:sp>
        <p:nvSpPr>
          <p:cNvPr id="5" name="Fußzeilenplatzhalter 4">
            <a:extLst>
              <a:ext uri="{FF2B5EF4-FFF2-40B4-BE49-F238E27FC236}">
                <a16:creationId xmlns:a16="http://schemas.microsoft.com/office/drawing/2014/main" id="{CC6310EA-9251-D3AB-B16E-94D46D18574A}"/>
              </a:ext>
            </a:extLst>
          </p:cNvPr>
          <p:cNvSpPr>
            <a:spLocks noGrp="1"/>
          </p:cNvSpPr>
          <p:nvPr>
            <p:ph type="ftr" sz="quarter" idx="11"/>
          </p:nvPr>
        </p:nvSpPr>
        <p:spPr/>
        <p:txBody>
          <a:bodyPr/>
          <a:lstStyle>
            <a:lvl1pPr rtl="0">
              <a:defRPr/>
            </a:lvl1pPr>
          </a:lstStyle>
          <a:p>
            <a:r>
              <a:rPr lang="en-GB"/>
              <a:t>Sihltal Zürich Uetliberg Bahn SZU AG</a:t>
            </a:r>
            <a:endParaRPr lang="en-GB" dirty="0"/>
          </a:p>
        </p:txBody>
      </p:sp>
      <p:sp>
        <p:nvSpPr>
          <p:cNvPr id="7" name="Foliennummernplatzhalter 6">
            <a:extLst>
              <a:ext uri="{FF2B5EF4-FFF2-40B4-BE49-F238E27FC236}">
                <a16:creationId xmlns:a16="http://schemas.microsoft.com/office/drawing/2014/main" id="{7A6E90DE-5D58-6A1F-C350-F4CDE8618E9C}"/>
              </a:ext>
            </a:extLst>
          </p:cNvPr>
          <p:cNvSpPr>
            <a:spLocks noGrp="1"/>
          </p:cNvSpPr>
          <p:nvPr>
            <p:ph type="sldNum" sz="quarter" idx="12"/>
          </p:nvPr>
        </p:nvSpPr>
        <p:spPr/>
        <p:txBody>
          <a:bodyPr/>
          <a:lstStyle>
            <a:lvl1pPr rtl="0">
              <a:defRPr/>
            </a:lvl1pPr>
          </a:lstStyle>
          <a:p>
            <a:r>
              <a:rPr lang="en-GB"/>
              <a:t>Page </a:t>
            </a:r>
            <a:fld id="{C278563A-4BCA-47CC-915E-56624F0B9DB0}" type="slidenum">
              <a:rPr lang="en-GB" smtClean="0"/>
              <a:pPr/>
              <a:t>‹Nr.›</a:t>
            </a:fld>
            <a:endParaRPr lang="en-GB" dirty="0"/>
          </a:p>
        </p:txBody>
      </p:sp>
      <p:sp>
        <p:nvSpPr>
          <p:cNvPr id="9" name="Untertitel 2">
            <a:extLst>
              <a:ext uri="{FF2B5EF4-FFF2-40B4-BE49-F238E27FC236}">
                <a16:creationId xmlns:a16="http://schemas.microsoft.com/office/drawing/2014/main" id="{B82EF6EC-0ECB-2BBD-1993-45BCA2557FD0}"/>
              </a:ext>
            </a:extLst>
          </p:cNvPr>
          <p:cNvSpPr>
            <a:spLocks noGrp="1"/>
          </p:cNvSpPr>
          <p:nvPr>
            <p:ph type="subTitle" idx="1"/>
          </p:nvPr>
        </p:nvSpPr>
        <p:spPr>
          <a:xfrm>
            <a:off x="407988" y="797719"/>
            <a:ext cx="11376025" cy="794544"/>
          </a:xfrm>
        </p:spPr>
        <p:txBody>
          <a:bodyPr anchor="t" anchorCtr="0"/>
          <a:lstStyle>
            <a:lvl1pPr marL="0" indent="0" algn="l" rtl="0">
              <a:lnSpc>
                <a:spcPct val="90000"/>
              </a:lnSpc>
              <a:spcAft>
                <a:spcPts val="500"/>
              </a:spcAft>
              <a:buNone/>
              <a:defRPr sz="1800" b="0">
                <a:solidFill>
                  <a:srgbClr val="E62E2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Master-</a:t>
            </a:r>
            <a:r>
              <a:rPr lang="en-GB" dirty="0" err="1"/>
              <a:t>Untertitelformat</a:t>
            </a:r>
            <a:r>
              <a:rPr lang="en-GB" dirty="0"/>
              <a:t> </a:t>
            </a:r>
            <a:r>
              <a:rPr lang="en-GB" dirty="0" err="1"/>
              <a:t>bearbeiten</a:t>
            </a:r>
            <a:endParaRPr lang="en-GB" dirty="0"/>
          </a:p>
        </p:txBody>
      </p:sp>
      <p:cxnSp>
        <p:nvCxnSpPr>
          <p:cNvPr id="3" name="Gerade Verbindung 20">
            <a:extLst>
              <a:ext uri="{FF2B5EF4-FFF2-40B4-BE49-F238E27FC236}">
                <a16:creationId xmlns:a16="http://schemas.microsoft.com/office/drawing/2014/main" id="{F597ACEB-01C2-09E1-CAF3-647427BBEA37}"/>
              </a:ext>
            </a:extLst>
          </p:cNvPr>
          <p:cNvCxnSpPr>
            <a:cxnSpLocks/>
          </p:cNvCxnSpPr>
          <p:nvPr userDrawn="1"/>
        </p:nvCxnSpPr>
        <p:spPr>
          <a:xfrm>
            <a:off x="407988" y="1622343"/>
            <a:ext cx="3600450" cy="0"/>
          </a:xfrm>
          <a:prstGeom prst="line">
            <a:avLst/>
          </a:prstGeom>
          <a:ln w="57150">
            <a:solidFill>
              <a:schemeClr val="accent5"/>
            </a:solidFill>
          </a:ln>
        </p:spPr>
        <p:style>
          <a:lnRef idx="1">
            <a:schemeClr val="dk1"/>
          </a:lnRef>
          <a:fillRef idx="0">
            <a:schemeClr val="dk1"/>
          </a:fillRef>
          <a:effectRef idx="0">
            <a:schemeClr val="dk1"/>
          </a:effectRef>
          <a:fontRef idx="minor">
            <a:schemeClr val="tx1"/>
          </a:fontRef>
        </p:style>
      </p:cxnSp>
      <p:cxnSp>
        <p:nvCxnSpPr>
          <p:cNvPr id="6" name="Gerade Verbindung 25">
            <a:extLst>
              <a:ext uri="{FF2B5EF4-FFF2-40B4-BE49-F238E27FC236}">
                <a16:creationId xmlns:a16="http://schemas.microsoft.com/office/drawing/2014/main" id="{7DDA1082-5287-FDCF-36DE-DADDACD9CE09}"/>
              </a:ext>
            </a:extLst>
          </p:cNvPr>
          <p:cNvCxnSpPr>
            <a:cxnSpLocks/>
          </p:cNvCxnSpPr>
          <p:nvPr userDrawn="1"/>
        </p:nvCxnSpPr>
        <p:spPr>
          <a:xfrm>
            <a:off x="4295774" y="1622343"/>
            <a:ext cx="3600450" cy="0"/>
          </a:xfrm>
          <a:prstGeom prst="line">
            <a:avLst/>
          </a:prstGeom>
          <a:ln w="57150">
            <a:solidFill>
              <a:schemeClr val="accent5"/>
            </a:solidFill>
          </a:ln>
        </p:spPr>
        <p:style>
          <a:lnRef idx="1">
            <a:schemeClr val="dk1"/>
          </a:lnRef>
          <a:fillRef idx="0">
            <a:schemeClr val="dk1"/>
          </a:fillRef>
          <a:effectRef idx="0">
            <a:schemeClr val="dk1"/>
          </a:effectRef>
          <a:fontRef idx="minor">
            <a:schemeClr val="tx1"/>
          </a:fontRef>
        </p:style>
      </p:cxnSp>
      <p:cxnSp>
        <p:nvCxnSpPr>
          <p:cNvPr id="8" name="Gerade Verbindung 27">
            <a:extLst>
              <a:ext uri="{FF2B5EF4-FFF2-40B4-BE49-F238E27FC236}">
                <a16:creationId xmlns:a16="http://schemas.microsoft.com/office/drawing/2014/main" id="{FB5FE1D3-C0AE-D7A1-698C-F62DF39DF872}"/>
              </a:ext>
            </a:extLst>
          </p:cNvPr>
          <p:cNvCxnSpPr>
            <a:cxnSpLocks/>
          </p:cNvCxnSpPr>
          <p:nvPr userDrawn="1"/>
        </p:nvCxnSpPr>
        <p:spPr>
          <a:xfrm>
            <a:off x="8183563" y="1622343"/>
            <a:ext cx="3600450" cy="0"/>
          </a:xfrm>
          <a:prstGeom prst="line">
            <a:avLst/>
          </a:prstGeom>
          <a:ln w="57150">
            <a:solidFill>
              <a:schemeClr val="accent5"/>
            </a:solidFill>
          </a:ln>
        </p:spPr>
        <p:style>
          <a:lnRef idx="1">
            <a:schemeClr val="dk1"/>
          </a:lnRef>
          <a:fillRef idx="0">
            <a:schemeClr val="dk1"/>
          </a:fillRef>
          <a:effectRef idx="0">
            <a:schemeClr val="dk1"/>
          </a:effectRef>
          <a:fontRef idx="minor">
            <a:schemeClr val="tx1"/>
          </a:fontRef>
        </p:style>
      </p:cxnSp>
      <p:sp>
        <p:nvSpPr>
          <p:cNvPr id="11" name="Inhaltsplatzhalter 2">
            <a:extLst>
              <a:ext uri="{FF2B5EF4-FFF2-40B4-BE49-F238E27FC236}">
                <a16:creationId xmlns:a16="http://schemas.microsoft.com/office/drawing/2014/main" id="{C2F5F072-B087-104E-93CE-A2C7835BB5F2}"/>
              </a:ext>
            </a:extLst>
          </p:cNvPr>
          <p:cNvSpPr>
            <a:spLocks noGrp="1"/>
          </p:cNvSpPr>
          <p:nvPr>
            <p:ph idx="15"/>
          </p:nvPr>
        </p:nvSpPr>
        <p:spPr>
          <a:xfrm>
            <a:off x="407987" y="1844676"/>
            <a:ext cx="3600451" cy="4356099"/>
          </a:xfrm>
        </p:spPr>
        <p:txBody>
          <a:bodyPr/>
          <a:lstStyle>
            <a:lvl1pPr rtl="0">
              <a:spcAft>
                <a:spcPts val="1000"/>
              </a:spcAft>
              <a:defRPr/>
            </a:lvl1pPr>
            <a:lvl2pPr rtl="0">
              <a:spcAft>
                <a:spcPts val="1000"/>
              </a:spcAft>
              <a:defRPr/>
            </a:lvl2pPr>
            <a:lvl3pPr rtl="0">
              <a:spcAft>
                <a:spcPts val="1000"/>
              </a:spcAft>
              <a:defRPr/>
            </a:lvl3pPr>
            <a:lvl4pPr rtl="0">
              <a:spcAft>
                <a:spcPts val="1000"/>
              </a:spcAft>
              <a:defRPr/>
            </a:lvl4pPr>
            <a:lvl5pPr rtl="0">
              <a:spcAft>
                <a:spcPts val="1000"/>
              </a:spcAft>
              <a:defRPr/>
            </a:lvl5pPr>
          </a:lstStyle>
          <a:p>
            <a:pPr lvl="0"/>
            <a:r>
              <a:rPr lang="en-GB" dirty="0" err="1"/>
              <a:t>Mastertextformat</a:t>
            </a:r>
            <a:r>
              <a:rPr lang="en-GB" dirty="0"/>
              <a:t> </a:t>
            </a:r>
            <a:r>
              <a:rPr lang="en-GB" dirty="0" err="1"/>
              <a:t>bearbeiten</a:t>
            </a:r>
            <a:endParaRPr lang="en-GB" dirty="0"/>
          </a:p>
          <a:p>
            <a:pPr lvl="1"/>
            <a:r>
              <a:rPr lang="en-GB" dirty="0" err="1"/>
              <a:t>Zweite</a:t>
            </a:r>
            <a:r>
              <a:rPr lang="en-GB" dirty="0"/>
              <a:t> Ebene</a:t>
            </a:r>
          </a:p>
          <a:p>
            <a:pPr lvl="2"/>
            <a:r>
              <a:rPr lang="en-GB" dirty="0" err="1"/>
              <a:t>Dritte</a:t>
            </a:r>
            <a:r>
              <a:rPr lang="en-GB" dirty="0"/>
              <a:t> Ebene</a:t>
            </a:r>
          </a:p>
          <a:p>
            <a:pPr lvl="3"/>
            <a:r>
              <a:rPr lang="en-GB" dirty="0" err="1"/>
              <a:t>Vierte</a:t>
            </a:r>
            <a:r>
              <a:rPr lang="en-GB" dirty="0"/>
              <a:t> Ebene</a:t>
            </a:r>
          </a:p>
          <a:p>
            <a:pPr lvl="4"/>
            <a:r>
              <a:rPr lang="en-GB" dirty="0" err="1"/>
              <a:t>Fünfte</a:t>
            </a:r>
            <a:r>
              <a:rPr lang="en-GB" dirty="0"/>
              <a:t> Ebene</a:t>
            </a:r>
          </a:p>
        </p:txBody>
      </p:sp>
      <p:sp>
        <p:nvSpPr>
          <p:cNvPr id="12" name="Inhaltsplatzhalter 2">
            <a:extLst>
              <a:ext uri="{FF2B5EF4-FFF2-40B4-BE49-F238E27FC236}">
                <a16:creationId xmlns:a16="http://schemas.microsoft.com/office/drawing/2014/main" id="{FEDCC70A-F38E-EC2C-7840-41ED928C22BC}"/>
              </a:ext>
            </a:extLst>
          </p:cNvPr>
          <p:cNvSpPr>
            <a:spLocks noGrp="1"/>
          </p:cNvSpPr>
          <p:nvPr>
            <p:ph idx="16"/>
          </p:nvPr>
        </p:nvSpPr>
        <p:spPr>
          <a:xfrm>
            <a:off x="4295774" y="1844676"/>
            <a:ext cx="3600451" cy="4356099"/>
          </a:xfrm>
        </p:spPr>
        <p:txBody>
          <a:bodyPr/>
          <a:lstStyle>
            <a:lvl1pPr rtl="0">
              <a:spcAft>
                <a:spcPts val="1000"/>
              </a:spcAft>
              <a:defRPr/>
            </a:lvl1pPr>
            <a:lvl2pPr rtl="0">
              <a:spcAft>
                <a:spcPts val="1000"/>
              </a:spcAft>
              <a:defRPr/>
            </a:lvl2pPr>
            <a:lvl3pPr rtl="0">
              <a:spcAft>
                <a:spcPts val="1000"/>
              </a:spcAft>
              <a:defRPr/>
            </a:lvl3pPr>
            <a:lvl4pPr rtl="0">
              <a:spcAft>
                <a:spcPts val="1000"/>
              </a:spcAft>
              <a:defRPr/>
            </a:lvl4pPr>
            <a:lvl5pPr rtl="0">
              <a:spcAft>
                <a:spcPts val="1000"/>
              </a:spcAft>
              <a:defRPr/>
            </a:lvl5pPr>
          </a:lstStyle>
          <a:p>
            <a:pPr lvl="0"/>
            <a:r>
              <a:rPr lang="en-GB" dirty="0" err="1"/>
              <a:t>Mastertextformat</a:t>
            </a:r>
            <a:r>
              <a:rPr lang="en-GB" dirty="0"/>
              <a:t> </a:t>
            </a:r>
            <a:r>
              <a:rPr lang="en-GB" dirty="0" err="1"/>
              <a:t>bearbeiten</a:t>
            </a:r>
            <a:endParaRPr lang="en-GB" dirty="0"/>
          </a:p>
          <a:p>
            <a:pPr lvl="1"/>
            <a:r>
              <a:rPr lang="en-GB" dirty="0" err="1"/>
              <a:t>Zweite</a:t>
            </a:r>
            <a:r>
              <a:rPr lang="en-GB" dirty="0"/>
              <a:t> Ebene</a:t>
            </a:r>
          </a:p>
          <a:p>
            <a:pPr lvl="2"/>
            <a:r>
              <a:rPr lang="en-GB" dirty="0" err="1"/>
              <a:t>Dritte</a:t>
            </a:r>
            <a:r>
              <a:rPr lang="en-GB" dirty="0"/>
              <a:t> Ebene</a:t>
            </a:r>
          </a:p>
          <a:p>
            <a:pPr lvl="3"/>
            <a:r>
              <a:rPr lang="en-GB" dirty="0" err="1"/>
              <a:t>Vierte</a:t>
            </a:r>
            <a:r>
              <a:rPr lang="en-GB" dirty="0"/>
              <a:t> Ebene</a:t>
            </a:r>
          </a:p>
          <a:p>
            <a:pPr lvl="4"/>
            <a:r>
              <a:rPr lang="en-GB" dirty="0" err="1"/>
              <a:t>Fünfte</a:t>
            </a:r>
            <a:r>
              <a:rPr lang="en-GB" dirty="0"/>
              <a:t> Ebene</a:t>
            </a:r>
          </a:p>
        </p:txBody>
      </p:sp>
      <p:sp>
        <p:nvSpPr>
          <p:cNvPr id="15" name="Inhaltsplatzhalter 2">
            <a:extLst>
              <a:ext uri="{FF2B5EF4-FFF2-40B4-BE49-F238E27FC236}">
                <a16:creationId xmlns:a16="http://schemas.microsoft.com/office/drawing/2014/main" id="{FE0F576A-CCE0-6B6C-AE8C-8D11395A2CC5}"/>
              </a:ext>
            </a:extLst>
          </p:cNvPr>
          <p:cNvSpPr>
            <a:spLocks noGrp="1"/>
          </p:cNvSpPr>
          <p:nvPr>
            <p:ph idx="17"/>
          </p:nvPr>
        </p:nvSpPr>
        <p:spPr>
          <a:xfrm>
            <a:off x="8183563" y="1844676"/>
            <a:ext cx="3600451" cy="4356099"/>
          </a:xfrm>
        </p:spPr>
        <p:txBody>
          <a:bodyPr/>
          <a:lstStyle>
            <a:lvl1pPr rtl="0">
              <a:spcAft>
                <a:spcPts val="1000"/>
              </a:spcAft>
              <a:defRPr/>
            </a:lvl1pPr>
            <a:lvl2pPr rtl="0">
              <a:spcAft>
                <a:spcPts val="1000"/>
              </a:spcAft>
              <a:defRPr/>
            </a:lvl2pPr>
            <a:lvl3pPr rtl="0">
              <a:spcAft>
                <a:spcPts val="1000"/>
              </a:spcAft>
              <a:defRPr/>
            </a:lvl3pPr>
            <a:lvl4pPr rtl="0">
              <a:spcAft>
                <a:spcPts val="1000"/>
              </a:spcAft>
              <a:defRPr/>
            </a:lvl4pPr>
            <a:lvl5pPr rtl="0">
              <a:spcAft>
                <a:spcPts val="1000"/>
              </a:spcAft>
              <a:defRPr/>
            </a:lvl5pPr>
          </a:lstStyle>
          <a:p>
            <a:pPr lvl="0"/>
            <a:r>
              <a:rPr lang="en-GB" dirty="0" err="1"/>
              <a:t>Mastertextformat</a:t>
            </a:r>
            <a:r>
              <a:rPr lang="en-GB" dirty="0"/>
              <a:t> </a:t>
            </a:r>
            <a:r>
              <a:rPr lang="en-GB" dirty="0" err="1"/>
              <a:t>bearbeiten</a:t>
            </a:r>
            <a:endParaRPr lang="en-GB" dirty="0"/>
          </a:p>
          <a:p>
            <a:pPr lvl="1"/>
            <a:r>
              <a:rPr lang="en-GB" dirty="0" err="1"/>
              <a:t>Zweite</a:t>
            </a:r>
            <a:r>
              <a:rPr lang="en-GB" dirty="0"/>
              <a:t> Ebene</a:t>
            </a:r>
          </a:p>
          <a:p>
            <a:pPr lvl="2"/>
            <a:r>
              <a:rPr lang="en-GB" dirty="0" err="1"/>
              <a:t>Dritte</a:t>
            </a:r>
            <a:r>
              <a:rPr lang="en-GB" dirty="0"/>
              <a:t> Ebene</a:t>
            </a:r>
          </a:p>
          <a:p>
            <a:pPr lvl="3"/>
            <a:r>
              <a:rPr lang="en-GB" dirty="0" err="1"/>
              <a:t>Vierte</a:t>
            </a:r>
            <a:r>
              <a:rPr lang="en-GB" dirty="0"/>
              <a:t> Ebene</a:t>
            </a:r>
          </a:p>
          <a:p>
            <a:pPr lvl="4"/>
            <a:r>
              <a:rPr lang="en-GB" dirty="0" err="1"/>
              <a:t>Fünfte</a:t>
            </a:r>
            <a:r>
              <a:rPr lang="en-GB" dirty="0"/>
              <a:t> Ebene</a:t>
            </a:r>
          </a:p>
        </p:txBody>
      </p:sp>
    </p:spTree>
    <p:extLst>
      <p:ext uri="{BB962C8B-B14F-4D97-AF65-F5344CB8AC3E}">
        <p14:creationId xmlns:p14="http://schemas.microsoft.com/office/powerpoint/2010/main" val="1130379629"/>
      </p:ext>
    </p:extLst>
  </p:cSld>
  <p:clrMapOvr>
    <a:masterClrMapping/>
  </p:clrMapOvr>
  <p:extLst>
    <p:ext uri="{DCECCB84-F9BA-43D5-87BE-67443E8EF086}">
      <p15:sldGuideLst xmlns:p15="http://schemas.microsoft.com/office/powerpoint/2012/main">
        <p15:guide id="1" orient="horz" pos="1162"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mit Bi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F6E17EC0-C01B-19FE-9F66-1BDBD83FED1E}"/>
              </a:ext>
            </a:extLst>
          </p:cNvPr>
          <p:cNvGraphicFramePr>
            <a:graphicFrameLocks noChangeAspect="1"/>
          </p:cNvGraphicFramePr>
          <p:nvPr userDrawn="1">
            <p:custDataLst>
              <p:tags r:id="rId1"/>
            </p:custDataLst>
            <p:extLst>
              <p:ext uri="{D42A27DB-BD31-4B8C-83A1-F6EECF244321}">
                <p14:modId xmlns:p14="http://schemas.microsoft.com/office/powerpoint/2010/main" val="12910595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53" imgH="353" progId="TCLayout.ActiveDocument.1">
                  <p:embed/>
                </p:oleObj>
              </mc:Choice>
              <mc:Fallback>
                <p:oleObj name="think-cell Folie" r:id="rId3" imgW="353" imgH="353" progId="TCLayout.ActiveDocument.1">
                  <p:embed/>
                  <p:pic>
                    <p:nvPicPr>
                      <p:cNvPr id="3" name="think-cell data - do not delete" hidden="1">
                        <a:extLst>
                          <a:ext uri="{FF2B5EF4-FFF2-40B4-BE49-F238E27FC236}">
                            <a16:creationId xmlns:a16="http://schemas.microsoft.com/office/drawing/2014/main" id="{F6E17EC0-C01B-19FE-9F66-1BDBD83FED1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Titel 1">
            <a:extLst>
              <a:ext uri="{FF2B5EF4-FFF2-40B4-BE49-F238E27FC236}">
                <a16:creationId xmlns:a16="http://schemas.microsoft.com/office/drawing/2014/main" id="{129466C4-4DD3-0B8F-3C07-7207D6FE9424}"/>
              </a:ext>
            </a:extLst>
          </p:cNvPr>
          <p:cNvSpPr>
            <a:spLocks noGrp="1"/>
          </p:cNvSpPr>
          <p:nvPr>
            <p:ph type="title"/>
          </p:nvPr>
        </p:nvSpPr>
        <p:spPr>
          <a:xfrm>
            <a:off x="407987" y="365125"/>
            <a:ext cx="5377497" cy="432593"/>
          </a:xfrm>
        </p:spPr>
        <p:txBody>
          <a:bodyPr vert="horz">
            <a:noAutofit/>
          </a:bodyPr>
          <a:lstStyle>
            <a:lvl1pPr rtl="0">
              <a:lnSpc>
                <a:spcPct val="85000"/>
              </a:lnSpc>
              <a:defRPr/>
            </a:lvl1pPr>
          </a:lstStyle>
          <a:p>
            <a:r>
              <a:rPr lang="en-GB" dirty="0" err="1"/>
              <a:t>Mastertitelformat</a:t>
            </a:r>
            <a:r>
              <a:rPr lang="en-GB" dirty="0"/>
              <a:t> </a:t>
            </a:r>
            <a:r>
              <a:rPr lang="en-GB" dirty="0" err="1"/>
              <a:t>bearbeiten</a:t>
            </a:r>
            <a:endParaRPr lang="en-GB" dirty="0"/>
          </a:p>
        </p:txBody>
      </p:sp>
      <p:sp>
        <p:nvSpPr>
          <p:cNvPr id="13" name="Untertitel 2">
            <a:extLst>
              <a:ext uri="{FF2B5EF4-FFF2-40B4-BE49-F238E27FC236}">
                <a16:creationId xmlns:a16="http://schemas.microsoft.com/office/drawing/2014/main" id="{FB282F18-5F56-66DC-7145-F585D1BD932A}"/>
              </a:ext>
            </a:extLst>
          </p:cNvPr>
          <p:cNvSpPr>
            <a:spLocks noGrp="1"/>
          </p:cNvSpPr>
          <p:nvPr>
            <p:ph type="subTitle" idx="1"/>
          </p:nvPr>
        </p:nvSpPr>
        <p:spPr>
          <a:xfrm>
            <a:off x="407987" y="797719"/>
            <a:ext cx="5377497" cy="794544"/>
          </a:xfrm>
        </p:spPr>
        <p:txBody>
          <a:bodyPr anchor="t" anchorCtr="0"/>
          <a:lstStyle>
            <a:lvl1pPr marL="0" indent="0" algn="l" rtl="0">
              <a:lnSpc>
                <a:spcPct val="90000"/>
              </a:lnSpc>
              <a:spcAft>
                <a:spcPts val="500"/>
              </a:spcAft>
              <a:buNone/>
              <a:defRPr sz="1800" b="0">
                <a:solidFill>
                  <a:srgbClr val="E62E2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Master-</a:t>
            </a:r>
            <a:r>
              <a:rPr lang="en-GB" dirty="0" err="1"/>
              <a:t>Untertitelformat</a:t>
            </a:r>
            <a:r>
              <a:rPr lang="en-GB" dirty="0"/>
              <a:t> </a:t>
            </a:r>
            <a:r>
              <a:rPr lang="en-GB" dirty="0" err="1"/>
              <a:t>bearbeiten</a:t>
            </a:r>
            <a:endParaRPr lang="en-GB" dirty="0"/>
          </a:p>
        </p:txBody>
      </p:sp>
      <p:sp>
        <p:nvSpPr>
          <p:cNvPr id="6" name="Inhaltsplatzhalter 2">
            <a:extLst>
              <a:ext uri="{FF2B5EF4-FFF2-40B4-BE49-F238E27FC236}">
                <a16:creationId xmlns:a16="http://schemas.microsoft.com/office/drawing/2014/main" id="{18B885FD-00BB-6503-D6A4-D63C646EE992}"/>
              </a:ext>
            </a:extLst>
          </p:cNvPr>
          <p:cNvSpPr>
            <a:spLocks noGrp="1"/>
          </p:cNvSpPr>
          <p:nvPr>
            <p:ph idx="15"/>
          </p:nvPr>
        </p:nvSpPr>
        <p:spPr>
          <a:xfrm>
            <a:off x="407987" y="1592264"/>
            <a:ext cx="5377497" cy="4608511"/>
          </a:xfrm>
        </p:spPr>
        <p:txBody>
          <a:bodyPr/>
          <a:lstStyle>
            <a:lvl1pPr rtl="0">
              <a:spcAft>
                <a:spcPts val="1000"/>
              </a:spcAft>
              <a:defRPr b="0"/>
            </a:lvl1pPr>
            <a:lvl2pPr rtl="0">
              <a:spcAft>
                <a:spcPts val="1000"/>
              </a:spcAft>
              <a:defRPr b="1"/>
            </a:lvl2pPr>
            <a:lvl3pPr rtl="0">
              <a:spcAft>
                <a:spcPts val="1000"/>
              </a:spcAft>
              <a:defRPr/>
            </a:lvl3pPr>
            <a:lvl4pPr rtl="0">
              <a:spcAft>
                <a:spcPts val="1000"/>
              </a:spcAft>
              <a:defRPr/>
            </a:lvl4pPr>
            <a:lvl5pPr rtl="0">
              <a:spcAft>
                <a:spcPts val="1000"/>
              </a:spcAft>
              <a:defRPr/>
            </a:lvl5pPr>
          </a:lstStyle>
          <a:p>
            <a:pPr lvl="0"/>
            <a:r>
              <a:rPr lang="en-GB" dirty="0" err="1"/>
              <a:t>Mastertextformat</a:t>
            </a:r>
            <a:r>
              <a:rPr lang="en-GB" dirty="0"/>
              <a:t> </a:t>
            </a:r>
            <a:r>
              <a:rPr lang="en-GB" dirty="0" err="1"/>
              <a:t>bearbeiten</a:t>
            </a:r>
            <a:endParaRPr lang="en-GB" dirty="0"/>
          </a:p>
          <a:p>
            <a:pPr lvl="1"/>
            <a:r>
              <a:rPr lang="en-GB" dirty="0" err="1"/>
              <a:t>Zweite</a:t>
            </a:r>
            <a:r>
              <a:rPr lang="en-GB" dirty="0"/>
              <a:t> Ebene</a:t>
            </a:r>
          </a:p>
          <a:p>
            <a:pPr lvl="2"/>
            <a:r>
              <a:rPr lang="en-GB" dirty="0" err="1"/>
              <a:t>Dritte</a:t>
            </a:r>
            <a:r>
              <a:rPr lang="en-GB" dirty="0"/>
              <a:t> Ebene</a:t>
            </a:r>
          </a:p>
          <a:p>
            <a:pPr lvl="3"/>
            <a:r>
              <a:rPr lang="en-GB" dirty="0" err="1"/>
              <a:t>Vierte</a:t>
            </a:r>
            <a:r>
              <a:rPr lang="en-GB" dirty="0"/>
              <a:t> Ebene</a:t>
            </a:r>
          </a:p>
          <a:p>
            <a:pPr lvl="4"/>
            <a:r>
              <a:rPr lang="en-GB" dirty="0" err="1"/>
              <a:t>Fünfte</a:t>
            </a:r>
            <a:r>
              <a:rPr lang="en-GB" dirty="0"/>
              <a:t> Ebene</a:t>
            </a:r>
          </a:p>
        </p:txBody>
      </p:sp>
      <p:sp>
        <p:nvSpPr>
          <p:cNvPr id="4" name="Bildplatzhalter 3">
            <a:extLst>
              <a:ext uri="{FF2B5EF4-FFF2-40B4-BE49-F238E27FC236}">
                <a16:creationId xmlns:a16="http://schemas.microsoft.com/office/drawing/2014/main" id="{C5A8976D-0AAB-B450-9EDB-95D841902EA5}"/>
              </a:ext>
            </a:extLst>
          </p:cNvPr>
          <p:cNvSpPr>
            <a:spLocks noGrp="1"/>
          </p:cNvSpPr>
          <p:nvPr>
            <p:ph type="pic" sz="quarter" idx="16"/>
          </p:nvPr>
        </p:nvSpPr>
        <p:spPr>
          <a:xfrm>
            <a:off x="5785484" y="-1"/>
            <a:ext cx="6406516" cy="6858000"/>
          </a:xfrm>
          <a:custGeom>
            <a:avLst/>
            <a:gdLst>
              <a:gd name="connsiteX0" fmla="*/ 1851867 w 6406516"/>
              <a:gd name="connsiteY0" fmla="*/ 0 h 6858000"/>
              <a:gd name="connsiteX1" fmla="*/ 6406516 w 6406516"/>
              <a:gd name="connsiteY1" fmla="*/ 0 h 6858000"/>
              <a:gd name="connsiteX2" fmla="*/ 6406516 w 6406516"/>
              <a:gd name="connsiteY2" fmla="*/ 6858000 h 6858000"/>
              <a:gd name="connsiteX3" fmla="*/ 3592180 w 6406516"/>
              <a:gd name="connsiteY3" fmla="*/ 6858000 h 6858000"/>
              <a:gd name="connsiteX4" fmla="*/ 0 w 6406516"/>
              <a:gd name="connsiteY4" fmla="*/ 5692399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6516" h="6858000">
                <a:moveTo>
                  <a:pt x="1851867" y="0"/>
                </a:moveTo>
                <a:lnTo>
                  <a:pt x="6406516" y="0"/>
                </a:lnTo>
                <a:lnTo>
                  <a:pt x="6406516" y="6858000"/>
                </a:lnTo>
                <a:lnTo>
                  <a:pt x="3592180" y="6858000"/>
                </a:lnTo>
                <a:lnTo>
                  <a:pt x="0" y="5692399"/>
                </a:lnTo>
                <a:close/>
              </a:path>
            </a:pathLst>
          </a:custGeom>
          <a:solidFill>
            <a:srgbClr val="E6E5E4"/>
          </a:solidFill>
        </p:spPr>
        <p:txBody>
          <a:bodyPr wrap="square">
            <a:noAutofit/>
          </a:bodyPr>
          <a:lstStyle>
            <a:lvl1pPr rtl="0">
              <a:defRPr/>
            </a:lvl1pPr>
          </a:lstStyle>
          <a:p>
            <a:r>
              <a:rPr lang="en-GB" dirty="0"/>
              <a:t>Bild </a:t>
            </a:r>
            <a:r>
              <a:rPr lang="en-GB" dirty="0" err="1"/>
              <a:t>durch</a:t>
            </a:r>
            <a:r>
              <a:rPr lang="en-GB" dirty="0"/>
              <a:t> </a:t>
            </a:r>
            <a:r>
              <a:rPr lang="en-GB" dirty="0" err="1"/>
              <a:t>Klicken</a:t>
            </a:r>
            <a:r>
              <a:rPr lang="en-GB" dirty="0"/>
              <a:t> auf Symbol </a:t>
            </a:r>
            <a:r>
              <a:rPr lang="en-GB" dirty="0" err="1"/>
              <a:t>hinzufügen</a:t>
            </a:r>
            <a:endParaRPr lang="en-GB" dirty="0"/>
          </a:p>
        </p:txBody>
      </p:sp>
    </p:spTree>
    <p:extLst>
      <p:ext uri="{BB962C8B-B14F-4D97-AF65-F5344CB8AC3E}">
        <p14:creationId xmlns:p14="http://schemas.microsoft.com/office/powerpoint/2010/main" val="21834076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mit Bild transparent">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35BC454B-A0FF-A7FD-0825-78001CFC4A42}"/>
              </a:ext>
            </a:extLst>
          </p:cNvPr>
          <p:cNvGraphicFramePr>
            <a:graphicFrameLocks noChangeAspect="1"/>
          </p:cNvGraphicFramePr>
          <p:nvPr userDrawn="1">
            <p:custDataLst>
              <p:tags r:id="rId1"/>
            </p:custDataLst>
            <p:extLst>
              <p:ext uri="{D42A27DB-BD31-4B8C-83A1-F6EECF244321}">
                <p14:modId xmlns:p14="http://schemas.microsoft.com/office/powerpoint/2010/main" val="32724906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53" imgH="353" progId="TCLayout.ActiveDocument.1">
                  <p:embed/>
                </p:oleObj>
              </mc:Choice>
              <mc:Fallback>
                <p:oleObj name="think-cell Folie" r:id="rId3" imgW="353" imgH="353" progId="TCLayout.ActiveDocument.1">
                  <p:embed/>
                  <p:pic>
                    <p:nvPicPr>
                      <p:cNvPr id="2" name="think-cell data - do not delete" hidden="1">
                        <a:extLst>
                          <a:ext uri="{FF2B5EF4-FFF2-40B4-BE49-F238E27FC236}">
                            <a16:creationId xmlns:a16="http://schemas.microsoft.com/office/drawing/2014/main" id="{35BC454B-A0FF-A7FD-0825-78001CFC4A4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Bildplatzhalter 3">
            <a:extLst>
              <a:ext uri="{FF2B5EF4-FFF2-40B4-BE49-F238E27FC236}">
                <a16:creationId xmlns:a16="http://schemas.microsoft.com/office/drawing/2014/main" id="{263CF5BF-20BF-CB9A-5ACB-F8D0310B126F}"/>
              </a:ext>
            </a:extLst>
          </p:cNvPr>
          <p:cNvSpPr>
            <a:spLocks noGrp="1"/>
          </p:cNvSpPr>
          <p:nvPr>
            <p:ph type="pic" sz="quarter" idx="18"/>
          </p:nvPr>
        </p:nvSpPr>
        <p:spPr>
          <a:xfrm>
            <a:off x="0" y="0"/>
            <a:ext cx="12192000" cy="6858000"/>
          </a:xfrm>
          <a:solidFill>
            <a:srgbClr val="E6E5E4"/>
          </a:solidFill>
        </p:spPr>
        <p:txBody>
          <a:bodyPr lIns="396000" tIns="288000" rIns="396000" bIns="288000"/>
          <a:lstStyle>
            <a:lvl1pPr algn="r" rtl="0">
              <a:defRPr/>
            </a:lvl1pPr>
          </a:lstStyle>
          <a:p>
            <a:r>
              <a:rPr lang="en-GB" dirty="0"/>
              <a:t>Bild </a:t>
            </a:r>
            <a:r>
              <a:rPr lang="en-GB" dirty="0" err="1"/>
              <a:t>durch</a:t>
            </a:r>
            <a:r>
              <a:rPr lang="en-GB" dirty="0"/>
              <a:t> </a:t>
            </a:r>
            <a:r>
              <a:rPr lang="en-GB" dirty="0" err="1"/>
              <a:t>Klicken</a:t>
            </a:r>
            <a:r>
              <a:rPr lang="en-GB" dirty="0"/>
              <a:t> auf Symbol </a:t>
            </a:r>
            <a:r>
              <a:rPr lang="en-GB" dirty="0" err="1"/>
              <a:t>hinzufügen</a:t>
            </a:r>
            <a:endParaRPr lang="en-GB" dirty="0"/>
          </a:p>
        </p:txBody>
      </p:sp>
      <p:sp>
        <p:nvSpPr>
          <p:cNvPr id="11" name="Titel 10">
            <a:extLst>
              <a:ext uri="{FF2B5EF4-FFF2-40B4-BE49-F238E27FC236}">
                <a16:creationId xmlns:a16="http://schemas.microsoft.com/office/drawing/2014/main" id="{163A4026-87EB-306B-9520-FD7FCC90AF45}"/>
              </a:ext>
            </a:extLst>
          </p:cNvPr>
          <p:cNvSpPr>
            <a:spLocks noGrp="1"/>
          </p:cNvSpPr>
          <p:nvPr>
            <p:ph type="ctrTitle"/>
          </p:nvPr>
        </p:nvSpPr>
        <p:spPr>
          <a:xfrm>
            <a:off x="-1" y="0"/>
            <a:ext cx="9379271" cy="6858000"/>
          </a:xfrm>
          <a:custGeom>
            <a:avLst/>
            <a:gdLst>
              <a:gd name="connsiteX0" fmla="*/ 0 w 9379271"/>
              <a:gd name="connsiteY0" fmla="*/ 0 h 6858000"/>
              <a:gd name="connsiteX1" fmla="*/ 7637353 w 9379271"/>
              <a:gd name="connsiteY1" fmla="*/ 0 h 6858000"/>
              <a:gd name="connsiteX2" fmla="*/ 5785486 w 9379271"/>
              <a:gd name="connsiteY2" fmla="*/ 5692398 h 6858000"/>
              <a:gd name="connsiteX3" fmla="*/ 9377665 w 9379271"/>
              <a:gd name="connsiteY3" fmla="*/ 6857999 h 6858000"/>
              <a:gd name="connsiteX4" fmla="*/ 9379271 w 9379271"/>
              <a:gd name="connsiteY4" fmla="*/ 6857999 h 6858000"/>
              <a:gd name="connsiteX5" fmla="*/ 9379271 w 9379271"/>
              <a:gd name="connsiteY5" fmla="*/ 6858000 h 6858000"/>
              <a:gd name="connsiteX6" fmla="*/ 0 w 9379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79271" h="6858000">
                <a:moveTo>
                  <a:pt x="0" y="0"/>
                </a:moveTo>
                <a:lnTo>
                  <a:pt x="7637353" y="0"/>
                </a:lnTo>
                <a:lnTo>
                  <a:pt x="5785486" y="5692398"/>
                </a:lnTo>
                <a:lnTo>
                  <a:pt x="9377665" y="6857999"/>
                </a:lnTo>
                <a:lnTo>
                  <a:pt x="9379271" y="6857999"/>
                </a:lnTo>
                <a:lnTo>
                  <a:pt x="9379271" y="6858000"/>
                </a:lnTo>
                <a:lnTo>
                  <a:pt x="0" y="6858000"/>
                </a:lnTo>
                <a:close/>
              </a:path>
            </a:pathLst>
          </a:custGeom>
          <a:solidFill>
            <a:schemeClr val="bg1">
              <a:alpha val="75000"/>
            </a:schemeClr>
          </a:solidFill>
        </p:spPr>
        <p:txBody>
          <a:bodyPr wrap="square" lIns="432000" tIns="360000" rIns="3960000" bIns="576000" anchor="t" anchorCtr="0">
            <a:noAutofit/>
          </a:bodyPr>
          <a:lstStyle>
            <a:lvl1pPr algn="l" rtl="0">
              <a:defRPr sz="4400">
                <a:solidFill>
                  <a:srgbClr val="E62E24"/>
                </a:solidFill>
              </a:defRPr>
            </a:lvl1pPr>
          </a:lstStyle>
          <a:p>
            <a:r>
              <a:rPr lang="en-GB" dirty="0" err="1"/>
              <a:t>Mastertitelformat</a:t>
            </a:r>
            <a:r>
              <a:rPr lang="en-GB" dirty="0"/>
              <a:t> </a:t>
            </a:r>
            <a:r>
              <a:rPr lang="en-GB" dirty="0" err="1"/>
              <a:t>bearbeiten</a:t>
            </a:r>
            <a:endParaRPr lang="en-GB" dirty="0"/>
          </a:p>
        </p:txBody>
      </p:sp>
    </p:spTree>
    <p:extLst>
      <p:ext uri="{BB962C8B-B14F-4D97-AF65-F5344CB8AC3E}">
        <p14:creationId xmlns:p14="http://schemas.microsoft.com/office/powerpoint/2010/main" val="872673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apiteltrenn Titelfolie">
    <p:bg>
      <p:bgPr>
        <a:solidFill>
          <a:srgbClr val="837D78"/>
        </a:soli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58E6F6F1-8BB4-8B2F-516F-9D6C014E2018}"/>
              </a:ext>
            </a:extLst>
          </p:cNvPr>
          <p:cNvGraphicFramePr>
            <a:graphicFrameLocks noChangeAspect="1"/>
          </p:cNvGraphicFramePr>
          <p:nvPr userDrawn="1">
            <p:custDataLst>
              <p:tags r:id="rId1"/>
            </p:custDataLst>
            <p:extLst>
              <p:ext uri="{D42A27DB-BD31-4B8C-83A1-F6EECF244321}">
                <p14:modId xmlns:p14="http://schemas.microsoft.com/office/powerpoint/2010/main" val="33252789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53" imgH="353" progId="TCLayout.ActiveDocument.1">
                  <p:embed/>
                </p:oleObj>
              </mc:Choice>
              <mc:Fallback>
                <p:oleObj name="think-cell Folie" r:id="rId3" imgW="353" imgH="353" progId="TCLayout.ActiveDocument.1">
                  <p:embed/>
                  <p:pic>
                    <p:nvPicPr>
                      <p:cNvPr id="5" name="think-cell data - do not delete" hidden="1">
                        <a:extLst>
                          <a:ext uri="{FF2B5EF4-FFF2-40B4-BE49-F238E27FC236}">
                            <a16:creationId xmlns:a16="http://schemas.microsoft.com/office/drawing/2014/main" id="{58E6F6F1-8BB4-8B2F-516F-9D6C014E201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939442F2-6BBC-EEF9-73AB-4315F4EE6795}"/>
              </a:ext>
            </a:extLst>
          </p:cNvPr>
          <p:cNvSpPr>
            <a:spLocks noGrp="1"/>
          </p:cNvSpPr>
          <p:nvPr>
            <p:ph type="ctrTitle"/>
          </p:nvPr>
        </p:nvSpPr>
        <p:spPr>
          <a:xfrm>
            <a:off x="406800" y="2556000"/>
            <a:ext cx="7489425" cy="2437590"/>
          </a:xfrm>
        </p:spPr>
        <p:txBody>
          <a:bodyPr vert="horz" wrap="square" anchor="t" anchorCtr="0">
            <a:noAutofit/>
          </a:bodyPr>
          <a:lstStyle>
            <a:lvl1pPr algn="l" rtl="0">
              <a:defRPr sz="4400">
                <a:solidFill>
                  <a:schemeClr val="bg1"/>
                </a:solidFill>
              </a:defRPr>
            </a:lvl1pPr>
          </a:lstStyle>
          <a:p>
            <a:r>
              <a:rPr lang="en-GB" dirty="0" err="1"/>
              <a:t>Mastertitelformat</a:t>
            </a:r>
            <a:r>
              <a:rPr lang="en-GB" dirty="0"/>
              <a:t> </a:t>
            </a:r>
            <a:r>
              <a:rPr lang="en-GB" dirty="0" err="1"/>
              <a:t>bearbeiten</a:t>
            </a:r>
            <a:endParaRPr lang="en-GB" dirty="0"/>
          </a:p>
        </p:txBody>
      </p:sp>
      <p:sp>
        <p:nvSpPr>
          <p:cNvPr id="3" name="Untertitel 2">
            <a:extLst>
              <a:ext uri="{FF2B5EF4-FFF2-40B4-BE49-F238E27FC236}">
                <a16:creationId xmlns:a16="http://schemas.microsoft.com/office/drawing/2014/main" id="{F107E126-9881-BDB4-AA37-7F3C86F1DDD5}"/>
              </a:ext>
            </a:extLst>
          </p:cNvPr>
          <p:cNvSpPr>
            <a:spLocks noGrp="1"/>
          </p:cNvSpPr>
          <p:nvPr>
            <p:ph type="subTitle" idx="1" hasCustomPrompt="1"/>
          </p:nvPr>
        </p:nvSpPr>
        <p:spPr>
          <a:xfrm>
            <a:off x="406800" y="1592263"/>
            <a:ext cx="7489426" cy="830537"/>
          </a:xfrm>
        </p:spPr>
        <p:txBody>
          <a:bodyPr anchor="b" anchorCtr="0"/>
          <a:lstStyle>
            <a:lvl1pPr marL="0" indent="0" algn="l" rtl="0">
              <a:spcAft>
                <a:spcPts val="500"/>
              </a:spcAft>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err="1"/>
              <a:t>Kapitelthema</a:t>
            </a:r>
            <a:r>
              <a:rPr lang="en-GB" dirty="0"/>
              <a:t> </a:t>
            </a:r>
            <a:r>
              <a:rPr lang="en-GB" dirty="0" err="1"/>
              <a:t>hinzufügen</a:t>
            </a:r>
            <a:endParaRPr lang="en-GB" dirty="0"/>
          </a:p>
        </p:txBody>
      </p:sp>
    </p:spTree>
    <p:extLst>
      <p:ext uri="{BB962C8B-B14F-4D97-AF65-F5344CB8AC3E}">
        <p14:creationId xmlns:p14="http://schemas.microsoft.com/office/powerpoint/2010/main" val="25834272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ld ganze Seite">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0F3AC3C-BF55-F2D0-5927-D67E9BFDA352}"/>
              </a:ext>
            </a:extLst>
          </p:cNvPr>
          <p:cNvGraphicFramePr>
            <a:graphicFrameLocks noChangeAspect="1"/>
          </p:cNvGraphicFramePr>
          <p:nvPr userDrawn="1">
            <p:custDataLst>
              <p:tags r:id="rId1"/>
            </p:custDataLst>
            <p:extLst>
              <p:ext uri="{D42A27DB-BD31-4B8C-83A1-F6EECF244321}">
                <p14:modId xmlns:p14="http://schemas.microsoft.com/office/powerpoint/2010/main" val="18732478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53" imgH="353" progId="TCLayout.ActiveDocument.1">
                  <p:embed/>
                </p:oleObj>
              </mc:Choice>
              <mc:Fallback>
                <p:oleObj name="think-cell Folie" r:id="rId3" imgW="353" imgH="353" progId="TCLayout.ActiveDocument.1">
                  <p:embed/>
                  <p:pic>
                    <p:nvPicPr>
                      <p:cNvPr id="5" name="think-cell data - do not delete" hidden="1">
                        <a:extLst>
                          <a:ext uri="{FF2B5EF4-FFF2-40B4-BE49-F238E27FC236}">
                            <a16:creationId xmlns:a16="http://schemas.microsoft.com/office/drawing/2014/main" id="{F0F3AC3C-BF55-F2D0-5927-D67E9BFDA35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Bildplatzhalter 7">
            <a:extLst>
              <a:ext uri="{FF2B5EF4-FFF2-40B4-BE49-F238E27FC236}">
                <a16:creationId xmlns:a16="http://schemas.microsoft.com/office/drawing/2014/main" id="{BC49D8C5-DB47-BBB4-459B-A087845D01A1}"/>
              </a:ext>
            </a:extLst>
          </p:cNvPr>
          <p:cNvSpPr>
            <a:spLocks noGrp="1"/>
          </p:cNvSpPr>
          <p:nvPr>
            <p:ph type="pic" sz="quarter" idx="10"/>
          </p:nvPr>
        </p:nvSpPr>
        <p:spPr>
          <a:xfrm>
            <a:off x="0" y="0"/>
            <a:ext cx="12192000" cy="6858000"/>
          </a:xfrm>
          <a:solidFill>
            <a:srgbClr val="E6E5E4"/>
          </a:solidFill>
        </p:spPr>
        <p:txBody>
          <a:bodyPr lIns="396000" tIns="288000" rIns="396000" bIns="288000"/>
          <a:lstStyle>
            <a:lvl1pPr rtl="0">
              <a:defRPr/>
            </a:lvl1pPr>
          </a:lstStyle>
          <a:p>
            <a:r>
              <a:rPr lang="en-GB" dirty="0"/>
              <a:t>Bild </a:t>
            </a:r>
            <a:r>
              <a:rPr lang="en-GB" dirty="0" err="1"/>
              <a:t>durch</a:t>
            </a:r>
            <a:r>
              <a:rPr lang="en-GB" dirty="0"/>
              <a:t> </a:t>
            </a:r>
            <a:r>
              <a:rPr lang="en-GB" dirty="0" err="1"/>
              <a:t>Klicken</a:t>
            </a:r>
            <a:r>
              <a:rPr lang="en-GB" dirty="0"/>
              <a:t> auf Symbol </a:t>
            </a:r>
            <a:r>
              <a:rPr lang="en-GB" dirty="0" err="1"/>
              <a:t>hinzufügen</a:t>
            </a:r>
            <a:endParaRPr lang="en-GB" dirty="0"/>
          </a:p>
        </p:txBody>
      </p:sp>
      <p:sp>
        <p:nvSpPr>
          <p:cNvPr id="2" name="Titel 1">
            <a:extLst>
              <a:ext uri="{FF2B5EF4-FFF2-40B4-BE49-F238E27FC236}">
                <a16:creationId xmlns:a16="http://schemas.microsoft.com/office/drawing/2014/main" id="{939442F2-6BBC-EEF9-73AB-4315F4EE6795}"/>
              </a:ext>
            </a:extLst>
          </p:cNvPr>
          <p:cNvSpPr>
            <a:spLocks noGrp="1"/>
          </p:cNvSpPr>
          <p:nvPr>
            <p:ph type="ctrTitle"/>
          </p:nvPr>
        </p:nvSpPr>
        <p:spPr>
          <a:xfrm>
            <a:off x="406801" y="1592263"/>
            <a:ext cx="7489425" cy="3465737"/>
          </a:xfrm>
        </p:spPr>
        <p:txBody>
          <a:bodyPr vert="horz" wrap="square" anchor="b" anchorCtr="0">
            <a:noAutofit/>
          </a:bodyPr>
          <a:lstStyle>
            <a:lvl1pPr algn="l" rtl="0">
              <a:defRPr sz="4400">
                <a:solidFill>
                  <a:schemeClr val="bg1"/>
                </a:solidFill>
              </a:defRPr>
            </a:lvl1pPr>
          </a:lstStyle>
          <a:p>
            <a:r>
              <a:rPr lang="en-GB" dirty="0" err="1"/>
              <a:t>Mastertitelformat</a:t>
            </a:r>
            <a:r>
              <a:rPr lang="en-GB" dirty="0"/>
              <a:t> </a:t>
            </a:r>
            <a:r>
              <a:rPr lang="en-GB" dirty="0" err="1"/>
              <a:t>bearbeiten</a:t>
            </a:r>
            <a:endParaRPr lang="en-GB" dirty="0"/>
          </a:p>
        </p:txBody>
      </p:sp>
      <p:sp>
        <p:nvSpPr>
          <p:cNvPr id="3" name="Untertitel 2">
            <a:extLst>
              <a:ext uri="{FF2B5EF4-FFF2-40B4-BE49-F238E27FC236}">
                <a16:creationId xmlns:a16="http://schemas.microsoft.com/office/drawing/2014/main" id="{F107E126-9881-BDB4-AA37-7F3C86F1DDD5}"/>
              </a:ext>
            </a:extLst>
          </p:cNvPr>
          <p:cNvSpPr>
            <a:spLocks noGrp="1"/>
          </p:cNvSpPr>
          <p:nvPr>
            <p:ph type="subTitle" idx="1"/>
          </p:nvPr>
        </p:nvSpPr>
        <p:spPr>
          <a:xfrm>
            <a:off x="406800" y="5158800"/>
            <a:ext cx="7489426" cy="1041975"/>
          </a:xfrm>
        </p:spPr>
        <p:txBody>
          <a:bodyPr anchor="t" anchorCtr="0"/>
          <a:lstStyle>
            <a:lvl1pPr marL="0" indent="0" algn="l" rtl="0">
              <a:spcAft>
                <a:spcPts val="500"/>
              </a:spcAft>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Master-</a:t>
            </a:r>
            <a:r>
              <a:rPr lang="en-GB" dirty="0" err="1"/>
              <a:t>Untertitelformat</a:t>
            </a:r>
            <a:r>
              <a:rPr lang="en-GB" dirty="0"/>
              <a:t> </a:t>
            </a:r>
            <a:r>
              <a:rPr lang="en-GB" dirty="0" err="1"/>
              <a:t>bearbeiten</a:t>
            </a:r>
            <a:endParaRPr lang="en-GB" dirty="0"/>
          </a:p>
        </p:txBody>
      </p:sp>
    </p:spTree>
    <p:extLst>
      <p:ext uri="{BB962C8B-B14F-4D97-AF65-F5344CB8AC3E}">
        <p14:creationId xmlns:p14="http://schemas.microsoft.com/office/powerpoint/2010/main" val="36686108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otes Feld auf weiss">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2E8DA9A7-3D8A-C4F3-3634-C1A55188D001}"/>
              </a:ext>
            </a:extLst>
          </p:cNvPr>
          <p:cNvGraphicFramePr>
            <a:graphicFrameLocks noChangeAspect="1"/>
          </p:cNvGraphicFramePr>
          <p:nvPr userDrawn="1">
            <p:custDataLst>
              <p:tags r:id="rId1"/>
            </p:custDataLst>
            <p:extLst>
              <p:ext uri="{D42A27DB-BD31-4B8C-83A1-F6EECF244321}">
                <p14:modId xmlns:p14="http://schemas.microsoft.com/office/powerpoint/2010/main" val="40688159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53" imgH="353" progId="TCLayout.ActiveDocument.1">
                  <p:embed/>
                </p:oleObj>
              </mc:Choice>
              <mc:Fallback>
                <p:oleObj name="think-cell Folie" r:id="rId3" imgW="353" imgH="353" progId="TCLayout.ActiveDocument.1">
                  <p:embed/>
                  <p:pic>
                    <p:nvPicPr>
                      <p:cNvPr id="3" name="think-cell data - do not delete" hidden="1">
                        <a:extLst>
                          <a:ext uri="{FF2B5EF4-FFF2-40B4-BE49-F238E27FC236}">
                            <a16:creationId xmlns:a16="http://schemas.microsoft.com/office/drawing/2014/main" id="{2E8DA9A7-3D8A-C4F3-3634-C1A55188D00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Inhaltsplatzhalter 6">
            <a:extLst>
              <a:ext uri="{FF2B5EF4-FFF2-40B4-BE49-F238E27FC236}">
                <a16:creationId xmlns:a16="http://schemas.microsoft.com/office/drawing/2014/main" id="{E735C608-60F7-F3A1-9118-96210764AF12}"/>
              </a:ext>
            </a:extLst>
          </p:cNvPr>
          <p:cNvSpPr>
            <a:spLocks noGrp="1"/>
          </p:cNvSpPr>
          <p:nvPr>
            <p:ph sz="quarter" idx="10"/>
          </p:nvPr>
        </p:nvSpPr>
        <p:spPr>
          <a:xfrm>
            <a:off x="5785484" y="1"/>
            <a:ext cx="6406516" cy="6857999"/>
          </a:xfrm>
          <a:custGeom>
            <a:avLst/>
            <a:gdLst>
              <a:gd name="connsiteX0" fmla="*/ 1851867 w 6406516"/>
              <a:gd name="connsiteY0" fmla="*/ 0 h 6857999"/>
              <a:gd name="connsiteX1" fmla="*/ 6406516 w 6406516"/>
              <a:gd name="connsiteY1" fmla="*/ 0 h 6857999"/>
              <a:gd name="connsiteX2" fmla="*/ 6406516 w 6406516"/>
              <a:gd name="connsiteY2" fmla="*/ 6857999 h 6857999"/>
              <a:gd name="connsiteX3" fmla="*/ 3592180 w 6406516"/>
              <a:gd name="connsiteY3" fmla="*/ 6857999 h 6857999"/>
              <a:gd name="connsiteX4" fmla="*/ 0 w 6406516"/>
              <a:gd name="connsiteY4" fmla="*/ 5692398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6516" h="6857999">
                <a:moveTo>
                  <a:pt x="1851867" y="0"/>
                </a:moveTo>
                <a:lnTo>
                  <a:pt x="6406516" y="0"/>
                </a:lnTo>
                <a:lnTo>
                  <a:pt x="6406516" y="6857999"/>
                </a:lnTo>
                <a:lnTo>
                  <a:pt x="3592180" y="6857999"/>
                </a:lnTo>
                <a:lnTo>
                  <a:pt x="0" y="5692398"/>
                </a:lnTo>
                <a:close/>
              </a:path>
            </a:pathLst>
          </a:custGeom>
          <a:solidFill>
            <a:srgbClr val="E62E24"/>
          </a:solidFill>
        </p:spPr>
        <p:txBody>
          <a:bodyPr wrap="square" lIns="1944000" tIns="1584000" rIns="396000" bIns="576000">
            <a:noAutofit/>
          </a:bodyPr>
          <a:lstStyle>
            <a:lvl1pPr algn="l" rtl="0">
              <a:lnSpc>
                <a:spcPct val="90000"/>
              </a:lnSpc>
              <a:defRPr sz="4400" b="0">
                <a:solidFill>
                  <a:schemeClr val="bg1"/>
                </a:solidFill>
                <a:latin typeface="+mj-lt"/>
              </a:defRPr>
            </a:lvl1pPr>
            <a:lvl2pPr algn="l" rtl="0">
              <a:defRPr b="0">
                <a:solidFill>
                  <a:schemeClr val="bg1"/>
                </a:solidFill>
              </a:defRPr>
            </a:lvl2pPr>
            <a:lvl3pPr algn="l" rtl="0">
              <a:defRPr>
                <a:solidFill>
                  <a:schemeClr val="bg1"/>
                </a:solidFill>
              </a:defRPr>
            </a:lvl3pPr>
            <a:lvl4pPr algn="l" rtl="0">
              <a:defRPr>
                <a:solidFill>
                  <a:schemeClr val="bg1"/>
                </a:solidFill>
              </a:defRPr>
            </a:lvl4pPr>
            <a:lvl5pPr algn="l" rtl="0">
              <a:defRPr>
                <a:solidFill>
                  <a:schemeClr val="bg1"/>
                </a:solidFill>
              </a:defRPr>
            </a:lvl5pPr>
          </a:lstStyle>
          <a:p>
            <a:pPr lvl="0"/>
            <a:r>
              <a:rPr lang="en-GB" dirty="0" err="1"/>
              <a:t>Mastertextformat</a:t>
            </a:r>
            <a:r>
              <a:rPr lang="en-GB" dirty="0"/>
              <a:t> </a:t>
            </a:r>
            <a:r>
              <a:rPr lang="en-GB" dirty="0" err="1"/>
              <a:t>bearbeiten</a:t>
            </a:r>
            <a:endParaRPr lang="en-GB" dirty="0"/>
          </a:p>
          <a:p>
            <a:pPr lvl="1"/>
            <a:r>
              <a:rPr lang="en-GB" dirty="0" err="1"/>
              <a:t>Zweite</a:t>
            </a:r>
            <a:r>
              <a:rPr lang="en-GB" dirty="0"/>
              <a:t> Ebene</a:t>
            </a:r>
          </a:p>
          <a:p>
            <a:pPr lvl="2"/>
            <a:r>
              <a:rPr lang="en-GB" dirty="0" err="1"/>
              <a:t>Dritte</a:t>
            </a:r>
            <a:r>
              <a:rPr lang="en-GB" dirty="0"/>
              <a:t> Ebene</a:t>
            </a:r>
          </a:p>
          <a:p>
            <a:pPr lvl="3"/>
            <a:r>
              <a:rPr lang="en-GB" dirty="0" err="1"/>
              <a:t>Vierte</a:t>
            </a:r>
            <a:r>
              <a:rPr lang="en-GB" dirty="0"/>
              <a:t> Ebene</a:t>
            </a:r>
          </a:p>
          <a:p>
            <a:pPr lvl="4"/>
            <a:r>
              <a:rPr lang="en-GB" dirty="0" err="1"/>
              <a:t>Fünfte</a:t>
            </a:r>
            <a:r>
              <a:rPr lang="en-GB" dirty="0"/>
              <a:t> Ebene</a:t>
            </a:r>
          </a:p>
        </p:txBody>
      </p:sp>
      <p:sp>
        <p:nvSpPr>
          <p:cNvPr id="14" name="Textplatzhalter 13">
            <a:extLst>
              <a:ext uri="{FF2B5EF4-FFF2-40B4-BE49-F238E27FC236}">
                <a16:creationId xmlns:a16="http://schemas.microsoft.com/office/drawing/2014/main" id="{10E1E223-B474-0C5C-6E87-A84DABAB40E7}"/>
              </a:ext>
            </a:extLst>
          </p:cNvPr>
          <p:cNvSpPr>
            <a:spLocks noGrp="1"/>
          </p:cNvSpPr>
          <p:nvPr>
            <p:ph type="body" sz="quarter" idx="11"/>
          </p:nvPr>
        </p:nvSpPr>
        <p:spPr>
          <a:xfrm>
            <a:off x="0" y="0"/>
            <a:ext cx="9379270" cy="6858000"/>
          </a:xfrm>
          <a:custGeom>
            <a:avLst/>
            <a:gdLst>
              <a:gd name="connsiteX0" fmla="*/ 0 w 9379270"/>
              <a:gd name="connsiteY0" fmla="*/ 0 h 6858000"/>
              <a:gd name="connsiteX1" fmla="*/ 7637352 w 9379270"/>
              <a:gd name="connsiteY1" fmla="*/ 0 h 6858000"/>
              <a:gd name="connsiteX2" fmla="*/ 5785486 w 9379270"/>
              <a:gd name="connsiteY2" fmla="*/ 5692398 h 6858000"/>
              <a:gd name="connsiteX3" fmla="*/ 9377664 w 9379270"/>
              <a:gd name="connsiteY3" fmla="*/ 6857999 h 6858000"/>
              <a:gd name="connsiteX4" fmla="*/ 9379270 w 9379270"/>
              <a:gd name="connsiteY4" fmla="*/ 6857999 h 6858000"/>
              <a:gd name="connsiteX5" fmla="*/ 9379270 w 9379270"/>
              <a:gd name="connsiteY5" fmla="*/ 6858000 h 6858000"/>
              <a:gd name="connsiteX6" fmla="*/ 0 w 93792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79270" h="6858000">
                <a:moveTo>
                  <a:pt x="0" y="0"/>
                </a:moveTo>
                <a:lnTo>
                  <a:pt x="7637352" y="0"/>
                </a:lnTo>
                <a:lnTo>
                  <a:pt x="5785486" y="5692398"/>
                </a:lnTo>
                <a:lnTo>
                  <a:pt x="9377664" y="6857999"/>
                </a:lnTo>
                <a:lnTo>
                  <a:pt x="9379270" y="6857999"/>
                </a:lnTo>
                <a:lnTo>
                  <a:pt x="9379270" y="6858000"/>
                </a:lnTo>
                <a:lnTo>
                  <a:pt x="0" y="6858000"/>
                </a:lnTo>
                <a:close/>
              </a:path>
            </a:pathLst>
          </a:custGeom>
        </p:spPr>
        <p:txBody>
          <a:bodyPr wrap="square" lIns="396000" tIns="1584000" rIns="3960000" bIns="576000">
            <a:noAutofit/>
          </a:bodyPr>
          <a:lstStyle>
            <a:lvl1pPr rtl="0">
              <a:lnSpc>
                <a:spcPct val="90000"/>
              </a:lnSpc>
              <a:defRPr sz="4400" b="0">
                <a:solidFill>
                  <a:srgbClr val="E62E24"/>
                </a:solidFill>
                <a:latin typeface="+mj-lt"/>
              </a:defRPr>
            </a:lvl1pPr>
            <a:lvl2pPr rtl="0">
              <a:defRPr>
                <a:solidFill>
                  <a:srgbClr val="E62E24"/>
                </a:solidFill>
              </a:defRPr>
            </a:lvl2pPr>
            <a:lvl3pPr rtl="0">
              <a:defRPr>
                <a:solidFill>
                  <a:srgbClr val="E62E24"/>
                </a:solidFill>
              </a:defRPr>
            </a:lvl3pPr>
            <a:lvl4pPr rtl="0">
              <a:defRPr>
                <a:solidFill>
                  <a:srgbClr val="E62E24"/>
                </a:solidFill>
              </a:defRPr>
            </a:lvl4pPr>
            <a:lvl5pPr rtl="0">
              <a:defRPr>
                <a:solidFill>
                  <a:srgbClr val="E62E24"/>
                </a:solidFill>
              </a:defRPr>
            </a:lvl5pPr>
          </a:lstStyle>
          <a:p>
            <a:pPr lvl="0"/>
            <a:r>
              <a:rPr lang="en-GB" dirty="0" err="1"/>
              <a:t>Mastertextformat</a:t>
            </a:r>
            <a:r>
              <a:rPr lang="en-GB" dirty="0"/>
              <a:t> </a:t>
            </a:r>
            <a:r>
              <a:rPr lang="en-GB" dirty="0" err="1"/>
              <a:t>bearbeiten</a:t>
            </a:r>
            <a:endParaRPr lang="en-GB" dirty="0"/>
          </a:p>
          <a:p>
            <a:pPr lvl="1"/>
            <a:r>
              <a:rPr lang="en-GB" dirty="0" err="1"/>
              <a:t>Zweite</a:t>
            </a:r>
            <a:r>
              <a:rPr lang="en-GB" dirty="0"/>
              <a:t> Ebene</a:t>
            </a:r>
          </a:p>
          <a:p>
            <a:pPr lvl="2"/>
            <a:r>
              <a:rPr lang="en-GB" dirty="0" err="1"/>
              <a:t>Dritte</a:t>
            </a:r>
            <a:r>
              <a:rPr lang="en-GB" dirty="0"/>
              <a:t> Ebene</a:t>
            </a:r>
          </a:p>
          <a:p>
            <a:pPr lvl="3"/>
            <a:r>
              <a:rPr lang="en-GB" dirty="0" err="1"/>
              <a:t>Vierte</a:t>
            </a:r>
            <a:r>
              <a:rPr lang="en-GB" dirty="0"/>
              <a:t> Ebene</a:t>
            </a:r>
          </a:p>
          <a:p>
            <a:pPr lvl="4"/>
            <a:r>
              <a:rPr lang="en-GB" dirty="0" err="1"/>
              <a:t>Fünfte</a:t>
            </a:r>
            <a:r>
              <a:rPr lang="en-GB" dirty="0"/>
              <a:t> Ebene</a:t>
            </a:r>
          </a:p>
        </p:txBody>
      </p:sp>
      <p:sp>
        <p:nvSpPr>
          <p:cNvPr id="11" name="Titel 1">
            <a:extLst>
              <a:ext uri="{FF2B5EF4-FFF2-40B4-BE49-F238E27FC236}">
                <a16:creationId xmlns:a16="http://schemas.microsoft.com/office/drawing/2014/main" id="{103B27C5-9B7F-7AB5-BFDD-9CAF7DEB6A1A}"/>
              </a:ext>
            </a:extLst>
          </p:cNvPr>
          <p:cNvSpPr>
            <a:spLocks noGrp="1"/>
          </p:cNvSpPr>
          <p:nvPr>
            <p:ph type="title"/>
          </p:nvPr>
        </p:nvSpPr>
        <p:spPr>
          <a:xfrm>
            <a:off x="407987" y="365125"/>
            <a:ext cx="5377497" cy="432593"/>
          </a:xfrm>
        </p:spPr>
        <p:txBody>
          <a:bodyPr vert="horz">
            <a:noAutofit/>
          </a:bodyPr>
          <a:lstStyle>
            <a:lvl1pPr rtl="0">
              <a:lnSpc>
                <a:spcPct val="85000"/>
              </a:lnSpc>
              <a:defRPr/>
            </a:lvl1pPr>
          </a:lstStyle>
          <a:p>
            <a:r>
              <a:rPr lang="en-GB" dirty="0" err="1"/>
              <a:t>Mastertitelformat</a:t>
            </a:r>
            <a:r>
              <a:rPr lang="en-GB" dirty="0"/>
              <a:t> </a:t>
            </a:r>
            <a:r>
              <a:rPr lang="en-GB" dirty="0" err="1"/>
              <a:t>bearbeiten</a:t>
            </a:r>
            <a:endParaRPr lang="en-GB" dirty="0"/>
          </a:p>
        </p:txBody>
      </p:sp>
      <p:sp>
        <p:nvSpPr>
          <p:cNvPr id="12" name="Untertitel 2">
            <a:extLst>
              <a:ext uri="{FF2B5EF4-FFF2-40B4-BE49-F238E27FC236}">
                <a16:creationId xmlns:a16="http://schemas.microsoft.com/office/drawing/2014/main" id="{EF55F05D-0F1F-07C9-B027-6C3908CFC8D2}"/>
              </a:ext>
            </a:extLst>
          </p:cNvPr>
          <p:cNvSpPr>
            <a:spLocks noGrp="1"/>
          </p:cNvSpPr>
          <p:nvPr>
            <p:ph type="subTitle" idx="1"/>
          </p:nvPr>
        </p:nvSpPr>
        <p:spPr>
          <a:xfrm>
            <a:off x="407987" y="797719"/>
            <a:ext cx="5377497" cy="794544"/>
          </a:xfrm>
        </p:spPr>
        <p:txBody>
          <a:bodyPr anchor="t" anchorCtr="0"/>
          <a:lstStyle>
            <a:lvl1pPr marL="0" indent="0" algn="l" rtl="0">
              <a:lnSpc>
                <a:spcPct val="90000"/>
              </a:lnSpc>
              <a:spcAft>
                <a:spcPts val="500"/>
              </a:spcAft>
              <a:buNone/>
              <a:defRPr sz="1800" b="0">
                <a:solidFill>
                  <a:srgbClr val="E62E2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Master-</a:t>
            </a:r>
            <a:r>
              <a:rPr lang="en-GB" dirty="0" err="1"/>
              <a:t>Untertitelformat</a:t>
            </a:r>
            <a:r>
              <a:rPr lang="en-GB" dirty="0"/>
              <a:t> </a:t>
            </a:r>
            <a:r>
              <a:rPr lang="en-GB" dirty="0" err="1"/>
              <a:t>bearbeiten</a:t>
            </a:r>
            <a:endParaRPr lang="en-GB" dirty="0"/>
          </a:p>
        </p:txBody>
      </p:sp>
    </p:spTree>
    <p:extLst>
      <p:ext uri="{BB962C8B-B14F-4D97-AF65-F5344CB8AC3E}">
        <p14:creationId xmlns:p14="http://schemas.microsoft.com/office/powerpoint/2010/main" val="156049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weisses Feld auf ro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BC1B8D69-A16A-05FC-4695-191D7124A082}"/>
              </a:ext>
            </a:extLst>
          </p:cNvPr>
          <p:cNvGraphicFramePr>
            <a:graphicFrameLocks noChangeAspect="1"/>
          </p:cNvGraphicFramePr>
          <p:nvPr userDrawn="1">
            <p:custDataLst>
              <p:tags r:id="rId1"/>
            </p:custDataLst>
            <p:extLst>
              <p:ext uri="{D42A27DB-BD31-4B8C-83A1-F6EECF244321}">
                <p14:modId xmlns:p14="http://schemas.microsoft.com/office/powerpoint/2010/main" val="7272649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53" imgH="353" progId="TCLayout.ActiveDocument.1">
                  <p:embed/>
                </p:oleObj>
              </mc:Choice>
              <mc:Fallback>
                <p:oleObj name="think-cell Folie" r:id="rId3" imgW="353" imgH="353" progId="TCLayout.ActiveDocument.1">
                  <p:embed/>
                  <p:pic>
                    <p:nvPicPr>
                      <p:cNvPr id="3" name="think-cell data - do not delete" hidden="1">
                        <a:extLst>
                          <a:ext uri="{FF2B5EF4-FFF2-40B4-BE49-F238E27FC236}">
                            <a16:creationId xmlns:a16="http://schemas.microsoft.com/office/drawing/2014/main" id="{BC1B8D69-A16A-05FC-4695-191D7124A08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Inhaltsplatzhalter 6">
            <a:extLst>
              <a:ext uri="{FF2B5EF4-FFF2-40B4-BE49-F238E27FC236}">
                <a16:creationId xmlns:a16="http://schemas.microsoft.com/office/drawing/2014/main" id="{E735C608-60F7-F3A1-9118-96210764AF12}"/>
              </a:ext>
            </a:extLst>
          </p:cNvPr>
          <p:cNvSpPr>
            <a:spLocks noGrp="1"/>
          </p:cNvSpPr>
          <p:nvPr>
            <p:ph sz="quarter" idx="10"/>
          </p:nvPr>
        </p:nvSpPr>
        <p:spPr>
          <a:xfrm>
            <a:off x="5785484" y="1"/>
            <a:ext cx="6406516" cy="6857999"/>
          </a:xfrm>
          <a:custGeom>
            <a:avLst/>
            <a:gdLst>
              <a:gd name="connsiteX0" fmla="*/ 1851867 w 6406516"/>
              <a:gd name="connsiteY0" fmla="*/ 0 h 6857999"/>
              <a:gd name="connsiteX1" fmla="*/ 6406516 w 6406516"/>
              <a:gd name="connsiteY1" fmla="*/ 0 h 6857999"/>
              <a:gd name="connsiteX2" fmla="*/ 6406516 w 6406516"/>
              <a:gd name="connsiteY2" fmla="*/ 6857999 h 6857999"/>
              <a:gd name="connsiteX3" fmla="*/ 3592180 w 6406516"/>
              <a:gd name="connsiteY3" fmla="*/ 6857999 h 6857999"/>
              <a:gd name="connsiteX4" fmla="*/ 0 w 6406516"/>
              <a:gd name="connsiteY4" fmla="*/ 5692398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6516" h="6857999">
                <a:moveTo>
                  <a:pt x="1851867" y="0"/>
                </a:moveTo>
                <a:lnTo>
                  <a:pt x="6406516" y="0"/>
                </a:lnTo>
                <a:lnTo>
                  <a:pt x="6406516" y="6857999"/>
                </a:lnTo>
                <a:lnTo>
                  <a:pt x="3592180" y="6857999"/>
                </a:lnTo>
                <a:lnTo>
                  <a:pt x="0" y="5692398"/>
                </a:lnTo>
                <a:close/>
              </a:path>
            </a:pathLst>
          </a:custGeom>
          <a:solidFill>
            <a:schemeClr val="bg1"/>
          </a:solidFill>
        </p:spPr>
        <p:txBody>
          <a:bodyPr wrap="square" lIns="1944000" tIns="1584000" rIns="396000" bIns="576000">
            <a:noAutofit/>
          </a:bodyPr>
          <a:lstStyle>
            <a:lvl1pPr algn="l" rtl="0">
              <a:lnSpc>
                <a:spcPct val="90000"/>
              </a:lnSpc>
              <a:defRPr sz="4400" b="0">
                <a:solidFill>
                  <a:schemeClr val="tx2"/>
                </a:solidFill>
                <a:latin typeface="+mj-lt"/>
              </a:defRPr>
            </a:lvl1pPr>
            <a:lvl2pPr algn="l" rtl="0">
              <a:defRPr b="0">
                <a:solidFill>
                  <a:schemeClr val="tx2"/>
                </a:solidFill>
              </a:defRPr>
            </a:lvl2pPr>
            <a:lvl3pPr algn="l" rtl="0">
              <a:defRPr>
                <a:solidFill>
                  <a:schemeClr val="tx2"/>
                </a:solidFill>
              </a:defRPr>
            </a:lvl3pPr>
            <a:lvl4pPr algn="l" rtl="0">
              <a:defRPr>
                <a:solidFill>
                  <a:schemeClr val="tx2"/>
                </a:solidFill>
              </a:defRPr>
            </a:lvl4pPr>
            <a:lvl5pPr algn="l" rtl="0">
              <a:defRPr>
                <a:solidFill>
                  <a:schemeClr val="tx2"/>
                </a:solidFill>
              </a:defRPr>
            </a:lvl5pPr>
          </a:lstStyle>
          <a:p>
            <a:pPr lvl="0"/>
            <a:r>
              <a:rPr lang="en-GB" dirty="0" err="1"/>
              <a:t>Mastertextformat</a:t>
            </a:r>
            <a:r>
              <a:rPr lang="en-GB" dirty="0"/>
              <a:t> </a:t>
            </a:r>
            <a:r>
              <a:rPr lang="en-GB" dirty="0" err="1"/>
              <a:t>bearbeiten</a:t>
            </a:r>
            <a:endParaRPr lang="en-GB" dirty="0"/>
          </a:p>
          <a:p>
            <a:pPr lvl="1"/>
            <a:r>
              <a:rPr lang="en-GB" dirty="0" err="1"/>
              <a:t>Zweite</a:t>
            </a:r>
            <a:r>
              <a:rPr lang="en-GB" dirty="0"/>
              <a:t> Ebene</a:t>
            </a:r>
          </a:p>
          <a:p>
            <a:pPr lvl="2"/>
            <a:r>
              <a:rPr lang="en-GB" dirty="0" err="1"/>
              <a:t>Dritte</a:t>
            </a:r>
            <a:r>
              <a:rPr lang="en-GB" dirty="0"/>
              <a:t> Ebene</a:t>
            </a:r>
          </a:p>
          <a:p>
            <a:pPr lvl="3"/>
            <a:r>
              <a:rPr lang="en-GB" dirty="0" err="1"/>
              <a:t>Vierte</a:t>
            </a:r>
            <a:r>
              <a:rPr lang="en-GB" dirty="0"/>
              <a:t> Ebene</a:t>
            </a:r>
          </a:p>
          <a:p>
            <a:pPr lvl="4"/>
            <a:r>
              <a:rPr lang="en-GB" dirty="0" err="1"/>
              <a:t>Fünfte</a:t>
            </a:r>
            <a:r>
              <a:rPr lang="en-GB" dirty="0"/>
              <a:t> Ebene</a:t>
            </a:r>
          </a:p>
        </p:txBody>
      </p:sp>
      <p:sp>
        <p:nvSpPr>
          <p:cNvPr id="14" name="Textplatzhalter 13">
            <a:extLst>
              <a:ext uri="{FF2B5EF4-FFF2-40B4-BE49-F238E27FC236}">
                <a16:creationId xmlns:a16="http://schemas.microsoft.com/office/drawing/2014/main" id="{10E1E223-B474-0C5C-6E87-A84DABAB40E7}"/>
              </a:ext>
            </a:extLst>
          </p:cNvPr>
          <p:cNvSpPr>
            <a:spLocks noGrp="1"/>
          </p:cNvSpPr>
          <p:nvPr>
            <p:ph type="body" sz="quarter" idx="11"/>
          </p:nvPr>
        </p:nvSpPr>
        <p:spPr>
          <a:xfrm>
            <a:off x="0" y="0"/>
            <a:ext cx="9379270" cy="6858000"/>
          </a:xfrm>
          <a:custGeom>
            <a:avLst/>
            <a:gdLst>
              <a:gd name="connsiteX0" fmla="*/ 0 w 9379270"/>
              <a:gd name="connsiteY0" fmla="*/ 0 h 6858000"/>
              <a:gd name="connsiteX1" fmla="*/ 7637352 w 9379270"/>
              <a:gd name="connsiteY1" fmla="*/ 0 h 6858000"/>
              <a:gd name="connsiteX2" fmla="*/ 5785486 w 9379270"/>
              <a:gd name="connsiteY2" fmla="*/ 5692398 h 6858000"/>
              <a:gd name="connsiteX3" fmla="*/ 9377664 w 9379270"/>
              <a:gd name="connsiteY3" fmla="*/ 6857999 h 6858000"/>
              <a:gd name="connsiteX4" fmla="*/ 9379270 w 9379270"/>
              <a:gd name="connsiteY4" fmla="*/ 6857999 h 6858000"/>
              <a:gd name="connsiteX5" fmla="*/ 9379270 w 9379270"/>
              <a:gd name="connsiteY5" fmla="*/ 6858000 h 6858000"/>
              <a:gd name="connsiteX6" fmla="*/ 0 w 93792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79270" h="6858000">
                <a:moveTo>
                  <a:pt x="0" y="0"/>
                </a:moveTo>
                <a:lnTo>
                  <a:pt x="7637352" y="0"/>
                </a:lnTo>
                <a:lnTo>
                  <a:pt x="5785486" y="5692398"/>
                </a:lnTo>
                <a:lnTo>
                  <a:pt x="9377664" y="6857999"/>
                </a:lnTo>
                <a:lnTo>
                  <a:pt x="9379270" y="6857999"/>
                </a:lnTo>
                <a:lnTo>
                  <a:pt x="9379270" y="6858000"/>
                </a:lnTo>
                <a:lnTo>
                  <a:pt x="0" y="6858000"/>
                </a:lnTo>
                <a:close/>
              </a:path>
            </a:pathLst>
          </a:custGeom>
          <a:solidFill>
            <a:schemeClr val="tx2"/>
          </a:solidFill>
        </p:spPr>
        <p:txBody>
          <a:bodyPr wrap="square" lIns="396000" tIns="1584000" rIns="3960000" bIns="576000">
            <a:noAutofit/>
          </a:bodyPr>
          <a:lstStyle>
            <a:lvl1pPr rtl="0">
              <a:lnSpc>
                <a:spcPct val="90000"/>
              </a:lnSpc>
              <a:defRPr sz="4400" b="0">
                <a:solidFill>
                  <a:schemeClr val="bg1"/>
                </a:solidFill>
                <a:latin typeface="+mj-lt"/>
              </a:defRPr>
            </a:lvl1pPr>
            <a:lvl2pPr rtl="0">
              <a:defRPr>
                <a:solidFill>
                  <a:schemeClr val="bg1"/>
                </a:solidFill>
              </a:defRPr>
            </a:lvl2pPr>
            <a:lvl3pPr rtl="0">
              <a:defRPr>
                <a:solidFill>
                  <a:schemeClr val="bg1"/>
                </a:solidFill>
              </a:defRPr>
            </a:lvl3pPr>
            <a:lvl4pPr rtl="0">
              <a:defRPr>
                <a:solidFill>
                  <a:schemeClr val="bg1"/>
                </a:solidFill>
              </a:defRPr>
            </a:lvl4pPr>
            <a:lvl5pPr rtl="0">
              <a:defRPr>
                <a:solidFill>
                  <a:schemeClr val="bg1"/>
                </a:solidFill>
              </a:defRPr>
            </a:lvl5pPr>
          </a:lstStyle>
          <a:p>
            <a:pPr lvl="0"/>
            <a:r>
              <a:rPr lang="en-GB" dirty="0" err="1"/>
              <a:t>Mastertextformat</a:t>
            </a:r>
            <a:r>
              <a:rPr lang="en-GB" dirty="0"/>
              <a:t> </a:t>
            </a:r>
            <a:r>
              <a:rPr lang="en-GB" dirty="0" err="1"/>
              <a:t>bearbeiten</a:t>
            </a:r>
            <a:endParaRPr lang="en-GB" dirty="0"/>
          </a:p>
          <a:p>
            <a:pPr lvl="1"/>
            <a:r>
              <a:rPr lang="en-GB" dirty="0" err="1"/>
              <a:t>Zweite</a:t>
            </a:r>
            <a:r>
              <a:rPr lang="en-GB" dirty="0"/>
              <a:t> Ebene</a:t>
            </a:r>
          </a:p>
          <a:p>
            <a:pPr lvl="2"/>
            <a:r>
              <a:rPr lang="en-GB" dirty="0" err="1"/>
              <a:t>Dritte</a:t>
            </a:r>
            <a:r>
              <a:rPr lang="en-GB" dirty="0"/>
              <a:t> Ebene</a:t>
            </a:r>
          </a:p>
          <a:p>
            <a:pPr lvl="3"/>
            <a:r>
              <a:rPr lang="en-GB" dirty="0" err="1"/>
              <a:t>Vierte</a:t>
            </a:r>
            <a:r>
              <a:rPr lang="en-GB" dirty="0"/>
              <a:t> Ebene</a:t>
            </a:r>
          </a:p>
          <a:p>
            <a:pPr lvl="4"/>
            <a:r>
              <a:rPr lang="en-GB" dirty="0" err="1"/>
              <a:t>Fünfte</a:t>
            </a:r>
            <a:r>
              <a:rPr lang="en-GB" dirty="0"/>
              <a:t> Ebene</a:t>
            </a:r>
          </a:p>
        </p:txBody>
      </p:sp>
      <p:sp>
        <p:nvSpPr>
          <p:cNvPr id="11" name="Titel 1">
            <a:extLst>
              <a:ext uri="{FF2B5EF4-FFF2-40B4-BE49-F238E27FC236}">
                <a16:creationId xmlns:a16="http://schemas.microsoft.com/office/drawing/2014/main" id="{103B27C5-9B7F-7AB5-BFDD-9CAF7DEB6A1A}"/>
              </a:ext>
            </a:extLst>
          </p:cNvPr>
          <p:cNvSpPr>
            <a:spLocks noGrp="1"/>
          </p:cNvSpPr>
          <p:nvPr>
            <p:ph type="title"/>
          </p:nvPr>
        </p:nvSpPr>
        <p:spPr>
          <a:xfrm>
            <a:off x="407987" y="365125"/>
            <a:ext cx="5377497" cy="432593"/>
          </a:xfrm>
        </p:spPr>
        <p:txBody>
          <a:bodyPr vert="horz">
            <a:noAutofit/>
          </a:bodyPr>
          <a:lstStyle>
            <a:lvl1pPr rtl="0">
              <a:lnSpc>
                <a:spcPct val="85000"/>
              </a:lnSpc>
              <a:defRPr>
                <a:solidFill>
                  <a:schemeClr val="bg1"/>
                </a:solidFill>
              </a:defRPr>
            </a:lvl1pPr>
          </a:lstStyle>
          <a:p>
            <a:r>
              <a:rPr lang="en-GB" dirty="0" err="1"/>
              <a:t>Mastertitelformat</a:t>
            </a:r>
            <a:r>
              <a:rPr lang="en-GB" dirty="0"/>
              <a:t> </a:t>
            </a:r>
            <a:r>
              <a:rPr lang="en-GB" dirty="0" err="1"/>
              <a:t>bearbeiten</a:t>
            </a:r>
            <a:endParaRPr lang="en-GB" dirty="0"/>
          </a:p>
        </p:txBody>
      </p:sp>
      <p:sp>
        <p:nvSpPr>
          <p:cNvPr id="12" name="Untertitel 2">
            <a:extLst>
              <a:ext uri="{FF2B5EF4-FFF2-40B4-BE49-F238E27FC236}">
                <a16:creationId xmlns:a16="http://schemas.microsoft.com/office/drawing/2014/main" id="{EF55F05D-0F1F-07C9-B027-6C3908CFC8D2}"/>
              </a:ext>
            </a:extLst>
          </p:cNvPr>
          <p:cNvSpPr>
            <a:spLocks noGrp="1"/>
          </p:cNvSpPr>
          <p:nvPr>
            <p:ph type="subTitle" idx="1"/>
          </p:nvPr>
        </p:nvSpPr>
        <p:spPr>
          <a:xfrm>
            <a:off x="407987" y="797719"/>
            <a:ext cx="5377497" cy="794544"/>
          </a:xfrm>
        </p:spPr>
        <p:txBody>
          <a:bodyPr anchor="t" anchorCtr="0"/>
          <a:lstStyle>
            <a:lvl1pPr marL="0" indent="0" algn="l" rtl="0">
              <a:lnSpc>
                <a:spcPct val="90000"/>
              </a:lnSpc>
              <a:spcAft>
                <a:spcPts val="500"/>
              </a:spcAft>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Master-</a:t>
            </a:r>
            <a:r>
              <a:rPr lang="en-GB" dirty="0" err="1"/>
              <a:t>Untertitelformat</a:t>
            </a:r>
            <a:r>
              <a:rPr lang="en-GB" dirty="0"/>
              <a:t> </a:t>
            </a:r>
            <a:r>
              <a:rPr lang="en-GB" dirty="0" err="1"/>
              <a:t>bearbeiten</a:t>
            </a:r>
            <a:endParaRPr lang="en-GB" dirty="0"/>
          </a:p>
        </p:txBody>
      </p:sp>
    </p:spTree>
    <p:extLst>
      <p:ext uri="{BB962C8B-B14F-4D97-AF65-F5344CB8AC3E}">
        <p14:creationId xmlns:p14="http://schemas.microsoft.com/office/powerpoint/2010/main" val="36799735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Zitatfolie">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5AE8FA94-6679-F092-88D9-31669D2F0B2F}"/>
              </a:ext>
            </a:extLst>
          </p:cNvPr>
          <p:cNvGraphicFramePr>
            <a:graphicFrameLocks noChangeAspect="1"/>
          </p:cNvGraphicFramePr>
          <p:nvPr userDrawn="1">
            <p:custDataLst>
              <p:tags r:id="rId1"/>
            </p:custDataLst>
            <p:extLst>
              <p:ext uri="{D42A27DB-BD31-4B8C-83A1-F6EECF244321}">
                <p14:modId xmlns:p14="http://schemas.microsoft.com/office/powerpoint/2010/main" val="22757556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53" imgH="353" progId="TCLayout.ActiveDocument.1">
                  <p:embed/>
                </p:oleObj>
              </mc:Choice>
              <mc:Fallback>
                <p:oleObj name="think-cell Folie" r:id="rId3" imgW="353" imgH="353" progId="TCLayout.ActiveDocument.1">
                  <p:embed/>
                  <p:pic>
                    <p:nvPicPr>
                      <p:cNvPr id="7" name="think-cell data - do not delete" hidden="1">
                        <a:extLst>
                          <a:ext uri="{FF2B5EF4-FFF2-40B4-BE49-F238E27FC236}">
                            <a16:creationId xmlns:a16="http://schemas.microsoft.com/office/drawing/2014/main" id="{5AE8FA94-6679-F092-88D9-31669D2F0B2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939442F2-6BBC-EEF9-73AB-4315F4EE6795}"/>
              </a:ext>
            </a:extLst>
          </p:cNvPr>
          <p:cNvSpPr>
            <a:spLocks noGrp="1"/>
          </p:cNvSpPr>
          <p:nvPr>
            <p:ph type="ctrTitle" hasCustomPrompt="1"/>
          </p:nvPr>
        </p:nvSpPr>
        <p:spPr>
          <a:xfrm>
            <a:off x="406800" y="1592263"/>
            <a:ext cx="7489425" cy="4608512"/>
          </a:xfrm>
        </p:spPr>
        <p:txBody>
          <a:bodyPr vert="horz" wrap="square" anchor="t" anchorCtr="0">
            <a:noAutofit/>
          </a:bodyPr>
          <a:lstStyle>
            <a:lvl1pPr algn="l" rtl="0">
              <a:defRPr sz="4400">
                <a:solidFill>
                  <a:srgbClr val="E62E24"/>
                </a:solidFill>
              </a:defRPr>
            </a:lvl1pPr>
          </a:lstStyle>
          <a:p>
            <a:r>
              <a:rPr lang="en-GB" dirty="0" err="1"/>
              <a:t>Zitat</a:t>
            </a:r>
            <a:r>
              <a:rPr lang="en-GB" dirty="0"/>
              <a:t> </a:t>
            </a:r>
            <a:r>
              <a:rPr lang="en-GB" dirty="0" err="1"/>
              <a:t>hinzufügen</a:t>
            </a:r>
            <a:endParaRPr lang="en-GB" dirty="0"/>
          </a:p>
        </p:txBody>
      </p:sp>
      <p:sp>
        <p:nvSpPr>
          <p:cNvPr id="4" name="Datumsplatzhalter 3">
            <a:extLst>
              <a:ext uri="{FF2B5EF4-FFF2-40B4-BE49-F238E27FC236}">
                <a16:creationId xmlns:a16="http://schemas.microsoft.com/office/drawing/2014/main" id="{C5228358-D0CB-4162-F085-3E924CE70485}"/>
              </a:ext>
            </a:extLst>
          </p:cNvPr>
          <p:cNvSpPr>
            <a:spLocks noGrp="1"/>
          </p:cNvSpPr>
          <p:nvPr>
            <p:ph type="dt" sz="half" idx="10"/>
          </p:nvPr>
        </p:nvSpPr>
        <p:spPr/>
        <p:txBody>
          <a:bodyPr/>
          <a:lstStyle>
            <a:lvl1pPr rtl="0">
              <a:defRPr/>
            </a:lvl1pPr>
          </a:lstStyle>
          <a:p>
            <a:r>
              <a:rPr lang="en-GB"/>
              <a:t>25.6.2024</a:t>
            </a:r>
            <a:endParaRPr lang="en-GB" dirty="0"/>
          </a:p>
        </p:txBody>
      </p:sp>
      <p:sp>
        <p:nvSpPr>
          <p:cNvPr id="5" name="Fußzeilenplatzhalter 4">
            <a:extLst>
              <a:ext uri="{FF2B5EF4-FFF2-40B4-BE49-F238E27FC236}">
                <a16:creationId xmlns:a16="http://schemas.microsoft.com/office/drawing/2014/main" id="{93B2A6FF-C7A8-6886-D602-EC6AE1038646}"/>
              </a:ext>
            </a:extLst>
          </p:cNvPr>
          <p:cNvSpPr>
            <a:spLocks noGrp="1"/>
          </p:cNvSpPr>
          <p:nvPr>
            <p:ph type="ftr" sz="quarter" idx="11"/>
          </p:nvPr>
        </p:nvSpPr>
        <p:spPr/>
        <p:txBody>
          <a:bodyPr/>
          <a:lstStyle>
            <a:lvl1pPr rtl="0">
              <a:defRPr/>
            </a:lvl1pPr>
          </a:lstStyle>
          <a:p>
            <a:r>
              <a:rPr lang="en-GB"/>
              <a:t>Sihltal Zürich Uetliberg Bahn SZU AG</a:t>
            </a:r>
            <a:endParaRPr lang="en-GB" dirty="0"/>
          </a:p>
        </p:txBody>
      </p:sp>
      <p:sp>
        <p:nvSpPr>
          <p:cNvPr id="6" name="Foliennummernplatzhalter 5">
            <a:extLst>
              <a:ext uri="{FF2B5EF4-FFF2-40B4-BE49-F238E27FC236}">
                <a16:creationId xmlns:a16="http://schemas.microsoft.com/office/drawing/2014/main" id="{D822D7E8-183B-B091-0988-75E5CAB422CE}"/>
              </a:ext>
            </a:extLst>
          </p:cNvPr>
          <p:cNvSpPr>
            <a:spLocks noGrp="1"/>
          </p:cNvSpPr>
          <p:nvPr>
            <p:ph type="sldNum" sz="quarter" idx="12"/>
          </p:nvPr>
        </p:nvSpPr>
        <p:spPr/>
        <p:txBody>
          <a:bodyPr/>
          <a:lstStyle>
            <a:lvl1pPr rtl="0">
              <a:defRPr/>
            </a:lvl1pPr>
          </a:lstStyle>
          <a:p>
            <a:r>
              <a:rPr lang="en-GB"/>
              <a:t>Page </a:t>
            </a:r>
            <a:fld id="{C278563A-4BCA-47CC-915E-56624F0B9DB0}" type="slidenum">
              <a:rPr lang="en-GB" smtClean="0"/>
              <a:pPr/>
              <a:t>‹Nr.›</a:t>
            </a:fld>
            <a:endParaRPr lang="en-GB" dirty="0"/>
          </a:p>
        </p:txBody>
      </p:sp>
    </p:spTree>
    <p:extLst>
      <p:ext uri="{BB962C8B-B14F-4D97-AF65-F5344CB8AC3E}">
        <p14:creationId xmlns:p14="http://schemas.microsoft.com/office/powerpoint/2010/main" val="1377276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0CD5A2FC-0085-15D9-F838-9C4F9CE162A3}"/>
              </a:ext>
            </a:extLst>
          </p:cNvPr>
          <p:cNvGraphicFramePr>
            <a:graphicFrameLocks noChangeAspect="1"/>
          </p:cNvGraphicFramePr>
          <p:nvPr userDrawn="1">
            <p:custDataLst>
              <p:tags r:id="rId1"/>
            </p:custDataLst>
            <p:extLst>
              <p:ext uri="{D42A27DB-BD31-4B8C-83A1-F6EECF244321}">
                <p14:modId xmlns:p14="http://schemas.microsoft.com/office/powerpoint/2010/main" val="20100110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53" imgH="353" progId="TCLayout.ActiveDocument.1">
                  <p:embed/>
                </p:oleObj>
              </mc:Choice>
              <mc:Fallback>
                <p:oleObj name="think-cell Folie" r:id="rId3" imgW="353" imgH="353" progId="TCLayout.ActiveDocument.1">
                  <p:embed/>
                  <p:pic>
                    <p:nvPicPr>
                      <p:cNvPr id="4" name="think-cell data - do not delete" hidden="1">
                        <a:extLst>
                          <a:ext uri="{FF2B5EF4-FFF2-40B4-BE49-F238E27FC236}">
                            <a16:creationId xmlns:a16="http://schemas.microsoft.com/office/drawing/2014/main" id="{0CD5A2FC-0085-15D9-F838-9C4F9CE162A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891437EB-D347-5700-1DB1-6834E73F8E90}"/>
              </a:ext>
            </a:extLst>
          </p:cNvPr>
          <p:cNvSpPr>
            <a:spLocks noGrp="1"/>
          </p:cNvSpPr>
          <p:nvPr>
            <p:ph type="title"/>
          </p:nvPr>
        </p:nvSpPr>
        <p:spPr>
          <a:xfrm>
            <a:off x="407989" y="365126"/>
            <a:ext cx="11376024" cy="432592"/>
          </a:xfrm>
        </p:spPr>
        <p:txBody>
          <a:bodyPr vert="horz"/>
          <a:lstStyle>
            <a:lvl1pPr rtl="0">
              <a:defRPr/>
            </a:lvl1pPr>
          </a:lstStyle>
          <a:p>
            <a:r>
              <a:rPr lang="en-GB" dirty="0" err="1"/>
              <a:t>Mastertitelformat</a:t>
            </a:r>
            <a:r>
              <a:rPr lang="en-GB" dirty="0"/>
              <a:t> </a:t>
            </a:r>
            <a:r>
              <a:rPr lang="en-GB" dirty="0" err="1"/>
              <a:t>bearbeiten</a:t>
            </a:r>
            <a:endParaRPr lang="en-GB" dirty="0"/>
          </a:p>
        </p:txBody>
      </p:sp>
      <p:sp>
        <p:nvSpPr>
          <p:cNvPr id="6" name="Datumsplatzhalter 5">
            <a:extLst>
              <a:ext uri="{FF2B5EF4-FFF2-40B4-BE49-F238E27FC236}">
                <a16:creationId xmlns:a16="http://schemas.microsoft.com/office/drawing/2014/main" id="{13E3F6F8-75F4-E035-D1CD-357C5FF3611F}"/>
              </a:ext>
            </a:extLst>
          </p:cNvPr>
          <p:cNvSpPr>
            <a:spLocks noGrp="1"/>
          </p:cNvSpPr>
          <p:nvPr>
            <p:ph type="dt" sz="half" idx="10"/>
          </p:nvPr>
        </p:nvSpPr>
        <p:spPr/>
        <p:txBody>
          <a:bodyPr/>
          <a:lstStyle>
            <a:lvl1pPr rtl="0">
              <a:defRPr/>
            </a:lvl1pPr>
          </a:lstStyle>
          <a:p>
            <a:r>
              <a:rPr lang="en-GB"/>
              <a:t>25.6.2024</a:t>
            </a:r>
            <a:endParaRPr lang="en-GB" dirty="0"/>
          </a:p>
        </p:txBody>
      </p:sp>
      <p:sp>
        <p:nvSpPr>
          <p:cNvPr id="7" name="Fußzeilenplatzhalter 6">
            <a:extLst>
              <a:ext uri="{FF2B5EF4-FFF2-40B4-BE49-F238E27FC236}">
                <a16:creationId xmlns:a16="http://schemas.microsoft.com/office/drawing/2014/main" id="{E2745162-0FF6-3E5A-4605-B1F1AA78D3DE}"/>
              </a:ext>
            </a:extLst>
          </p:cNvPr>
          <p:cNvSpPr>
            <a:spLocks noGrp="1"/>
          </p:cNvSpPr>
          <p:nvPr>
            <p:ph type="ftr" sz="quarter" idx="11"/>
          </p:nvPr>
        </p:nvSpPr>
        <p:spPr/>
        <p:txBody>
          <a:bodyPr/>
          <a:lstStyle>
            <a:lvl1pPr rtl="0">
              <a:defRPr/>
            </a:lvl1pPr>
          </a:lstStyle>
          <a:p>
            <a:r>
              <a:rPr lang="en-GB"/>
              <a:t>Sihltal Zürich Uetliberg Bahn SZU AG</a:t>
            </a:r>
            <a:endParaRPr lang="en-GB" dirty="0"/>
          </a:p>
        </p:txBody>
      </p:sp>
      <p:sp>
        <p:nvSpPr>
          <p:cNvPr id="8" name="Foliennummernplatzhalter 7">
            <a:extLst>
              <a:ext uri="{FF2B5EF4-FFF2-40B4-BE49-F238E27FC236}">
                <a16:creationId xmlns:a16="http://schemas.microsoft.com/office/drawing/2014/main" id="{CDB280A8-8026-30CA-FFDC-30D1C2A4F90C}"/>
              </a:ext>
            </a:extLst>
          </p:cNvPr>
          <p:cNvSpPr>
            <a:spLocks noGrp="1"/>
          </p:cNvSpPr>
          <p:nvPr>
            <p:ph type="sldNum" sz="quarter" idx="12"/>
          </p:nvPr>
        </p:nvSpPr>
        <p:spPr/>
        <p:txBody>
          <a:bodyPr/>
          <a:lstStyle>
            <a:lvl1pPr rtl="0">
              <a:defRPr/>
            </a:lvl1pPr>
          </a:lstStyle>
          <a:p>
            <a:r>
              <a:rPr lang="en-GB"/>
              <a:t>Page </a:t>
            </a:r>
            <a:fld id="{C278563A-4BCA-47CC-915E-56624F0B9DB0}" type="slidenum">
              <a:rPr lang="en-GB" smtClean="0"/>
              <a:pPr/>
              <a:t>‹Nr.›</a:t>
            </a:fld>
            <a:endParaRPr lang="en-GB" dirty="0"/>
          </a:p>
        </p:txBody>
      </p:sp>
      <p:sp>
        <p:nvSpPr>
          <p:cNvPr id="9" name="Untertitel 2">
            <a:extLst>
              <a:ext uri="{FF2B5EF4-FFF2-40B4-BE49-F238E27FC236}">
                <a16:creationId xmlns:a16="http://schemas.microsoft.com/office/drawing/2014/main" id="{7C50AB8C-03A7-72AB-9832-C881289603C9}"/>
              </a:ext>
            </a:extLst>
          </p:cNvPr>
          <p:cNvSpPr>
            <a:spLocks noGrp="1"/>
          </p:cNvSpPr>
          <p:nvPr>
            <p:ph type="subTitle" idx="1"/>
          </p:nvPr>
        </p:nvSpPr>
        <p:spPr>
          <a:xfrm>
            <a:off x="407988" y="797719"/>
            <a:ext cx="11376025" cy="794544"/>
          </a:xfrm>
        </p:spPr>
        <p:txBody>
          <a:bodyPr anchor="t" anchorCtr="0"/>
          <a:lstStyle>
            <a:lvl1pPr marL="0" indent="0" algn="l" rtl="0">
              <a:lnSpc>
                <a:spcPct val="90000"/>
              </a:lnSpc>
              <a:spcAft>
                <a:spcPts val="500"/>
              </a:spcAft>
              <a:buNone/>
              <a:defRPr sz="1800" b="0">
                <a:solidFill>
                  <a:srgbClr val="E62E2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Master-</a:t>
            </a:r>
            <a:r>
              <a:rPr lang="en-GB" dirty="0" err="1"/>
              <a:t>Untertitelformat</a:t>
            </a:r>
            <a:r>
              <a:rPr lang="en-GB" dirty="0"/>
              <a:t> </a:t>
            </a:r>
            <a:r>
              <a:rPr lang="en-GB" dirty="0" err="1"/>
              <a:t>bearbeiten</a:t>
            </a:r>
            <a:endParaRPr lang="en-GB" dirty="0"/>
          </a:p>
        </p:txBody>
      </p:sp>
    </p:spTree>
    <p:extLst>
      <p:ext uri="{BB962C8B-B14F-4D97-AF65-F5344CB8AC3E}">
        <p14:creationId xmlns:p14="http://schemas.microsoft.com/office/powerpoint/2010/main" val="4198876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C9EF4371-E6E6-4F5D-A3BC-359D3BAAEFE0}"/>
              </a:ext>
            </a:extLst>
          </p:cNvPr>
          <p:cNvGraphicFramePr>
            <a:graphicFrameLocks noChangeAspect="1"/>
          </p:cNvGraphicFramePr>
          <p:nvPr userDrawn="1">
            <p:custDataLst>
              <p:tags r:id="rId1"/>
            </p:custDataLst>
            <p:extLst>
              <p:ext uri="{D42A27DB-BD31-4B8C-83A1-F6EECF244321}">
                <p14:modId xmlns:p14="http://schemas.microsoft.com/office/powerpoint/2010/main" val="29936645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53" imgH="353" progId="TCLayout.ActiveDocument.1">
                  <p:embed/>
                </p:oleObj>
              </mc:Choice>
              <mc:Fallback>
                <p:oleObj name="think-cell Folie" r:id="rId3" imgW="353" imgH="353" progId="TCLayout.ActiveDocument.1">
                  <p:embed/>
                  <p:pic>
                    <p:nvPicPr>
                      <p:cNvPr id="2" name="think-cell data - do not delete" hidden="1">
                        <a:extLst>
                          <a:ext uri="{FF2B5EF4-FFF2-40B4-BE49-F238E27FC236}">
                            <a16:creationId xmlns:a16="http://schemas.microsoft.com/office/drawing/2014/main" id="{C9EF4371-E6E6-4F5D-A3BC-359D3BAAEFE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Datumsplatzhalter 4">
            <a:extLst>
              <a:ext uri="{FF2B5EF4-FFF2-40B4-BE49-F238E27FC236}">
                <a16:creationId xmlns:a16="http://schemas.microsoft.com/office/drawing/2014/main" id="{B7DC54FA-483C-6979-6F9F-90E319043882}"/>
              </a:ext>
            </a:extLst>
          </p:cNvPr>
          <p:cNvSpPr>
            <a:spLocks noGrp="1"/>
          </p:cNvSpPr>
          <p:nvPr>
            <p:ph type="dt" sz="half" idx="10"/>
          </p:nvPr>
        </p:nvSpPr>
        <p:spPr/>
        <p:txBody>
          <a:bodyPr/>
          <a:lstStyle>
            <a:lvl1pPr rtl="0">
              <a:defRPr/>
            </a:lvl1pPr>
          </a:lstStyle>
          <a:p>
            <a:r>
              <a:rPr lang="en-GB"/>
              <a:t>25.6.2024</a:t>
            </a:r>
            <a:endParaRPr lang="en-GB" dirty="0"/>
          </a:p>
        </p:txBody>
      </p:sp>
      <p:sp>
        <p:nvSpPr>
          <p:cNvPr id="6" name="Fußzeilenplatzhalter 5">
            <a:extLst>
              <a:ext uri="{FF2B5EF4-FFF2-40B4-BE49-F238E27FC236}">
                <a16:creationId xmlns:a16="http://schemas.microsoft.com/office/drawing/2014/main" id="{E39B9987-3EF4-86BB-DDF1-05B9B8262ECF}"/>
              </a:ext>
            </a:extLst>
          </p:cNvPr>
          <p:cNvSpPr>
            <a:spLocks noGrp="1"/>
          </p:cNvSpPr>
          <p:nvPr>
            <p:ph type="ftr" sz="quarter" idx="11"/>
          </p:nvPr>
        </p:nvSpPr>
        <p:spPr/>
        <p:txBody>
          <a:bodyPr/>
          <a:lstStyle>
            <a:lvl1pPr rtl="0">
              <a:defRPr/>
            </a:lvl1pPr>
          </a:lstStyle>
          <a:p>
            <a:r>
              <a:rPr lang="en-GB"/>
              <a:t>Sihltal Zürich Uetliberg Bahn SZU AG</a:t>
            </a:r>
            <a:endParaRPr lang="en-GB" dirty="0"/>
          </a:p>
        </p:txBody>
      </p:sp>
      <p:sp>
        <p:nvSpPr>
          <p:cNvPr id="7" name="Foliennummernplatzhalter 6">
            <a:extLst>
              <a:ext uri="{FF2B5EF4-FFF2-40B4-BE49-F238E27FC236}">
                <a16:creationId xmlns:a16="http://schemas.microsoft.com/office/drawing/2014/main" id="{9A9A8573-89AE-E5B9-8D79-398A42BFC652}"/>
              </a:ext>
            </a:extLst>
          </p:cNvPr>
          <p:cNvSpPr>
            <a:spLocks noGrp="1"/>
          </p:cNvSpPr>
          <p:nvPr>
            <p:ph type="sldNum" sz="quarter" idx="12"/>
          </p:nvPr>
        </p:nvSpPr>
        <p:spPr/>
        <p:txBody>
          <a:bodyPr/>
          <a:lstStyle>
            <a:lvl1pPr rtl="0">
              <a:defRPr/>
            </a:lvl1pPr>
          </a:lstStyle>
          <a:p>
            <a:r>
              <a:rPr lang="en-GB"/>
              <a:t>Page </a:t>
            </a:r>
            <a:fld id="{C278563A-4BCA-47CC-915E-56624F0B9DB0}" type="slidenum">
              <a:rPr lang="en-GB" smtClean="0"/>
              <a:pPr/>
              <a:t>‹Nr.›</a:t>
            </a:fld>
            <a:endParaRPr lang="en-GB" dirty="0"/>
          </a:p>
        </p:txBody>
      </p:sp>
    </p:spTree>
    <p:extLst>
      <p:ext uri="{BB962C8B-B14F-4D97-AF65-F5344CB8AC3E}">
        <p14:creationId xmlns:p14="http://schemas.microsoft.com/office/powerpoint/2010/main" val="4179460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C8C99CF2-5C29-00AF-DAC1-5636C63BA986}"/>
              </a:ext>
            </a:extLst>
          </p:cNvPr>
          <p:cNvGraphicFramePr>
            <a:graphicFrameLocks noChangeAspect="1"/>
          </p:cNvGraphicFramePr>
          <p:nvPr userDrawn="1">
            <p:custDataLst>
              <p:tags r:id="rId23"/>
            </p:custDataLst>
            <p:extLst>
              <p:ext uri="{D42A27DB-BD31-4B8C-83A1-F6EECF244321}">
                <p14:modId xmlns:p14="http://schemas.microsoft.com/office/powerpoint/2010/main" val="14669324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24" imgW="353" imgH="353" progId="TCLayout.ActiveDocument.1">
                  <p:embed/>
                </p:oleObj>
              </mc:Choice>
              <mc:Fallback>
                <p:oleObj name="think-cell Folie" r:id="rId24" imgW="353" imgH="353" progId="TCLayout.ActiveDocument.1">
                  <p:embed/>
                  <p:pic>
                    <p:nvPicPr>
                      <p:cNvPr id="8" name="think-cell data - do not delete" hidden="1">
                        <a:extLst>
                          <a:ext uri="{FF2B5EF4-FFF2-40B4-BE49-F238E27FC236}">
                            <a16:creationId xmlns:a16="http://schemas.microsoft.com/office/drawing/2014/main" id="{C8C99CF2-5C29-00AF-DAC1-5636C63BA986}"/>
                          </a:ext>
                        </a:extLst>
                      </p:cNvPr>
                      <p:cNvPicPr/>
                      <p:nvPr/>
                    </p:nvPicPr>
                    <p:blipFill>
                      <a:blip r:embed="rId25"/>
                      <a:stretch>
                        <a:fillRect/>
                      </a:stretch>
                    </p:blipFill>
                    <p:spPr>
                      <a:xfrm>
                        <a:off x="1588" y="1588"/>
                        <a:ext cx="1588" cy="1588"/>
                      </a:xfrm>
                      <a:prstGeom prst="rect">
                        <a:avLst/>
                      </a:prstGeom>
                    </p:spPr>
                  </p:pic>
                </p:oleObj>
              </mc:Fallback>
            </mc:AlternateContent>
          </a:graphicData>
        </a:graphic>
      </p:graphicFrame>
      <p:sp>
        <p:nvSpPr>
          <p:cNvPr id="2" name="Titelplatzhalter 1">
            <a:extLst>
              <a:ext uri="{FF2B5EF4-FFF2-40B4-BE49-F238E27FC236}">
                <a16:creationId xmlns:a16="http://schemas.microsoft.com/office/drawing/2014/main" id="{D058ADE8-DA24-3459-F3EA-5831891FF749}"/>
              </a:ext>
            </a:extLst>
          </p:cNvPr>
          <p:cNvSpPr>
            <a:spLocks noGrp="1"/>
          </p:cNvSpPr>
          <p:nvPr>
            <p:ph type="title"/>
          </p:nvPr>
        </p:nvSpPr>
        <p:spPr>
          <a:xfrm>
            <a:off x="407989" y="365126"/>
            <a:ext cx="11376024" cy="1227138"/>
          </a:xfrm>
          <a:prstGeom prst="rect">
            <a:avLst/>
          </a:prstGeom>
        </p:spPr>
        <p:txBody>
          <a:bodyPr vert="horz" lIns="0" tIns="0" rIns="0" bIns="0" rtlCol="0" anchor="t" anchorCtr="0">
            <a:noAutofit/>
          </a:bodyPr>
          <a:lstStyle/>
          <a:p>
            <a:r>
              <a:rPr lang="en-GB" dirty="0" err="1"/>
              <a:t>Mastertitelformat</a:t>
            </a:r>
            <a:r>
              <a:rPr lang="en-GB" dirty="0"/>
              <a:t> </a:t>
            </a:r>
            <a:r>
              <a:rPr lang="en-GB" dirty="0" err="1"/>
              <a:t>bearbeiten</a:t>
            </a:r>
            <a:endParaRPr lang="en-GB" dirty="0"/>
          </a:p>
        </p:txBody>
      </p:sp>
      <p:sp>
        <p:nvSpPr>
          <p:cNvPr id="3" name="Textplatzhalter 2">
            <a:extLst>
              <a:ext uri="{FF2B5EF4-FFF2-40B4-BE49-F238E27FC236}">
                <a16:creationId xmlns:a16="http://schemas.microsoft.com/office/drawing/2014/main" id="{E89C1B8B-93C3-29A7-77B7-B348DEFE4FE9}"/>
              </a:ext>
            </a:extLst>
          </p:cNvPr>
          <p:cNvSpPr>
            <a:spLocks noGrp="1"/>
          </p:cNvSpPr>
          <p:nvPr>
            <p:ph type="body" idx="1"/>
          </p:nvPr>
        </p:nvSpPr>
        <p:spPr>
          <a:xfrm>
            <a:off x="407987" y="1592264"/>
            <a:ext cx="11376024" cy="4608511"/>
          </a:xfrm>
          <a:prstGeom prst="rect">
            <a:avLst/>
          </a:prstGeom>
        </p:spPr>
        <p:txBody>
          <a:bodyPr vert="horz" lIns="0" tIns="0" rIns="0" bIns="0" rtlCol="0">
            <a:noAutofit/>
          </a:bodyPr>
          <a:lstStyle/>
          <a:p>
            <a:pPr lvl="0"/>
            <a:r>
              <a:rPr lang="en-GB" dirty="0" err="1"/>
              <a:t>Mastertextformat</a:t>
            </a:r>
            <a:r>
              <a:rPr lang="en-GB" dirty="0"/>
              <a:t> </a:t>
            </a:r>
            <a:r>
              <a:rPr lang="en-GB" dirty="0" err="1"/>
              <a:t>bearbeiten</a:t>
            </a:r>
            <a:endParaRPr lang="en-GB" dirty="0"/>
          </a:p>
          <a:p>
            <a:pPr lvl="1"/>
            <a:r>
              <a:rPr lang="en-GB" dirty="0" err="1"/>
              <a:t>Zweite</a:t>
            </a:r>
            <a:r>
              <a:rPr lang="en-GB" dirty="0"/>
              <a:t> Ebene</a:t>
            </a:r>
          </a:p>
          <a:p>
            <a:pPr lvl="2"/>
            <a:r>
              <a:rPr lang="en-GB" dirty="0" err="1"/>
              <a:t>Dritte</a:t>
            </a:r>
            <a:r>
              <a:rPr lang="en-GB" dirty="0"/>
              <a:t> Ebene</a:t>
            </a:r>
          </a:p>
          <a:p>
            <a:pPr lvl="3"/>
            <a:r>
              <a:rPr lang="en-GB" dirty="0" err="1"/>
              <a:t>Vierte</a:t>
            </a:r>
            <a:r>
              <a:rPr lang="en-GB" dirty="0"/>
              <a:t> Ebene</a:t>
            </a:r>
          </a:p>
          <a:p>
            <a:pPr lvl="4"/>
            <a:r>
              <a:rPr lang="en-GB" dirty="0" err="1"/>
              <a:t>Fünfte</a:t>
            </a:r>
            <a:r>
              <a:rPr lang="en-GB" dirty="0"/>
              <a:t> Ebene</a:t>
            </a:r>
          </a:p>
          <a:p>
            <a:pPr lvl="5"/>
            <a:r>
              <a:rPr lang="en-GB" dirty="0" err="1"/>
              <a:t>Sechste</a:t>
            </a:r>
            <a:r>
              <a:rPr lang="en-GB" dirty="0"/>
              <a:t> Ebene</a:t>
            </a:r>
          </a:p>
          <a:p>
            <a:pPr lvl="6"/>
            <a:r>
              <a:rPr lang="en-GB" dirty="0" err="1"/>
              <a:t>Siebte</a:t>
            </a:r>
            <a:r>
              <a:rPr lang="en-GB" dirty="0"/>
              <a:t> Ebene</a:t>
            </a:r>
          </a:p>
          <a:p>
            <a:pPr lvl="7"/>
            <a:r>
              <a:rPr lang="en-GB" dirty="0" err="1"/>
              <a:t>Achte</a:t>
            </a:r>
            <a:r>
              <a:rPr lang="en-GB" dirty="0"/>
              <a:t> Ebene</a:t>
            </a:r>
          </a:p>
          <a:p>
            <a:pPr lvl="8"/>
            <a:r>
              <a:rPr lang="en-GB" dirty="0" err="1"/>
              <a:t>Neunte</a:t>
            </a:r>
            <a:r>
              <a:rPr lang="en-GB" dirty="0"/>
              <a:t> Ebene</a:t>
            </a:r>
          </a:p>
        </p:txBody>
      </p:sp>
      <p:sp>
        <p:nvSpPr>
          <p:cNvPr id="4" name="Datumsplatzhalter 3">
            <a:extLst>
              <a:ext uri="{FF2B5EF4-FFF2-40B4-BE49-F238E27FC236}">
                <a16:creationId xmlns:a16="http://schemas.microsoft.com/office/drawing/2014/main" id="{E5F73265-E320-A552-55CA-91500741FDB2}"/>
              </a:ext>
            </a:extLst>
          </p:cNvPr>
          <p:cNvSpPr>
            <a:spLocks noGrp="1"/>
          </p:cNvSpPr>
          <p:nvPr>
            <p:ph type="dt" sz="half" idx="2"/>
          </p:nvPr>
        </p:nvSpPr>
        <p:spPr>
          <a:xfrm>
            <a:off x="8183563" y="6524624"/>
            <a:ext cx="2880450" cy="333375"/>
          </a:xfrm>
          <a:prstGeom prst="rect">
            <a:avLst/>
          </a:prstGeom>
        </p:spPr>
        <p:txBody>
          <a:bodyPr vert="horz" lIns="0" tIns="0" rIns="0" bIns="0" rtlCol="0" anchor="t" anchorCtr="0">
            <a:noAutofit/>
          </a:bodyPr>
          <a:lstStyle>
            <a:lvl1pPr algn="r" rtl="0">
              <a:defRPr sz="900">
                <a:solidFill>
                  <a:srgbClr val="E62E24"/>
                </a:solidFill>
              </a:defRPr>
            </a:lvl1pPr>
          </a:lstStyle>
          <a:p>
            <a:r>
              <a:rPr lang="en-GB"/>
              <a:t>25.6.2024</a:t>
            </a:r>
            <a:endParaRPr lang="en-GB" dirty="0"/>
          </a:p>
        </p:txBody>
      </p:sp>
      <p:sp>
        <p:nvSpPr>
          <p:cNvPr id="5" name="Fußzeilenplatzhalter 4">
            <a:extLst>
              <a:ext uri="{FF2B5EF4-FFF2-40B4-BE49-F238E27FC236}">
                <a16:creationId xmlns:a16="http://schemas.microsoft.com/office/drawing/2014/main" id="{B70E67E0-2843-5B82-F134-C2FFD49E2275}"/>
              </a:ext>
            </a:extLst>
          </p:cNvPr>
          <p:cNvSpPr>
            <a:spLocks noGrp="1"/>
          </p:cNvSpPr>
          <p:nvPr>
            <p:ph type="ftr" sz="quarter" idx="3"/>
          </p:nvPr>
        </p:nvSpPr>
        <p:spPr>
          <a:xfrm>
            <a:off x="407987" y="6524624"/>
            <a:ext cx="7488238" cy="333375"/>
          </a:xfrm>
          <a:prstGeom prst="rect">
            <a:avLst/>
          </a:prstGeom>
        </p:spPr>
        <p:txBody>
          <a:bodyPr vert="horz" lIns="0" tIns="0" rIns="0" bIns="0" rtlCol="0" anchor="t" anchorCtr="0">
            <a:noAutofit/>
          </a:bodyPr>
          <a:lstStyle>
            <a:lvl1pPr algn="l" rtl="0">
              <a:defRPr sz="900">
                <a:solidFill>
                  <a:srgbClr val="E62E24"/>
                </a:solidFill>
              </a:defRPr>
            </a:lvl1pPr>
          </a:lstStyle>
          <a:p>
            <a:r>
              <a:rPr lang="en-GB"/>
              <a:t>Sihltal Zürich Uetliberg Bahn SZU AG</a:t>
            </a:r>
            <a:endParaRPr lang="en-GB" dirty="0"/>
          </a:p>
        </p:txBody>
      </p:sp>
      <p:sp>
        <p:nvSpPr>
          <p:cNvPr id="6" name="Foliennummernplatzhalter 5">
            <a:extLst>
              <a:ext uri="{FF2B5EF4-FFF2-40B4-BE49-F238E27FC236}">
                <a16:creationId xmlns:a16="http://schemas.microsoft.com/office/drawing/2014/main" id="{81B199FF-6CE5-4F99-FDE4-53F20681C40C}"/>
              </a:ext>
            </a:extLst>
          </p:cNvPr>
          <p:cNvSpPr>
            <a:spLocks noGrp="1"/>
          </p:cNvSpPr>
          <p:nvPr>
            <p:ph type="sldNum" sz="quarter" idx="4"/>
          </p:nvPr>
        </p:nvSpPr>
        <p:spPr>
          <a:xfrm>
            <a:off x="11064013" y="6524625"/>
            <a:ext cx="720000" cy="333375"/>
          </a:xfrm>
          <a:prstGeom prst="rect">
            <a:avLst/>
          </a:prstGeom>
        </p:spPr>
        <p:txBody>
          <a:bodyPr vert="horz" lIns="0" tIns="0" rIns="0" bIns="0" rtlCol="0" anchor="t" anchorCtr="0">
            <a:noAutofit/>
          </a:bodyPr>
          <a:lstStyle>
            <a:lvl1pPr algn="r" rtl="0">
              <a:defRPr sz="900">
                <a:solidFill>
                  <a:srgbClr val="E62E24"/>
                </a:solidFill>
              </a:defRPr>
            </a:lvl1pPr>
          </a:lstStyle>
          <a:p>
            <a:r>
              <a:rPr lang="en-GB"/>
              <a:t>Seite </a:t>
            </a:r>
            <a:fld id="{C278563A-4BCA-47CC-915E-56624F0B9DB0}" type="slidenum">
              <a:rPr lang="en-GB" smtClean="0"/>
              <a:pPr/>
              <a:t>‹Nr.›</a:t>
            </a:fld>
            <a:endParaRPr lang="en-GB" dirty="0"/>
          </a:p>
        </p:txBody>
      </p:sp>
    </p:spTree>
    <p:extLst>
      <p:ext uri="{BB962C8B-B14F-4D97-AF65-F5344CB8AC3E}">
        <p14:creationId xmlns:p14="http://schemas.microsoft.com/office/powerpoint/2010/main" val="330701555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81" r:id="rId3"/>
    <p:sldLayoutId id="2147483682" r:id="rId4"/>
    <p:sldLayoutId id="2147483683" r:id="rId5"/>
    <p:sldLayoutId id="2147483662" r:id="rId6"/>
    <p:sldLayoutId id="2147483677" r:id="rId7"/>
    <p:sldLayoutId id="2147483684" r:id="rId8"/>
    <p:sldLayoutId id="2147483663" r:id="rId9"/>
    <p:sldLayoutId id="2147483664" r:id="rId10"/>
    <p:sldLayoutId id="2147483665" r:id="rId11"/>
    <p:sldLayoutId id="2147483666" r:id="rId12"/>
    <p:sldLayoutId id="2147483668" r:id="rId13"/>
    <p:sldLayoutId id="2147483672" r:id="rId14"/>
    <p:sldLayoutId id="2147483670" r:id="rId15"/>
    <p:sldLayoutId id="2147483669" r:id="rId16"/>
    <p:sldLayoutId id="2147483676" r:id="rId17"/>
    <p:sldLayoutId id="2147483685" r:id="rId18"/>
    <p:sldLayoutId id="2147483671" r:id="rId19"/>
    <p:sldLayoutId id="2147483654" r:id="rId20"/>
    <p:sldLayoutId id="2147483655" r:id="rId21"/>
  </p:sldLayoutIdLst>
  <p:hf hdr="0"/>
  <p:txStyles>
    <p:titleStyle>
      <a:lvl1pPr algn="l" defTabSz="914400" rtl="0" eaLnBrk="1" latinLnBrk="0" hangingPunct="1">
        <a:lnSpc>
          <a:spcPct val="90000"/>
        </a:lnSpc>
        <a:spcBef>
          <a:spcPct val="0"/>
        </a:spcBef>
        <a:buNone/>
        <a:defRPr sz="3000" kern="1200">
          <a:solidFill>
            <a:srgbClr val="E62E24"/>
          </a:solidFill>
          <a:latin typeface="+mj-lt"/>
          <a:ea typeface="+mj-ea"/>
          <a:cs typeface="+mj-cs"/>
        </a:defRPr>
      </a:lvl1pPr>
    </p:titleStyle>
    <p:bodyStyle>
      <a:lvl1pPr marL="0" indent="0" algn="l" defTabSz="914400" rtl="0" eaLnBrk="1" latinLnBrk="0" hangingPunct="1">
        <a:lnSpc>
          <a:spcPct val="120000"/>
        </a:lnSpc>
        <a:spcBef>
          <a:spcPts val="0"/>
        </a:spcBef>
        <a:spcAft>
          <a:spcPts val="1000"/>
        </a:spcAft>
        <a:buFont typeface="Arial" panose="020B0604020202020204" pitchFamily="34" charset="0"/>
        <a:buNone/>
        <a:defRPr sz="1800" b="1" kern="1200">
          <a:solidFill>
            <a:schemeClr val="tx1"/>
          </a:solidFill>
          <a:latin typeface="+mn-lt"/>
          <a:ea typeface="+mn-ea"/>
          <a:cs typeface="+mn-cs"/>
        </a:defRPr>
      </a:lvl1pPr>
      <a:lvl2pPr marL="0" indent="0" algn="l" defTabSz="914400" rtl="0" eaLnBrk="1" latinLnBrk="0" hangingPunct="1">
        <a:lnSpc>
          <a:spcPct val="120000"/>
        </a:lnSpc>
        <a:spcBef>
          <a:spcPts val="0"/>
        </a:spcBef>
        <a:spcAft>
          <a:spcPts val="1000"/>
        </a:spcAft>
        <a:buFont typeface="Arial" panose="020B0604020202020204" pitchFamily="34" charset="0"/>
        <a:buNone/>
        <a:defRPr sz="1800" kern="1200">
          <a:solidFill>
            <a:schemeClr val="tx1"/>
          </a:solidFill>
          <a:latin typeface="+mn-lt"/>
          <a:ea typeface="+mn-ea"/>
          <a:cs typeface="+mn-cs"/>
        </a:defRPr>
      </a:lvl2pPr>
      <a:lvl3pPr marL="216000" indent="-216000" algn="l" defTabSz="914400" rtl="0" eaLnBrk="1" latinLnBrk="0" hangingPunct="1">
        <a:lnSpc>
          <a:spcPct val="120000"/>
        </a:lnSpc>
        <a:spcBef>
          <a:spcPts val="0"/>
        </a:spcBef>
        <a:spcAft>
          <a:spcPts val="1000"/>
        </a:spcAft>
        <a:buFont typeface="Arial" panose="020B0604020202020204" pitchFamily="34" charset="0"/>
        <a:buChar char="•"/>
        <a:defRPr sz="1800" kern="1200">
          <a:solidFill>
            <a:schemeClr val="tx1"/>
          </a:solidFill>
          <a:latin typeface="+mn-lt"/>
          <a:ea typeface="+mn-ea"/>
          <a:cs typeface="+mn-cs"/>
        </a:defRPr>
      </a:lvl3pPr>
      <a:lvl4pPr marL="432000" indent="-216000" algn="l" defTabSz="914400" rtl="0" eaLnBrk="1" latinLnBrk="0" hangingPunct="1">
        <a:lnSpc>
          <a:spcPct val="120000"/>
        </a:lnSpc>
        <a:spcBef>
          <a:spcPts val="0"/>
        </a:spcBef>
        <a:spcAft>
          <a:spcPts val="1000"/>
        </a:spcAft>
        <a:buFont typeface="Arial" panose="020B0604020202020204" pitchFamily="34" charset="0"/>
        <a:buChar char="•"/>
        <a:defRPr sz="1800" kern="1200">
          <a:solidFill>
            <a:schemeClr val="tx1"/>
          </a:solidFill>
          <a:latin typeface="+mn-lt"/>
          <a:ea typeface="+mn-ea"/>
          <a:cs typeface="+mn-cs"/>
        </a:defRPr>
      </a:lvl4pPr>
      <a:lvl5pPr marL="648000" indent="-216000" algn="l" defTabSz="914400" rtl="0" eaLnBrk="1" latinLnBrk="0" hangingPunct="1">
        <a:lnSpc>
          <a:spcPct val="120000"/>
        </a:lnSpc>
        <a:spcBef>
          <a:spcPts val="0"/>
        </a:spcBef>
        <a:spcAft>
          <a:spcPts val="1000"/>
        </a:spcAft>
        <a:buFont typeface="Arial" panose="020B0604020202020204" pitchFamily="34" charset="0"/>
        <a:buChar char="•"/>
        <a:defRPr sz="1800" kern="1200">
          <a:solidFill>
            <a:schemeClr val="tx1"/>
          </a:solidFill>
          <a:latin typeface="+mn-lt"/>
          <a:ea typeface="+mn-ea"/>
          <a:cs typeface="+mn-cs"/>
        </a:defRPr>
      </a:lvl5pPr>
      <a:lvl6pPr marL="864000" indent="-216000" algn="l" defTabSz="914400" rtl="0" eaLnBrk="1" latinLnBrk="0" hangingPunct="1">
        <a:lnSpc>
          <a:spcPct val="120000"/>
        </a:lnSpc>
        <a:spcBef>
          <a:spcPts val="0"/>
        </a:spcBef>
        <a:spcAft>
          <a:spcPts val="1000"/>
        </a:spcAft>
        <a:buFont typeface="Arial" panose="020B0604020202020204" pitchFamily="34" charset="0"/>
        <a:buChar char="•"/>
        <a:defRPr sz="1800" kern="1200">
          <a:solidFill>
            <a:schemeClr val="tx1"/>
          </a:solidFill>
          <a:latin typeface="+mn-lt"/>
          <a:ea typeface="+mn-ea"/>
          <a:cs typeface="+mn-cs"/>
        </a:defRPr>
      </a:lvl6pPr>
      <a:lvl7pPr marL="1080000" indent="-216000" algn="l" defTabSz="914400" rtl="0" eaLnBrk="1" latinLnBrk="0" hangingPunct="1">
        <a:lnSpc>
          <a:spcPct val="120000"/>
        </a:lnSpc>
        <a:spcBef>
          <a:spcPts val="0"/>
        </a:spcBef>
        <a:spcAft>
          <a:spcPts val="1000"/>
        </a:spcAft>
        <a:buFont typeface="Arial" panose="020B0604020202020204" pitchFamily="34" charset="0"/>
        <a:buChar char="•"/>
        <a:defRPr sz="1800" kern="1200">
          <a:solidFill>
            <a:schemeClr val="tx1"/>
          </a:solidFill>
          <a:latin typeface="+mn-lt"/>
          <a:ea typeface="+mn-ea"/>
          <a:cs typeface="+mn-cs"/>
        </a:defRPr>
      </a:lvl7pPr>
      <a:lvl8pPr marL="1296000" indent="-216000" algn="l" defTabSz="914400" rtl="0" eaLnBrk="1" latinLnBrk="0" hangingPunct="1">
        <a:lnSpc>
          <a:spcPct val="120000"/>
        </a:lnSpc>
        <a:spcBef>
          <a:spcPts val="0"/>
        </a:spcBef>
        <a:spcAft>
          <a:spcPts val="1000"/>
        </a:spcAft>
        <a:buFont typeface="Arial" panose="020B0604020202020204" pitchFamily="34" charset="0"/>
        <a:buChar char="•"/>
        <a:defRPr sz="1800" kern="1200">
          <a:solidFill>
            <a:schemeClr val="tx1"/>
          </a:solidFill>
          <a:latin typeface="+mn-lt"/>
          <a:ea typeface="+mn-ea"/>
          <a:cs typeface="+mn-cs"/>
        </a:defRPr>
      </a:lvl8pPr>
      <a:lvl9pPr marL="1512000" indent="-216000" algn="l" defTabSz="914400" rtl="0" eaLnBrk="1" latinLnBrk="0" hangingPunct="1">
        <a:lnSpc>
          <a:spcPct val="120000"/>
        </a:lnSpc>
        <a:spcBef>
          <a:spcPts val="0"/>
        </a:spcBef>
        <a:spcAft>
          <a:spcPts val="1000"/>
        </a:spcAft>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2" userDrawn="1">
          <p15:clr>
            <a:srgbClr val="F26B43"/>
          </p15:clr>
        </p15:guide>
        <p15:guide id="2" pos="257" userDrawn="1">
          <p15:clr>
            <a:srgbClr val="F26B43"/>
          </p15:clr>
        </p15:guide>
        <p15:guide id="3" pos="7423" userDrawn="1">
          <p15:clr>
            <a:srgbClr val="F26B43"/>
          </p15:clr>
        </p15:guide>
        <p15:guide id="6" pos="2525" userDrawn="1">
          <p15:clr>
            <a:srgbClr val="F26B43"/>
          </p15:clr>
        </p15:guide>
        <p15:guide id="7" pos="2706" userDrawn="1">
          <p15:clr>
            <a:srgbClr val="F26B43"/>
          </p15:clr>
        </p15:guide>
        <p15:guide id="8" pos="3749" userDrawn="1">
          <p15:clr>
            <a:srgbClr val="F26B43"/>
          </p15:clr>
        </p15:guide>
        <p15:guide id="9" pos="3931" userDrawn="1">
          <p15:clr>
            <a:srgbClr val="F26B43"/>
          </p15:clr>
        </p15:guide>
        <p15:guide id="10" pos="4974" userDrawn="1">
          <p15:clr>
            <a:srgbClr val="F26B43"/>
          </p15:clr>
        </p15:guide>
        <p15:guide id="11" pos="5155" userDrawn="1">
          <p15:clr>
            <a:srgbClr val="F26B43"/>
          </p15:clr>
        </p15:guide>
        <p15:guide id="12" orient="horz" pos="1003" userDrawn="1">
          <p15:clr>
            <a:srgbClr val="FBAE40"/>
          </p15:clr>
        </p15:guide>
        <p15:guide id="13" orient="horz" pos="4110" userDrawn="1">
          <p15:clr>
            <a:srgbClr val="A4A3A4"/>
          </p15:clr>
        </p15:guide>
        <p15:guide id="14" orient="horz" pos="3906" userDrawn="1">
          <p15:clr>
            <a:srgbClr val="F26B43"/>
          </p15:clr>
        </p15:guide>
        <p15:guide id="15" pos="3840" userDrawn="1">
          <p15:clr>
            <a:srgbClr val="A4A3A4"/>
          </p15:clr>
        </p15:guide>
        <p15:guide id="16" orient="horz" pos="2160"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4.xml"/><Relationship Id="rId6" Type="http://schemas.openxmlformats.org/officeDocument/2006/relationships/image" Target="../media/image3.jpg"/><Relationship Id="rId5" Type="http://schemas.openxmlformats.org/officeDocument/2006/relationships/image" Target="../media/image1.emf"/><Relationship Id="rId4" Type="http://schemas.openxmlformats.org/officeDocument/2006/relationships/oleObject" Target="../embeddings/oleObject23.bin"/></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tags" Target="../tags/tag25.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24.bin"/></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5.xml"/><Relationship Id="rId1" Type="http://schemas.openxmlformats.org/officeDocument/2006/relationships/tags" Target="../tags/tag26.xml"/><Relationship Id="rId5" Type="http://schemas.openxmlformats.org/officeDocument/2006/relationships/image" Target="../media/image5.emf"/><Relationship Id="rId4" Type="http://schemas.openxmlformats.org/officeDocument/2006/relationships/oleObject" Target="../embeddings/oleObject25.bin"/></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media" Target="../media/media1.mp4"/><Relationship Id="rId7" Type="http://schemas.openxmlformats.org/officeDocument/2006/relationships/image" Target="../media/image1.emf"/><Relationship Id="rId2" Type="http://schemas.openxmlformats.org/officeDocument/2006/relationships/video" Target="NULL" TargetMode="External"/><Relationship Id="rId1" Type="http://schemas.openxmlformats.org/officeDocument/2006/relationships/tags" Target="../tags/tag27.xml"/><Relationship Id="rId6" Type="http://schemas.openxmlformats.org/officeDocument/2006/relationships/oleObject" Target="../embeddings/oleObject26.bin"/><Relationship Id="rId5" Type="http://schemas.openxmlformats.org/officeDocument/2006/relationships/notesSlide" Target="../notesSlides/notesSlide4.xml"/><Relationship Id="rId4"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notesSlide" Target="../notesSlides/notesSlide5.xml"/><Relationship Id="rId7" Type="http://schemas.openxmlformats.org/officeDocument/2006/relationships/image" Target="../media/image8.svg"/><Relationship Id="rId2" Type="http://schemas.openxmlformats.org/officeDocument/2006/relationships/slideLayout" Target="../slideLayouts/slideLayout10.xml"/><Relationship Id="rId1" Type="http://schemas.openxmlformats.org/officeDocument/2006/relationships/tags" Target="../tags/tag28.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1.emf"/><Relationship Id="rId10" Type="http://schemas.openxmlformats.org/officeDocument/2006/relationships/image" Target="../media/image11.png"/><Relationship Id="rId4" Type="http://schemas.openxmlformats.org/officeDocument/2006/relationships/oleObject" Target="../embeddings/oleObject27.bin"/><Relationship Id="rId9" Type="http://schemas.openxmlformats.org/officeDocument/2006/relationships/image" Target="../media/image10.sv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5.xml"/><Relationship Id="rId1" Type="http://schemas.openxmlformats.org/officeDocument/2006/relationships/tags" Target="../tags/tag29.xml"/><Relationship Id="rId5" Type="http://schemas.openxmlformats.org/officeDocument/2006/relationships/image" Target="../media/image5.emf"/><Relationship Id="rId4" Type="http://schemas.openxmlformats.org/officeDocument/2006/relationships/oleObject" Target="../embeddings/oleObject28.bin"/></Relationships>
</file>

<file path=ppt/slides/_rels/slide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notesSlide" Target="../notesSlides/notesSlide7.xml"/><Relationship Id="rId7" Type="http://schemas.openxmlformats.org/officeDocument/2006/relationships/image" Target="../media/image14.png"/><Relationship Id="rId2" Type="http://schemas.openxmlformats.org/officeDocument/2006/relationships/slideLayout" Target="../slideLayouts/slideLayout11.xml"/><Relationship Id="rId1" Type="http://schemas.openxmlformats.org/officeDocument/2006/relationships/tags" Target="../tags/tag30.xml"/><Relationship Id="rId6" Type="http://schemas.openxmlformats.org/officeDocument/2006/relationships/image" Target="../media/image13.png"/><Relationship Id="rId5" Type="http://schemas.openxmlformats.org/officeDocument/2006/relationships/image" Target="../media/image1.emf"/><Relationship Id="rId4" Type="http://schemas.openxmlformats.org/officeDocument/2006/relationships/oleObject" Target="../embeddings/oleObject29.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5.xml"/><Relationship Id="rId1" Type="http://schemas.openxmlformats.org/officeDocument/2006/relationships/tags" Target="../tags/tag31.xml"/><Relationship Id="rId5" Type="http://schemas.openxmlformats.org/officeDocument/2006/relationships/image" Target="../media/image5.emf"/><Relationship Id="rId4" Type="http://schemas.openxmlformats.org/officeDocument/2006/relationships/oleObject" Target="../embeddings/oleObject30.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17.svg"/><Relationship Id="rId2" Type="http://schemas.openxmlformats.org/officeDocument/2006/relationships/slideLayout" Target="../slideLayouts/slideLayout6.xml"/><Relationship Id="rId1" Type="http://schemas.openxmlformats.org/officeDocument/2006/relationships/tags" Target="../tags/tag32.xml"/><Relationship Id="rId6" Type="http://schemas.openxmlformats.org/officeDocument/2006/relationships/image" Target="../media/image16.png"/><Relationship Id="rId5" Type="http://schemas.openxmlformats.org/officeDocument/2006/relationships/image" Target="../media/image1.emf"/><Relationship Id="rId4" Type="http://schemas.openxmlformats.org/officeDocument/2006/relationships/oleObject" Target="../embeddings/oleObject31.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17.svg"/><Relationship Id="rId2" Type="http://schemas.openxmlformats.org/officeDocument/2006/relationships/slideLayout" Target="../slideLayouts/slideLayout6.xml"/><Relationship Id="rId1" Type="http://schemas.openxmlformats.org/officeDocument/2006/relationships/tags" Target="../tags/tag33.xml"/><Relationship Id="rId6" Type="http://schemas.openxmlformats.org/officeDocument/2006/relationships/image" Target="../media/image16.png"/><Relationship Id="rId5" Type="http://schemas.openxmlformats.org/officeDocument/2006/relationships/image" Target="../media/image1.emf"/><Relationship Id="rId4" Type="http://schemas.openxmlformats.org/officeDocument/2006/relationships/oleObject" Target="../embeddings/oleObject32.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5.xml"/><Relationship Id="rId1" Type="http://schemas.openxmlformats.org/officeDocument/2006/relationships/tags" Target="../tags/tag34.xml"/><Relationship Id="rId5" Type="http://schemas.openxmlformats.org/officeDocument/2006/relationships/image" Target="../media/image5.emf"/><Relationship Id="rId4" Type="http://schemas.openxmlformats.org/officeDocument/2006/relationships/oleObject" Target="../embeddings/oleObject33.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tags" Target="../tags/tag35.xml"/><Relationship Id="rId5" Type="http://schemas.openxmlformats.org/officeDocument/2006/relationships/image" Target="../media/image1.emf"/><Relationship Id="rId4" Type="http://schemas.openxmlformats.org/officeDocument/2006/relationships/oleObject" Target="../embeddings/oleObject34.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tags" Target="../tags/tag36.xml"/><Relationship Id="rId5" Type="http://schemas.openxmlformats.org/officeDocument/2006/relationships/image" Target="../media/image1.emf"/><Relationship Id="rId4" Type="http://schemas.openxmlformats.org/officeDocument/2006/relationships/oleObject" Target="../embeddings/oleObject35.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tags" Target="../tags/tag37.xml"/><Relationship Id="rId5" Type="http://schemas.openxmlformats.org/officeDocument/2006/relationships/image" Target="../media/image1.emf"/><Relationship Id="rId4" Type="http://schemas.openxmlformats.org/officeDocument/2006/relationships/oleObject" Target="../embeddings/oleObject36.bin"/></Relationships>
</file>

<file path=ppt/slides/_rels/slide15.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notesSlide" Target="../notesSlides/notesSlide15.xml"/><Relationship Id="rId7" Type="http://schemas.openxmlformats.org/officeDocument/2006/relationships/image" Target="../media/image14.png"/><Relationship Id="rId2" Type="http://schemas.openxmlformats.org/officeDocument/2006/relationships/slideLayout" Target="../slideLayouts/slideLayout11.xml"/><Relationship Id="rId1" Type="http://schemas.openxmlformats.org/officeDocument/2006/relationships/tags" Target="../tags/tag38.xml"/><Relationship Id="rId6" Type="http://schemas.openxmlformats.org/officeDocument/2006/relationships/image" Target="../media/image13.png"/><Relationship Id="rId5" Type="http://schemas.openxmlformats.org/officeDocument/2006/relationships/image" Target="../media/image1.emf"/><Relationship Id="rId4" Type="http://schemas.openxmlformats.org/officeDocument/2006/relationships/oleObject" Target="../embeddings/oleObject37.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5.xml"/><Relationship Id="rId1" Type="http://schemas.openxmlformats.org/officeDocument/2006/relationships/tags" Target="../tags/tag39.xml"/><Relationship Id="rId5" Type="http://schemas.openxmlformats.org/officeDocument/2006/relationships/image" Target="../media/image5.emf"/><Relationship Id="rId4" Type="http://schemas.openxmlformats.org/officeDocument/2006/relationships/oleObject" Target="../embeddings/oleObject38.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5C8BCEA3-6C12-7414-A7A7-16E97ECBDC1D}"/>
              </a:ext>
            </a:extLst>
          </p:cNvPr>
          <p:cNvGraphicFramePr>
            <a:graphicFrameLocks noChangeAspect="1"/>
          </p:cNvGraphicFramePr>
          <p:nvPr>
            <p:custDataLst>
              <p:tags r:id="rId1"/>
            </p:custDataLst>
            <p:extLst>
              <p:ext uri="{D42A27DB-BD31-4B8C-83A1-F6EECF244321}">
                <p14:modId xmlns:p14="http://schemas.microsoft.com/office/powerpoint/2010/main" val="13992389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53" imgH="353" progId="TCLayout.ActiveDocument.1">
                  <p:embed/>
                </p:oleObj>
              </mc:Choice>
              <mc:Fallback>
                <p:oleObj name="think-cell Folie" r:id="rId4" imgW="353" imgH="353" progId="TCLayout.ActiveDocument.1">
                  <p:embed/>
                  <p:pic>
                    <p:nvPicPr>
                      <p:cNvPr id="3" name="think-cell data - do not delete" hidden="1">
                        <a:extLst>
                          <a:ext uri="{FF2B5EF4-FFF2-40B4-BE49-F238E27FC236}">
                            <a16:creationId xmlns:a16="http://schemas.microsoft.com/office/drawing/2014/main" id="{5C8BCEA3-6C12-7414-A7A7-16E97ECBDC1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3" name="Titel 12">
            <a:extLst>
              <a:ext uri="{FF2B5EF4-FFF2-40B4-BE49-F238E27FC236}">
                <a16:creationId xmlns:a16="http://schemas.microsoft.com/office/drawing/2014/main" id="{3E49AF51-0251-1F4F-9157-56EA9539C182}"/>
              </a:ext>
            </a:extLst>
          </p:cNvPr>
          <p:cNvSpPr>
            <a:spLocks noGrp="1"/>
          </p:cNvSpPr>
          <p:nvPr>
            <p:ph type="ctrTitle"/>
          </p:nvPr>
        </p:nvSpPr>
        <p:spPr>
          <a:xfrm>
            <a:off x="406800" y="1709444"/>
            <a:ext cx="6406516" cy="3439110"/>
          </a:xfrm>
        </p:spPr>
        <p:txBody>
          <a:bodyPr vert="horz"/>
          <a:lstStyle/>
          <a:p>
            <a:r>
              <a:rPr lang="en-US" sz="4000" dirty="0" err="1"/>
              <a:t>Revolutionising</a:t>
            </a:r>
            <a:r>
              <a:rPr lang="en-US" sz="4000" dirty="0"/>
              <a:t> passenger experience with </a:t>
            </a:r>
            <a:r>
              <a:rPr lang="en-US" sz="4000" dirty="0" err="1"/>
              <a:t>DiLoc</a:t>
            </a:r>
            <a:r>
              <a:rPr lang="en-US" sz="4000" dirty="0"/>
              <a:t>:</a:t>
            </a:r>
            <a:br>
              <a:rPr lang="en-US" sz="4000" dirty="0"/>
            </a:br>
            <a:br>
              <a:rPr lang="en-US" sz="4000" dirty="0"/>
            </a:br>
            <a:r>
              <a:rPr lang="en-US" sz="4000" dirty="0"/>
              <a:t>Making information </a:t>
            </a:r>
            <a:r>
              <a:rPr lang="en-GB" sz="4000" dirty="0"/>
              <a:t>Instant, Seamless, Accessible, Consistent</a:t>
            </a:r>
          </a:p>
        </p:txBody>
      </p:sp>
      <p:sp>
        <p:nvSpPr>
          <p:cNvPr id="14" name="Untertitel 13">
            <a:extLst>
              <a:ext uri="{FF2B5EF4-FFF2-40B4-BE49-F238E27FC236}">
                <a16:creationId xmlns:a16="http://schemas.microsoft.com/office/drawing/2014/main" id="{4E5C8C0B-8682-22DB-9042-75CD8E251C46}"/>
              </a:ext>
            </a:extLst>
          </p:cNvPr>
          <p:cNvSpPr>
            <a:spLocks noGrp="1"/>
          </p:cNvSpPr>
          <p:nvPr>
            <p:ph type="subTitle" idx="1"/>
          </p:nvPr>
        </p:nvSpPr>
        <p:spPr>
          <a:xfrm>
            <a:off x="406800" y="447462"/>
            <a:ext cx="5378682" cy="830537"/>
          </a:xfrm>
        </p:spPr>
        <p:txBody>
          <a:bodyPr/>
          <a:lstStyle/>
          <a:p>
            <a:r>
              <a:rPr lang="en-GB" dirty="0"/>
              <a:t>World Passenger Festival 2024 | Vienna</a:t>
            </a:r>
          </a:p>
        </p:txBody>
      </p:sp>
      <p:sp>
        <p:nvSpPr>
          <p:cNvPr id="15" name="Textplatzhalter 14">
            <a:extLst>
              <a:ext uri="{FF2B5EF4-FFF2-40B4-BE49-F238E27FC236}">
                <a16:creationId xmlns:a16="http://schemas.microsoft.com/office/drawing/2014/main" id="{A0E733FB-A4AA-7221-B8A3-617DCA62468D}"/>
              </a:ext>
            </a:extLst>
          </p:cNvPr>
          <p:cNvSpPr>
            <a:spLocks noGrp="1"/>
          </p:cNvSpPr>
          <p:nvPr>
            <p:ph type="body" sz="quarter" idx="13"/>
          </p:nvPr>
        </p:nvSpPr>
        <p:spPr>
          <a:xfrm>
            <a:off x="406801" y="5203353"/>
            <a:ext cx="5378681" cy="1207185"/>
          </a:xfrm>
        </p:spPr>
        <p:txBody>
          <a:bodyPr/>
          <a:lstStyle/>
          <a:p>
            <a:r>
              <a:rPr lang="en-GB" dirty="0"/>
              <a:t>Stefan Gähwiler</a:t>
            </a:r>
          </a:p>
          <a:p>
            <a:r>
              <a:rPr lang="en-GB" dirty="0"/>
              <a:t>ICT Solution Manager</a:t>
            </a:r>
          </a:p>
          <a:p>
            <a:r>
              <a:rPr lang="en-GB" dirty="0"/>
              <a:t>Zurich/Switzerland, 25</a:t>
            </a:r>
            <a:r>
              <a:rPr lang="en-GB" baseline="30000" dirty="0"/>
              <a:t>th</a:t>
            </a:r>
            <a:r>
              <a:rPr lang="en-GB" dirty="0"/>
              <a:t> June 2024</a:t>
            </a:r>
          </a:p>
        </p:txBody>
      </p:sp>
      <p:pic>
        <p:nvPicPr>
          <p:cNvPr id="9" name="Bildplatzhalter 8">
            <a:extLst>
              <a:ext uri="{FF2B5EF4-FFF2-40B4-BE49-F238E27FC236}">
                <a16:creationId xmlns:a16="http://schemas.microsoft.com/office/drawing/2014/main" id="{046E7E7C-4C6D-712F-FE66-FC99CC163501}"/>
              </a:ext>
            </a:extLst>
          </p:cNvPr>
          <p:cNvPicPr>
            <a:picLocks noGrp="1" noChangeAspect="1"/>
          </p:cNvPicPr>
          <p:nvPr>
            <p:ph type="pic" sz="quarter" idx="15"/>
          </p:nvPr>
        </p:nvPicPr>
        <p:blipFill rotWithShape="1">
          <a:blip r:embed="rId6">
            <a:extLst>
              <a:ext uri="{28A0092B-C50C-407E-A947-70E740481C1C}">
                <a14:useLocalDpi xmlns:a14="http://schemas.microsoft.com/office/drawing/2010/main" val="0"/>
              </a:ext>
            </a:extLst>
          </a:blip>
          <a:srcRect l="14483" r="23233"/>
          <a:stretch/>
        </p:blipFill>
        <p:spPr>
          <a:xfrm>
            <a:off x="5785484" y="-1"/>
            <a:ext cx="6406516" cy="6858000"/>
          </a:xfrm>
        </p:spPr>
      </p:pic>
    </p:spTree>
    <p:extLst>
      <p:ext uri="{BB962C8B-B14F-4D97-AF65-F5344CB8AC3E}">
        <p14:creationId xmlns:p14="http://schemas.microsoft.com/office/powerpoint/2010/main" val="4945445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2127A-ED8D-0B53-FA45-6CE36E30BFFC}"/>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EC1A872B-8A5B-0498-D590-D57F8ABA05D9}"/>
              </a:ext>
            </a:extLst>
          </p:cNvPr>
          <p:cNvGraphicFramePr>
            <a:graphicFrameLocks noChangeAspect="1"/>
          </p:cNvGraphicFramePr>
          <p:nvPr>
            <p:custDataLst>
              <p:tags r:id="rId1"/>
            </p:custDataLst>
            <p:extLst>
              <p:ext uri="{D42A27DB-BD31-4B8C-83A1-F6EECF244321}">
                <p14:modId xmlns:p14="http://schemas.microsoft.com/office/powerpoint/2010/main" val="20590382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53" imgH="353" progId="TCLayout.ActiveDocument.1">
                  <p:embed/>
                </p:oleObj>
              </mc:Choice>
              <mc:Fallback>
                <p:oleObj name="think-cell Folie" r:id="rId4" imgW="353" imgH="353" progId="TCLayout.ActiveDocument.1">
                  <p:embed/>
                  <p:pic>
                    <p:nvPicPr>
                      <p:cNvPr id="7" name="think-cell data - do not delete" hidden="1">
                        <a:extLst>
                          <a:ext uri="{FF2B5EF4-FFF2-40B4-BE49-F238E27FC236}">
                            <a16:creationId xmlns:a16="http://schemas.microsoft.com/office/drawing/2014/main" id="{EC1A872B-8A5B-0498-D590-D57F8ABA05D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itel 2">
            <a:extLst>
              <a:ext uri="{FF2B5EF4-FFF2-40B4-BE49-F238E27FC236}">
                <a16:creationId xmlns:a16="http://schemas.microsoft.com/office/drawing/2014/main" id="{3D678D94-DBD4-E516-9C80-E865E484B180}"/>
              </a:ext>
            </a:extLst>
          </p:cNvPr>
          <p:cNvSpPr>
            <a:spLocks noGrp="1"/>
          </p:cNvSpPr>
          <p:nvPr>
            <p:ph type="title"/>
          </p:nvPr>
        </p:nvSpPr>
        <p:spPr>
          <a:xfrm>
            <a:off x="6240461" y="1592263"/>
            <a:ext cx="5543552" cy="756799"/>
          </a:xfrm>
        </p:spPr>
        <p:txBody>
          <a:bodyPr vert="horz"/>
          <a:lstStyle/>
          <a:p>
            <a:r>
              <a:rPr lang="en-GB" dirty="0"/>
              <a:t>Agenda</a:t>
            </a:r>
          </a:p>
        </p:txBody>
      </p:sp>
      <p:sp>
        <p:nvSpPr>
          <p:cNvPr id="4" name="Datumsplatzhalter 3">
            <a:extLst>
              <a:ext uri="{FF2B5EF4-FFF2-40B4-BE49-F238E27FC236}">
                <a16:creationId xmlns:a16="http://schemas.microsoft.com/office/drawing/2014/main" id="{E890E737-B5E4-B333-24D6-1753F5D3E7F6}"/>
              </a:ext>
            </a:extLst>
          </p:cNvPr>
          <p:cNvSpPr>
            <a:spLocks noGrp="1"/>
          </p:cNvSpPr>
          <p:nvPr>
            <p:ph type="dt" sz="half" idx="10"/>
          </p:nvPr>
        </p:nvSpPr>
        <p:spPr/>
        <p:txBody>
          <a:bodyPr/>
          <a:lstStyle/>
          <a:p>
            <a:r>
              <a:rPr lang="en-GB" dirty="0"/>
              <a:t>25.6.2024</a:t>
            </a:r>
          </a:p>
        </p:txBody>
      </p:sp>
      <p:sp>
        <p:nvSpPr>
          <p:cNvPr id="5" name="Fußzeilenplatzhalter 4">
            <a:extLst>
              <a:ext uri="{FF2B5EF4-FFF2-40B4-BE49-F238E27FC236}">
                <a16:creationId xmlns:a16="http://schemas.microsoft.com/office/drawing/2014/main" id="{D48CBF02-DA15-5969-4FBE-EA077EA77D95}"/>
              </a:ext>
            </a:extLst>
          </p:cNvPr>
          <p:cNvSpPr>
            <a:spLocks noGrp="1"/>
          </p:cNvSpPr>
          <p:nvPr>
            <p:ph type="ftr" sz="quarter" idx="11"/>
          </p:nvPr>
        </p:nvSpPr>
        <p:spPr/>
        <p:txBody>
          <a:bodyPr/>
          <a:lstStyle/>
          <a:p>
            <a:r>
              <a:rPr lang="en-GB" dirty="0"/>
              <a:t>Sihltal Zürich Uetliberg Bahn SZU AG</a:t>
            </a:r>
          </a:p>
        </p:txBody>
      </p:sp>
      <p:sp>
        <p:nvSpPr>
          <p:cNvPr id="6" name="Foliennummernplatzhalter 5">
            <a:extLst>
              <a:ext uri="{FF2B5EF4-FFF2-40B4-BE49-F238E27FC236}">
                <a16:creationId xmlns:a16="http://schemas.microsoft.com/office/drawing/2014/main" id="{2F821581-05FE-4BBE-DF84-4C8FDDDB2D68}"/>
              </a:ext>
            </a:extLst>
          </p:cNvPr>
          <p:cNvSpPr>
            <a:spLocks noGrp="1"/>
          </p:cNvSpPr>
          <p:nvPr>
            <p:ph type="sldNum" sz="quarter" idx="12"/>
          </p:nvPr>
        </p:nvSpPr>
        <p:spPr/>
        <p:txBody>
          <a:bodyPr/>
          <a:lstStyle/>
          <a:p>
            <a:r>
              <a:rPr lang="en-GB" dirty="0"/>
              <a:t>Page </a:t>
            </a:r>
            <a:fld id="{C278563A-4BCA-47CC-915E-56624F0B9DB0}" type="slidenum">
              <a:rPr lang="en-GB" smtClean="0"/>
              <a:pPr/>
              <a:t>2</a:t>
            </a:fld>
            <a:endParaRPr lang="en-GB" dirty="0"/>
          </a:p>
        </p:txBody>
      </p:sp>
      <p:pic>
        <p:nvPicPr>
          <p:cNvPr id="8" name="Grafik 7">
            <a:extLst>
              <a:ext uri="{FF2B5EF4-FFF2-40B4-BE49-F238E27FC236}">
                <a16:creationId xmlns:a16="http://schemas.microsoft.com/office/drawing/2014/main" id="{72004BB1-6D9D-1478-332D-B488ECA8847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35301" y="1181099"/>
            <a:ext cx="4800601" cy="4800601"/>
          </a:xfrm>
          <a:prstGeom prst="rect">
            <a:avLst/>
          </a:prstGeom>
        </p:spPr>
      </p:pic>
      <p:sp>
        <p:nvSpPr>
          <p:cNvPr id="2" name="Inhaltsplatzhalter 3">
            <a:extLst>
              <a:ext uri="{FF2B5EF4-FFF2-40B4-BE49-F238E27FC236}">
                <a16:creationId xmlns:a16="http://schemas.microsoft.com/office/drawing/2014/main" id="{E314C744-32B9-5B2F-16C9-2DFC2E2D6BB3}"/>
              </a:ext>
            </a:extLst>
          </p:cNvPr>
          <p:cNvSpPr txBox="1">
            <a:spLocks/>
          </p:cNvSpPr>
          <p:nvPr/>
        </p:nvSpPr>
        <p:spPr>
          <a:xfrm>
            <a:off x="6240462" y="2484000"/>
            <a:ext cx="5543551" cy="3716775"/>
          </a:xfrm>
          <a:prstGeom prst="rect">
            <a:avLst/>
          </a:prstGeom>
        </p:spPr>
        <p:txBody>
          <a:bodyPr/>
          <a:lstStyle>
            <a:lvl1pPr marL="0" indent="0" algn="l" defTabSz="914400" rtl="0" eaLnBrk="1" latinLnBrk="0" hangingPunct="1">
              <a:lnSpc>
                <a:spcPct val="120000"/>
              </a:lnSpc>
              <a:spcBef>
                <a:spcPts val="0"/>
              </a:spcBef>
              <a:spcAft>
                <a:spcPts val="1000"/>
              </a:spcAft>
              <a:buFont typeface="Arial" panose="020B0604020202020204" pitchFamily="34" charset="0"/>
              <a:buNone/>
              <a:defRPr sz="1800" b="1" kern="1200">
                <a:solidFill>
                  <a:schemeClr val="tx1"/>
                </a:solidFill>
                <a:latin typeface="+mn-lt"/>
                <a:ea typeface="+mn-ea"/>
                <a:cs typeface="+mn-cs"/>
              </a:defRPr>
            </a:lvl1pPr>
            <a:lvl2pPr marL="0" indent="0" algn="l" defTabSz="914400" rtl="0" eaLnBrk="1" latinLnBrk="0" hangingPunct="1">
              <a:lnSpc>
                <a:spcPct val="120000"/>
              </a:lnSpc>
              <a:spcBef>
                <a:spcPts val="0"/>
              </a:spcBef>
              <a:spcAft>
                <a:spcPts val="1000"/>
              </a:spcAft>
              <a:buFont typeface="Arial" panose="020B0604020202020204" pitchFamily="34" charset="0"/>
              <a:buNone/>
              <a:defRPr sz="1800" kern="1200">
                <a:solidFill>
                  <a:schemeClr val="tx1"/>
                </a:solidFill>
                <a:latin typeface="+mn-lt"/>
                <a:ea typeface="+mn-ea"/>
                <a:cs typeface="+mn-cs"/>
              </a:defRPr>
            </a:lvl2pPr>
            <a:lvl3pPr marL="216000" indent="-216000" algn="l" defTabSz="914400" rtl="0" eaLnBrk="1" latinLnBrk="0" hangingPunct="1">
              <a:lnSpc>
                <a:spcPct val="120000"/>
              </a:lnSpc>
              <a:spcBef>
                <a:spcPts val="0"/>
              </a:spcBef>
              <a:spcAft>
                <a:spcPts val="1000"/>
              </a:spcAft>
              <a:buFont typeface="Arial" panose="020B0604020202020204" pitchFamily="34" charset="0"/>
              <a:buChar char="•"/>
              <a:defRPr sz="1800" kern="1200">
                <a:solidFill>
                  <a:schemeClr val="tx1"/>
                </a:solidFill>
                <a:latin typeface="+mn-lt"/>
                <a:ea typeface="+mn-ea"/>
                <a:cs typeface="+mn-cs"/>
              </a:defRPr>
            </a:lvl3pPr>
            <a:lvl4pPr marL="432000" indent="-216000" algn="l" defTabSz="914400" rtl="0" eaLnBrk="1" latinLnBrk="0" hangingPunct="1">
              <a:lnSpc>
                <a:spcPct val="120000"/>
              </a:lnSpc>
              <a:spcBef>
                <a:spcPts val="0"/>
              </a:spcBef>
              <a:spcAft>
                <a:spcPts val="1000"/>
              </a:spcAft>
              <a:buFont typeface="Arial" panose="020B0604020202020204" pitchFamily="34" charset="0"/>
              <a:buChar char="•"/>
              <a:defRPr sz="1800" kern="1200">
                <a:solidFill>
                  <a:schemeClr val="tx1"/>
                </a:solidFill>
                <a:latin typeface="+mn-lt"/>
                <a:ea typeface="+mn-ea"/>
                <a:cs typeface="+mn-cs"/>
              </a:defRPr>
            </a:lvl4pPr>
            <a:lvl5pPr marL="648000" indent="-216000" algn="l" defTabSz="914400" rtl="0" eaLnBrk="1" latinLnBrk="0" hangingPunct="1">
              <a:lnSpc>
                <a:spcPct val="120000"/>
              </a:lnSpc>
              <a:spcBef>
                <a:spcPts val="0"/>
              </a:spcBef>
              <a:spcAft>
                <a:spcPts val="1000"/>
              </a:spcAft>
              <a:buFont typeface="Arial" panose="020B0604020202020204" pitchFamily="34" charset="0"/>
              <a:buChar char="•"/>
              <a:defRPr sz="1800" kern="1200">
                <a:solidFill>
                  <a:schemeClr val="tx1"/>
                </a:solidFill>
                <a:latin typeface="+mn-lt"/>
                <a:ea typeface="+mn-ea"/>
                <a:cs typeface="+mn-cs"/>
              </a:defRPr>
            </a:lvl5pPr>
            <a:lvl6pPr marL="864000" indent="-216000" algn="l" defTabSz="914400" rtl="0" eaLnBrk="1" latinLnBrk="0" hangingPunct="1">
              <a:lnSpc>
                <a:spcPct val="120000"/>
              </a:lnSpc>
              <a:spcBef>
                <a:spcPts val="0"/>
              </a:spcBef>
              <a:spcAft>
                <a:spcPts val="1000"/>
              </a:spcAft>
              <a:buFont typeface="Arial" panose="020B0604020202020204" pitchFamily="34" charset="0"/>
              <a:buChar char="•"/>
              <a:defRPr sz="1800" kern="1200">
                <a:solidFill>
                  <a:schemeClr val="tx1"/>
                </a:solidFill>
                <a:latin typeface="+mn-lt"/>
                <a:ea typeface="+mn-ea"/>
                <a:cs typeface="+mn-cs"/>
              </a:defRPr>
            </a:lvl6pPr>
            <a:lvl7pPr marL="1080000" indent="-216000" algn="l" defTabSz="914400" rtl="0" eaLnBrk="1" latinLnBrk="0" hangingPunct="1">
              <a:lnSpc>
                <a:spcPct val="120000"/>
              </a:lnSpc>
              <a:spcBef>
                <a:spcPts val="0"/>
              </a:spcBef>
              <a:spcAft>
                <a:spcPts val="1000"/>
              </a:spcAft>
              <a:buFont typeface="Arial" panose="020B0604020202020204" pitchFamily="34" charset="0"/>
              <a:buChar char="•"/>
              <a:defRPr sz="1800" kern="1200">
                <a:solidFill>
                  <a:schemeClr val="tx1"/>
                </a:solidFill>
                <a:latin typeface="+mn-lt"/>
                <a:ea typeface="+mn-ea"/>
                <a:cs typeface="+mn-cs"/>
              </a:defRPr>
            </a:lvl7pPr>
            <a:lvl8pPr marL="1296000" indent="-216000" algn="l" defTabSz="914400" rtl="0" eaLnBrk="1" latinLnBrk="0" hangingPunct="1">
              <a:lnSpc>
                <a:spcPct val="120000"/>
              </a:lnSpc>
              <a:spcBef>
                <a:spcPts val="0"/>
              </a:spcBef>
              <a:spcAft>
                <a:spcPts val="1000"/>
              </a:spcAft>
              <a:buFont typeface="Arial" panose="020B0604020202020204" pitchFamily="34" charset="0"/>
              <a:buChar char="•"/>
              <a:defRPr sz="1800" kern="1200">
                <a:solidFill>
                  <a:schemeClr val="tx1"/>
                </a:solidFill>
                <a:latin typeface="+mn-lt"/>
                <a:ea typeface="+mn-ea"/>
                <a:cs typeface="+mn-cs"/>
              </a:defRPr>
            </a:lvl8pPr>
            <a:lvl9pPr marL="1512000" indent="-216000" algn="l" defTabSz="914400" rtl="0" eaLnBrk="1" latinLnBrk="0" hangingPunct="1">
              <a:lnSpc>
                <a:spcPct val="120000"/>
              </a:lnSpc>
              <a:spcBef>
                <a:spcPts val="0"/>
              </a:spcBef>
              <a:spcAft>
                <a:spcPts val="1000"/>
              </a:spcAft>
              <a:buFont typeface="Arial" panose="020B0604020202020204" pitchFamily="34" charset="0"/>
              <a:buChar char="•"/>
              <a:defRPr sz="1800" kern="1200">
                <a:solidFill>
                  <a:schemeClr val="tx1"/>
                </a:solidFill>
                <a:latin typeface="+mn-lt"/>
                <a:ea typeface="+mn-ea"/>
                <a:cs typeface="+mn-cs"/>
              </a:defRPr>
            </a:lvl9pPr>
          </a:lstStyle>
          <a:p>
            <a:pPr marL="342900" indent="-342900">
              <a:buFont typeface="+mj-lt"/>
              <a:buAutoNum type="arabicPeriod"/>
            </a:pPr>
            <a:r>
              <a:rPr lang="en-GB" b="0" dirty="0"/>
              <a:t>Introduction SZU</a:t>
            </a:r>
          </a:p>
          <a:p>
            <a:pPr marL="342900" indent="-342900">
              <a:buFont typeface="+mj-lt"/>
              <a:buAutoNum type="arabicPeriod"/>
            </a:pPr>
            <a:r>
              <a:rPr lang="en-GB" b="0" dirty="0"/>
              <a:t>Current Situation</a:t>
            </a:r>
          </a:p>
          <a:p>
            <a:pPr marL="342900" indent="-342900">
              <a:buFont typeface="+mj-lt"/>
              <a:buAutoNum type="arabicPeriod"/>
            </a:pPr>
            <a:r>
              <a:rPr lang="en-GB" b="0" dirty="0"/>
              <a:t>Challenges</a:t>
            </a:r>
          </a:p>
          <a:p>
            <a:pPr marL="342900" indent="-342900">
              <a:buFont typeface="+mj-lt"/>
              <a:buAutoNum type="arabicPeriod"/>
            </a:pPr>
            <a:r>
              <a:rPr lang="en-GB" b="0" dirty="0"/>
              <a:t>Future Strategy</a:t>
            </a:r>
          </a:p>
          <a:p>
            <a:pPr marL="285750" indent="-285750">
              <a:buFont typeface="Wingdings" panose="05000000000000000000" pitchFamily="2" charset="2"/>
              <a:buChar char="§"/>
            </a:pPr>
            <a:endParaRPr lang="en-GB" dirty="0"/>
          </a:p>
        </p:txBody>
      </p:sp>
    </p:spTree>
    <p:extLst>
      <p:ext uri="{BB962C8B-B14F-4D97-AF65-F5344CB8AC3E}">
        <p14:creationId xmlns:p14="http://schemas.microsoft.com/office/powerpoint/2010/main" val="2216578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76BE1812-CC25-4E8C-AB4C-47582450327A}"/>
              </a:ext>
            </a:extLst>
          </p:cNvPr>
          <p:cNvGraphicFramePr>
            <a:graphicFrameLocks noChangeAspect="1"/>
          </p:cNvGraphicFramePr>
          <p:nvPr>
            <p:custDataLst>
              <p:tags r:id="rId1"/>
            </p:custDataLst>
            <p:extLst>
              <p:ext uri="{D42A27DB-BD31-4B8C-83A1-F6EECF244321}">
                <p14:modId xmlns:p14="http://schemas.microsoft.com/office/powerpoint/2010/main" val="1348675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15" imgH="416" progId="TCLayout.ActiveDocument.1">
                  <p:embed/>
                </p:oleObj>
              </mc:Choice>
              <mc:Fallback>
                <p:oleObj name="think-cell Folie" r:id="rId4" imgW="415" imgH="416" progId="TCLayout.ActiveDocument.1">
                  <p:embed/>
                  <p:pic>
                    <p:nvPicPr>
                      <p:cNvPr id="5" name="Objekt 4" hidden="1">
                        <a:extLst>
                          <a:ext uri="{FF2B5EF4-FFF2-40B4-BE49-F238E27FC236}">
                            <a16:creationId xmlns:a16="http://schemas.microsoft.com/office/drawing/2014/main" id="{76BE1812-CC25-4E8C-AB4C-47582450327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CABDB7B1-E8EC-4EF7-B2A9-9B0679406A9B}"/>
              </a:ext>
            </a:extLst>
          </p:cNvPr>
          <p:cNvSpPr>
            <a:spLocks noGrp="1"/>
          </p:cNvSpPr>
          <p:nvPr>
            <p:ph type="ctrTitle"/>
          </p:nvPr>
        </p:nvSpPr>
        <p:spPr/>
        <p:txBody>
          <a:bodyPr vert="horz"/>
          <a:lstStyle/>
          <a:p>
            <a:r>
              <a:rPr lang="en-GB" sz="4400" dirty="0">
                <a:solidFill>
                  <a:schemeClr val="bg1"/>
                </a:solidFill>
              </a:rPr>
              <a:t>Introduction SZU</a:t>
            </a:r>
            <a:endParaRPr lang="en-GB" dirty="0"/>
          </a:p>
        </p:txBody>
      </p:sp>
    </p:spTree>
    <p:extLst>
      <p:ext uri="{BB962C8B-B14F-4D97-AF65-F5344CB8AC3E}">
        <p14:creationId xmlns:p14="http://schemas.microsoft.com/office/powerpoint/2010/main" val="3392973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31D43D25-D36D-D681-D6D0-89A38C7EB71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6" imgW="353" imgH="353" progId="TCLayout.ActiveDocument.1">
                  <p:embed/>
                </p:oleObj>
              </mc:Choice>
              <mc:Fallback>
                <p:oleObj name="think-cell Folie" r:id="rId6" imgW="353" imgH="353" progId="TCLayout.ActiveDocument.1">
                  <p:embed/>
                  <p:pic>
                    <p:nvPicPr>
                      <p:cNvPr id="7" name="think-cell data - do not delete" hidden="1">
                        <a:extLst>
                          <a:ext uri="{FF2B5EF4-FFF2-40B4-BE49-F238E27FC236}">
                            <a16:creationId xmlns:a16="http://schemas.microsoft.com/office/drawing/2014/main" id="{31D43D25-D36D-D681-D6D0-89A38C7EB710}"/>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88D4F6F3-8CD6-9CED-113D-9648CCA4BCBE}"/>
              </a:ext>
            </a:extLst>
          </p:cNvPr>
          <p:cNvSpPr>
            <a:spLocks noGrp="1"/>
          </p:cNvSpPr>
          <p:nvPr>
            <p:ph type="title"/>
          </p:nvPr>
        </p:nvSpPr>
        <p:spPr/>
        <p:txBody>
          <a:bodyPr vert="horz"/>
          <a:lstStyle/>
          <a:p>
            <a:r>
              <a:rPr lang="en-GB" dirty="0"/>
              <a:t>Where to find us</a:t>
            </a:r>
          </a:p>
        </p:txBody>
      </p:sp>
      <p:sp>
        <p:nvSpPr>
          <p:cNvPr id="3" name="Datumsplatzhalter 2">
            <a:extLst>
              <a:ext uri="{FF2B5EF4-FFF2-40B4-BE49-F238E27FC236}">
                <a16:creationId xmlns:a16="http://schemas.microsoft.com/office/drawing/2014/main" id="{D5C3971C-27A4-CA20-E1A8-AC1D46A8A83B}"/>
              </a:ext>
            </a:extLst>
          </p:cNvPr>
          <p:cNvSpPr>
            <a:spLocks noGrp="1"/>
          </p:cNvSpPr>
          <p:nvPr>
            <p:ph type="dt" sz="half" idx="10"/>
          </p:nvPr>
        </p:nvSpPr>
        <p:spPr/>
        <p:txBody>
          <a:bodyPr/>
          <a:lstStyle/>
          <a:p>
            <a:r>
              <a:rPr lang="en-GB" dirty="0"/>
              <a:t>25.6.2024</a:t>
            </a:r>
          </a:p>
        </p:txBody>
      </p:sp>
      <p:sp>
        <p:nvSpPr>
          <p:cNvPr id="4" name="Fußzeilenplatzhalter 3">
            <a:extLst>
              <a:ext uri="{FF2B5EF4-FFF2-40B4-BE49-F238E27FC236}">
                <a16:creationId xmlns:a16="http://schemas.microsoft.com/office/drawing/2014/main" id="{50325903-AE3B-2701-F318-633CC8E7A66C}"/>
              </a:ext>
            </a:extLst>
          </p:cNvPr>
          <p:cNvSpPr>
            <a:spLocks noGrp="1"/>
          </p:cNvSpPr>
          <p:nvPr>
            <p:ph type="ftr" sz="quarter" idx="11"/>
          </p:nvPr>
        </p:nvSpPr>
        <p:spPr/>
        <p:txBody>
          <a:bodyPr/>
          <a:lstStyle/>
          <a:p>
            <a:r>
              <a:rPr lang="en-GB" dirty="0"/>
              <a:t>Sihltal Zürich Uetliberg Bahn SZU AG</a:t>
            </a:r>
          </a:p>
        </p:txBody>
      </p:sp>
      <p:sp>
        <p:nvSpPr>
          <p:cNvPr id="5" name="Foliennummernplatzhalter 4">
            <a:extLst>
              <a:ext uri="{FF2B5EF4-FFF2-40B4-BE49-F238E27FC236}">
                <a16:creationId xmlns:a16="http://schemas.microsoft.com/office/drawing/2014/main" id="{822A5684-2DBE-2A52-1CBA-2CCC6F999944}"/>
              </a:ext>
            </a:extLst>
          </p:cNvPr>
          <p:cNvSpPr>
            <a:spLocks noGrp="1"/>
          </p:cNvSpPr>
          <p:nvPr>
            <p:ph type="sldNum" sz="quarter" idx="12"/>
          </p:nvPr>
        </p:nvSpPr>
        <p:spPr/>
        <p:txBody>
          <a:bodyPr/>
          <a:lstStyle/>
          <a:p>
            <a:r>
              <a:rPr lang="en-GB" dirty="0"/>
              <a:t>Page </a:t>
            </a:r>
            <a:fld id="{C278563A-4BCA-47CC-915E-56624F0B9DB0}" type="slidenum">
              <a:rPr lang="en-GB" smtClean="0"/>
              <a:pPr/>
              <a:t>4</a:t>
            </a:fld>
            <a:endParaRPr lang="en-GB" dirty="0"/>
          </a:p>
        </p:txBody>
      </p:sp>
      <p:pic>
        <p:nvPicPr>
          <p:cNvPr id="15" name="Bildschirmaufzeichnung 14">
            <a:hlinkClick r:id="" action="ppaction://media"/>
            <a:extLst>
              <a:ext uri="{FF2B5EF4-FFF2-40B4-BE49-F238E27FC236}">
                <a16:creationId xmlns:a16="http://schemas.microsoft.com/office/drawing/2014/main" id="{71177FDA-BF94-75CF-2C4A-75B690079ABD}"/>
              </a:ext>
            </a:extLst>
          </p:cNvPr>
          <p:cNvPicPr>
            <a:picLocks noChangeAspect="1"/>
          </p:cNvPicPr>
          <p:nvPr>
            <a:videoFile r:link="rId2"/>
            <p:extLst>
              <p:ext uri="{DAA4B4D4-6D71-4841-9C94-3DE7FCFB9230}">
                <p14:media xmlns:p14="http://schemas.microsoft.com/office/powerpoint/2010/main" r:embed="rId3">
                  <p14:trim st="2505"/>
                </p14:media>
              </p:ext>
            </p:extLst>
          </p:nvPr>
        </p:nvPicPr>
        <p:blipFill>
          <a:blip r:embed="rId8"/>
          <a:stretch>
            <a:fillRect/>
          </a:stretch>
        </p:blipFill>
        <p:spPr>
          <a:xfrm>
            <a:off x="1271587" y="797718"/>
            <a:ext cx="9648825" cy="5478828"/>
          </a:xfrm>
          <a:prstGeom prst="rect">
            <a:avLst/>
          </a:prstGeom>
        </p:spPr>
      </p:pic>
    </p:spTree>
    <p:extLst>
      <p:ext uri="{BB962C8B-B14F-4D97-AF65-F5344CB8AC3E}">
        <p14:creationId xmlns:p14="http://schemas.microsoft.com/office/powerpoint/2010/main" val="1797933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265"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
                </p:tgtEl>
              </p:cMediaNode>
            </p:video>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910C590E-0856-7E1E-4614-3C005437338F}"/>
              </a:ext>
            </a:extLst>
          </p:cNvPr>
          <p:cNvGraphicFramePr>
            <a:graphicFrameLocks noChangeAspect="1"/>
          </p:cNvGraphicFramePr>
          <p:nvPr>
            <p:custDataLst>
              <p:tags r:id="rId1"/>
            </p:custDataLst>
            <p:extLst>
              <p:ext uri="{D42A27DB-BD31-4B8C-83A1-F6EECF244321}">
                <p14:modId xmlns:p14="http://schemas.microsoft.com/office/powerpoint/2010/main" val="40242155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53" imgH="353" progId="TCLayout.ActiveDocument.1">
                  <p:embed/>
                </p:oleObj>
              </mc:Choice>
              <mc:Fallback>
                <p:oleObj name="think-cell Folie" r:id="rId4" imgW="353" imgH="353" progId="TCLayout.ActiveDocument.1">
                  <p:embed/>
                  <p:pic>
                    <p:nvPicPr>
                      <p:cNvPr id="4" name="think-cell data - do not delete" hidden="1">
                        <a:extLst>
                          <a:ext uri="{FF2B5EF4-FFF2-40B4-BE49-F238E27FC236}">
                            <a16:creationId xmlns:a16="http://schemas.microsoft.com/office/drawing/2014/main" id="{910C590E-0856-7E1E-4614-3C005437338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Titel 10">
            <a:extLst>
              <a:ext uri="{FF2B5EF4-FFF2-40B4-BE49-F238E27FC236}">
                <a16:creationId xmlns:a16="http://schemas.microsoft.com/office/drawing/2014/main" id="{7D7B88D0-007F-12A8-BEEC-F779B115CF14}"/>
              </a:ext>
            </a:extLst>
          </p:cNvPr>
          <p:cNvSpPr>
            <a:spLocks noGrp="1"/>
          </p:cNvSpPr>
          <p:nvPr>
            <p:ph type="title"/>
          </p:nvPr>
        </p:nvSpPr>
        <p:spPr/>
        <p:txBody>
          <a:bodyPr vert="horz"/>
          <a:lstStyle/>
          <a:p>
            <a:r>
              <a:rPr lang="en-GB" dirty="0"/>
              <a:t>Facts &amp; Figures</a:t>
            </a:r>
          </a:p>
        </p:txBody>
      </p:sp>
      <p:sp>
        <p:nvSpPr>
          <p:cNvPr id="2" name="Datumsplatzhalter 1">
            <a:extLst>
              <a:ext uri="{FF2B5EF4-FFF2-40B4-BE49-F238E27FC236}">
                <a16:creationId xmlns:a16="http://schemas.microsoft.com/office/drawing/2014/main" id="{BE89682D-E952-8D20-4EDF-16A7BDD59EB7}"/>
              </a:ext>
            </a:extLst>
          </p:cNvPr>
          <p:cNvSpPr>
            <a:spLocks noGrp="1"/>
          </p:cNvSpPr>
          <p:nvPr>
            <p:ph type="dt" sz="half" idx="10"/>
          </p:nvPr>
        </p:nvSpPr>
        <p:spPr/>
        <p:txBody>
          <a:bodyPr/>
          <a:lstStyle/>
          <a:p>
            <a:r>
              <a:rPr lang="en-GB" dirty="0"/>
              <a:t>25.6.2024</a:t>
            </a:r>
          </a:p>
        </p:txBody>
      </p:sp>
      <p:sp>
        <p:nvSpPr>
          <p:cNvPr id="27" name="Fußzeilenplatzhalter 26">
            <a:extLst>
              <a:ext uri="{FF2B5EF4-FFF2-40B4-BE49-F238E27FC236}">
                <a16:creationId xmlns:a16="http://schemas.microsoft.com/office/drawing/2014/main" id="{029F61DE-C425-7345-E039-993812912A38}"/>
              </a:ext>
            </a:extLst>
          </p:cNvPr>
          <p:cNvSpPr>
            <a:spLocks noGrp="1"/>
          </p:cNvSpPr>
          <p:nvPr>
            <p:ph type="ftr" sz="quarter" idx="11"/>
          </p:nvPr>
        </p:nvSpPr>
        <p:spPr/>
        <p:txBody>
          <a:bodyPr/>
          <a:lstStyle/>
          <a:p>
            <a:r>
              <a:rPr lang="en-GB" dirty="0"/>
              <a:t>Sihltal Zürich Uetliberg Bahn SZU AG</a:t>
            </a:r>
          </a:p>
        </p:txBody>
      </p:sp>
      <p:sp>
        <p:nvSpPr>
          <p:cNvPr id="28" name="Foliennummernplatzhalter 27">
            <a:extLst>
              <a:ext uri="{FF2B5EF4-FFF2-40B4-BE49-F238E27FC236}">
                <a16:creationId xmlns:a16="http://schemas.microsoft.com/office/drawing/2014/main" id="{D00BB474-F354-E2DA-C91C-781129F047B2}"/>
              </a:ext>
            </a:extLst>
          </p:cNvPr>
          <p:cNvSpPr>
            <a:spLocks noGrp="1"/>
          </p:cNvSpPr>
          <p:nvPr>
            <p:ph type="sldNum" sz="quarter" idx="12"/>
          </p:nvPr>
        </p:nvSpPr>
        <p:spPr/>
        <p:txBody>
          <a:bodyPr/>
          <a:lstStyle/>
          <a:p>
            <a:r>
              <a:rPr lang="en-GB" dirty="0"/>
              <a:t>Page </a:t>
            </a:r>
            <a:fld id="{C278563A-4BCA-47CC-915E-56624F0B9DB0}" type="slidenum">
              <a:rPr lang="en-GB" smtClean="0"/>
              <a:pPr/>
              <a:t>5</a:t>
            </a:fld>
            <a:endParaRPr lang="en-GB" dirty="0"/>
          </a:p>
        </p:txBody>
      </p:sp>
      <p:sp>
        <p:nvSpPr>
          <p:cNvPr id="8" name="Inhaltsplatzhalter 7">
            <a:extLst>
              <a:ext uri="{FF2B5EF4-FFF2-40B4-BE49-F238E27FC236}">
                <a16:creationId xmlns:a16="http://schemas.microsoft.com/office/drawing/2014/main" id="{2EBFC11E-0437-49C0-1488-19E47D67A453}"/>
              </a:ext>
            </a:extLst>
          </p:cNvPr>
          <p:cNvSpPr>
            <a:spLocks noGrp="1"/>
          </p:cNvSpPr>
          <p:nvPr>
            <p:ph idx="15"/>
          </p:nvPr>
        </p:nvSpPr>
        <p:spPr>
          <a:xfrm>
            <a:off x="407987" y="1592264"/>
            <a:ext cx="3600451" cy="4608511"/>
          </a:xfrm>
        </p:spPr>
        <p:txBody>
          <a:bodyPr/>
          <a:lstStyle/>
          <a:p>
            <a:endParaRPr lang="en-GB" sz="1800" dirty="0">
              <a:solidFill>
                <a:srgbClr val="FF0000"/>
              </a:solidFill>
            </a:endParaRPr>
          </a:p>
          <a:p>
            <a:endParaRPr lang="en-GB" dirty="0">
              <a:solidFill>
                <a:srgbClr val="FF0000"/>
              </a:solidFill>
            </a:endParaRPr>
          </a:p>
          <a:p>
            <a:endParaRPr lang="en-GB" sz="1800" dirty="0">
              <a:solidFill>
                <a:srgbClr val="FF0000"/>
              </a:solidFill>
            </a:endParaRPr>
          </a:p>
          <a:p>
            <a:r>
              <a:rPr lang="en-GB" sz="3000" dirty="0">
                <a:solidFill>
                  <a:srgbClr val="FF0000"/>
                </a:solidFill>
              </a:rPr>
              <a:t>25 million</a:t>
            </a:r>
          </a:p>
          <a:p>
            <a:endParaRPr lang="en-GB" dirty="0"/>
          </a:p>
          <a:p>
            <a:r>
              <a:rPr lang="en-GB" dirty="0"/>
              <a:t>Transported Passengers</a:t>
            </a:r>
            <a:endParaRPr lang="en-GB" sz="2800" dirty="0">
              <a:solidFill>
                <a:srgbClr val="FF0000"/>
              </a:solidFill>
            </a:endParaRPr>
          </a:p>
        </p:txBody>
      </p:sp>
      <p:sp>
        <p:nvSpPr>
          <p:cNvPr id="26" name="Inhaltsplatzhalter 25">
            <a:extLst>
              <a:ext uri="{FF2B5EF4-FFF2-40B4-BE49-F238E27FC236}">
                <a16:creationId xmlns:a16="http://schemas.microsoft.com/office/drawing/2014/main" id="{A93A9E25-E034-5066-4107-3AADE31BCC74}"/>
              </a:ext>
            </a:extLst>
          </p:cNvPr>
          <p:cNvSpPr>
            <a:spLocks noGrp="1"/>
          </p:cNvSpPr>
          <p:nvPr>
            <p:ph idx="16"/>
          </p:nvPr>
        </p:nvSpPr>
        <p:spPr/>
        <p:txBody>
          <a:bodyPr/>
          <a:lstStyle/>
          <a:p>
            <a:endParaRPr lang="en-GB" sz="1800" dirty="0">
              <a:solidFill>
                <a:srgbClr val="FF0000"/>
              </a:solidFill>
            </a:endParaRPr>
          </a:p>
          <a:p>
            <a:endParaRPr lang="en-GB" dirty="0">
              <a:solidFill>
                <a:srgbClr val="FF0000"/>
              </a:solidFill>
            </a:endParaRPr>
          </a:p>
          <a:p>
            <a:endParaRPr lang="en-GB" sz="1800" dirty="0">
              <a:solidFill>
                <a:srgbClr val="FF0000"/>
              </a:solidFill>
            </a:endParaRPr>
          </a:p>
          <a:p>
            <a:r>
              <a:rPr lang="en-GB" sz="3000" dirty="0">
                <a:solidFill>
                  <a:srgbClr val="FF0000"/>
                </a:solidFill>
              </a:rPr>
              <a:t>3.5 kilometres</a:t>
            </a:r>
            <a:endParaRPr lang="en-GB" sz="3000" dirty="0"/>
          </a:p>
          <a:p>
            <a:endParaRPr lang="en-GB" dirty="0"/>
          </a:p>
          <a:p>
            <a:r>
              <a:rPr lang="en-GB" dirty="0"/>
              <a:t>Average Travel Distance</a:t>
            </a:r>
            <a:endParaRPr lang="en-GB" sz="2800" dirty="0"/>
          </a:p>
        </p:txBody>
      </p:sp>
      <p:sp>
        <p:nvSpPr>
          <p:cNvPr id="32" name="Inhaltsplatzhalter 31">
            <a:extLst>
              <a:ext uri="{FF2B5EF4-FFF2-40B4-BE49-F238E27FC236}">
                <a16:creationId xmlns:a16="http://schemas.microsoft.com/office/drawing/2014/main" id="{26CB47F6-D071-1FF0-8C54-8FCBDE4D0BE4}"/>
              </a:ext>
            </a:extLst>
          </p:cNvPr>
          <p:cNvSpPr>
            <a:spLocks noGrp="1"/>
          </p:cNvSpPr>
          <p:nvPr>
            <p:ph idx="17"/>
          </p:nvPr>
        </p:nvSpPr>
        <p:spPr/>
        <p:txBody>
          <a:bodyPr/>
          <a:lstStyle/>
          <a:p>
            <a:endParaRPr lang="en-GB" sz="1800" dirty="0">
              <a:solidFill>
                <a:srgbClr val="FF0000"/>
              </a:solidFill>
            </a:endParaRPr>
          </a:p>
          <a:p>
            <a:endParaRPr lang="en-GB" dirty="0">
              <a:solidFill>
                <a:srgbClr val="FF0000"/>
              </a:solidFill>
            </a:endParaRPr>
          </a:p>
          <a:p>
            <a:endParaRPr lang="en-GB" sz="1800" dirty="0">
              <a:solidFill>
                <a:srgbClr val="FF0000"/>
              </a:solidFill>
            </a:endParaRPr>
          </a:p>
          <a:p>
            <a:r>
              <a:rPr lang="en-GB" sz="3000" dirty="0">
                <a:solidFill>
                  <a:srgbClr val="FF0000"/>
                </a:solidFill>
              </a:rPr>
              <a:t>231</a:t>
            </a:r>
          </a:p>
          <a:p>
            <a:endParaRPr lang="en-GB" dirty="0"/>
          </a:p>
          <a:p>
            <a:r>
              <a:rPr lang="en-GB" dirty="0"/>
              <a:t>Number of Employees</a:t>
            </a:r>
            <a:endParaRPr lang="en-GB" sz="2800" dirty="0">
              <a:solidFill>
                <a:srgbClr val="FF0000"/>
              </a:solidFill>
            </a:endParaRPr>
          </a:p>
        </p:txBody>
      </p:sp>
      <p:pic>
        <p:nvPicPr>
          <p:cNvPr id="34" name="Grafik 33">
            <a:extLst>
              <a:ext uri="{FF2B5EF4-FFF2-40B4-BE49-F238E27FC236}">
                <a16:creationId xmlns:a16="http://schemas.microsoft.com/office/drawing/2014/main" id="{720538E4-D251-A8C9-3BA4-6FE53A46CED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696085" y="917927"/>
            <a:ext cx="2164965" cy="2164965"/>
          </a:xfrm>
          <a:prstGeom prst="rect">
            <a:avLst/>
          </a:prstGeom>
        </p:spPr>
      </p:pic>
      <p:graphicFrame>
        <p:nvGraphicFramePr>
          <p:cNvPr id="35" name="Tabelle 35">
            <a:extLst>
              <a:ext uri="{FF2B5EF4-FFF2-40B4-BE49-F238E27FC236}">
                <a16:creationId xmlns:a16="http://schemas.microsoft.com/office/drawing/2014/main" id="{A291F61B-87D4-A5CB-178A-89C280F6C986}"/>
              </a:ext>
            </a:extLst>
          </p:cNvPr>
          <p:cNvGraphicFramePr>
            <a:graphicFrameLocks noGrp="1"/>
          </p:cNvGraphicFramePr>
          <p:nvPr>
            <p:extLst>
              <p:ext uri="{D42A27DB-BD31-4B8C-83A1-F6EECF244321}">
                <p14:modId xmlns:p14="http://schemas.microsoft.com/office/powerpoint/2010/main" val="581788129"/>
              </p:ext>
            </p:extLst>
          </p:nvPr>
        </p:nvGraphicFramePr>
        <p:xfrm>
          <a:off x="407976" y="4717415"/>
          <a:ext cx="3600452" cy="1483360"/>
        </p:xfrm>
        <a:graphic>
          <a:graphicData uri="http://schemas.openxmlformats.org/drawingml/2006/table">
            <a:tbl>
              <a:tblPr bandRow="1">
                <a:tableStyleId>{CA20E951-F767-40FB-8981-BDCADE0C3650}</a:tableStyleId>
              </a:tblPr>
              <a:tblGrid>
                <a:gridCol w="1800226">
                  <a:extLst>
                    <a:ext uri="{9D8B030D-6E8A-4147-A177-3AD203B41FA5}">
                      <a16:colId xmlns:a16="http://schemas.microsoft.com/office/drawing/2014/main" val="1580105327"/>
                    </a:ext>
                  </a:extLst>
                </a:gridCol>
                <a:gridCol w="1800226">
                  <a:extLst>
                    <a:ext uri="{9D8B030D-6E8A-4147-A177-3AD203B41FA5}">
                      <a16:colId xmlns:a16="http://schemas.microsoft.com/office/drawing/2014/main" val="1588316875"/>
                    </a:ext>
                  </a:extLst>
                </a:gridCol>
              </a:tblGrid>
              <a:tr h="370840">
                <a:tc>
                  <a:txBody>
                    <a:bodyPr/>
                    <a:lstStyle/>
                    <a:p>
                      <a:r>
                        <a:rPr lang="en-GB" dirty="0"/>
                        <a:t>Train</a:t>
                      </a:r>
                    </a:p>
                  </a:txBody>
                  <a:tcPr/>
                </a:tc>
                <a:tc>
                  <a:txBody>
                    <a:bodyPr/>
                    <a:lstStyle/>
                    <a:p>
                      <a:pPr algn="r"/>
                      <a:r>
                        <a:rPr lang="en-GB" dirty="0"/>
                        <a:t>14 017 000</a:t>
                      </a:r>
                    </a:p>
                  </a:txBody>
                  <a:tcPr/>
                </a:tc>
                <a:extLst>
                  <a:ext uri="{0D108BD9-81ED-4DB2-BD59-A6C34878D82A}">
                    <a16:rowId xmlns:a16="http://schemas.microsoft.com/office/drawing/2014/main" val="4003967195"/>
                  </a:ext>
                </a:extLst>
              </a:tr>
              <a:tr h="370840">
                <a:tc>
                  <a:txBody>
                    <a:bodyPr/>
                    <a:lstStyle/>
                    <a:p>
                      <a:r>
                        <a:rPr lang="en-GB" dirty="0"/>
                        <a:t>Bus</a:t>
                      </a:r>
                    </a:p>
                  </a:txBody>
                  <a:tcPr/>
                </a:tc>
                <a:tc>
                  <a:txBody>
                    <a:bodyPr/>
                    <a:lstStyle/>
                    <a:p>
                      <a:pPr algn="r"/>
                      <a:r>
                        <a:rPr lang="en-GB" dirty="0"/>
                        <a:t>10 755 000</a:t>
                      </a:r>
                    </a:p>
                  </a:txBody>
                  <a:tcPr/>
                </a:tc>
                <a:extLst>
                  <a:ext uri="{0D108BD9-81ED-4DB2-BD59-A6C34878D82A}">
                    <a16:rowId xmlns:a16="http://schemas.microsoft.com/office/drawing/2014/main" val="1532992841"/>
                  </a:ext>
                </a:extLst>
              </a:tr>
              <a:tr h="370840">
                <a:tc>
                  <a:txBody>
                    <a:bodyPr/>
                    <a:lstStyle/>
                    <a:p>
                      <a:r>
                        <a:rPr lang="en-GB" dirty="0"/>
                        <a:t>Cable Car</a:t>
                      </a:r>
                    </a:p>
                  </a:txBody>
                  <a:tcPr/>
                </a:tc>
                <a:tc>
                  <a:txBody>
                    <a:bodyPr/>
                    <a:lstStyle/>
                    <a:p>
                      <a:pPr algn="r"/>
                      <a:r>
                        <a:rPr lang="en-GB" dirty="0"/>
                        <a:t>280 000</a:t>
                      </a:r>
                    </a:p>
                  </a:txBody>
                  <a:tcPr/>
                </a:tc>
                <a:extLst>
                  <a:ext uri="{0D108BD9-81ED-4DB2-BD59-A6C34878D82A}">
                    <a16:rowId xmlns:a16="http://schemas.microsoft.com/office/drawing/2014/main" val="541197078"/>
                  </a:ext>
                </a:extLst>
              </a:tr>
              <a:tr h="370840">
                <a:tc>
                  <a:txBody>
                    <a:bodyPr/>
                    <a:lstStyle/>
                    <a:p>
                      <a:r>
                        <a:rPr lang="en-GB" b="1" dirty="0"/>
                        <a:t>Total</a:t>
                      </a:r>
                    </a:p>
                  </a:txBody>
                  <a:tcPr/>
                </a:tc>
                <a:tc>
                  <a:txBody>
                    <a:bodyPr/>
                    <a:lstStyle/>
                    <a:p>
                      <a:pPr algn="r"/>
                      <a:r>
                        <a:rPr lang="en-GB" b="1" dirty="0"/>
                        <a:t>25 052 000</a:t>
                      </a:r>
                    </a:p>
                  </a:txBody>
                  <a:tcPr/>
                </a:tc>
                <a:extLst>
                  <a:ext uri="{0D108BD9-81ED-4DB2-BD59-A6C34878D82A}">
                    <a16:rowId xmlns:a16="http://schemas.microsoft.com/office/drawing/2014/main" val="116778590"/>
                  </a:ext>
                </a:extLst>
              </a:tr>
            </a:tbl>
          </a:graphicData>
        </a:graphic>
      </p:graphicFrame>
      <p:graphicFrame>
        <p:nvGraphicFramePr>
          <p:cNvPr id="6" name="Tabelle 35">
            <a:extLst>
              <a:ext uri="{FF2B5EF4-FFF2-40B4-BE49-F238E27FC236}">
                <a16:creationId xmlns:a16="http://schemas.microsoft.com/office/drawing/2014/main" id="{0BA9004A-8D47-1A78-7B85-E7EBC2D26F1E}"/>
              </a:ext>
            </a:extLst>
          </p:cNvPr>
          <p:cNvGraphicFramePr>
            <a:graphicFrameLocks noGrp="1"/>
          </p:cNvGraphicFramePr>
          <p:nvPr>
            <p:extLst>
              <p:ext uri="{D42A27DB-BD31-4B8C-83A1-F6EECF244321}">
                <p14:modId xmlns:p14="http://schemas.microsoft.com/office/powerpoint/2010/main" val="128123318"/>
              </p:ext>
            </p:extLst>
          </p:nvPr>
        </p:nvGraphicFramePr>
        <p:xfrm>
          <a:off x="4295764" y="4717415"/>
          <a:ext cx="3600452" cy="1112520"/>
        </p:xfrm>
        <a:graphic>
          <a:graphicData uri="http://schemas.openxmlformats.org/drawingml/2006/table">
            <a:tbl>
              <a:tblPr bandRow="1">
                <a:tableStyleId>{CA20E951-F767-40FB-8981-BDCADE0C3650}</a:tableStyleId>
              </a:tblPr>
              <a:tblGrid>
                <a:gridCol w="1800226">
                  <a:extLst>
                    <a:ext uri="{9D8B030D-6E8A-4147-A177-3AD203B41FA5}">
                      <a16:colId xmlns:a16="http://schemas.microsoft.com/office/drawing/2014/main" val="1580105327"/>
                    </a:ext>
                  </a:extLst>
                </a:gridCol>
                <a:gridCol w="1800226">
                  <a:extLst>
                    <a:ext uri="{9D8B030D-6E8A-4147-A177-3AD203B41FA5}">
                      <a16:colId xmlns:a16="http://schemas.microsoft.com/office/drawing/2014/main" val="1588316875"/>
                    </a:ext>
                  </a:extLst>
                </a:gridCol>
              </a:tblGrid>
              <a:tr h="370840">
                <a:tc>
                  <a:txBody>
                    <a:bodyPr/>
                    <a:lstStyle/>
                    <a:p>
                      <a:r>
                        <a:rPr lang="en-GB" dirty="0"/>
                        <a:t>Train</a:t>
                      </a:r>
                    </a:p>
                  </a:txBody>
                  <a:tcPr/>
                </a:tc>
                <a:tc>
                  <a:txBody>
                    <a:bodyPr/>
                    <a:lstStyle/>
                    <a:p>
                      <a:pPr algn="r"/>
                      <a:r>
                        <a:rPr lang="en-GB" dirty="0"/>
                        <a:t>4.41</a:t>
                      </a:r>
                    </a:p>
                  </a:txBody>
                  <a:tcPr/>
                </a:tc>
                <a:extLst>
                  <a:ext uri="{0D108BD9-81ED-4DB2-BD59-A6C34878D82A}">
                    <a16:rowId xmlns:a16="http://schemas.microsoft.com/office/drawing/2014/main" val="4003967195"/>
                  </a:ext>
                </a:extLst>
              </a:tr>
              <a:tr h="370840">
                <a:tc>
                  <a:txBody>
                    <a:bodyPr/>
                    <a:lstStyle/>
                    <a:p>
                      <a:r>
                        <a:rPr lang="en-GB" dirty="0"/>
                        <a:t>Bus</a:t>
                      </a:r>
                    </a:p>
                  </a:txBody>
                  <a:tcPr/>
                </a:tc>
                <a:tc>
                  <a:txBody>
                    <a:bodyPr/>
                    <a:lstStyle/>
                    <a:p>
                      <a:pPr algn="r"/>
                      <a:r>
                        <a:rPr lang="en-GB" dirty="0"/>
                        <a:t>2.21</a:t>
                      </a:r>
                    </a:p>
                  </a:txBody>
                  <a:tcPr/>
                </a:tc>
                <a:extLst>
                  <a:ext uri="{0D108BD9-81ED-4DB2-BD59-A6C34878D82A}">
                    <a16:rowId xmlns:a16="http://schemas.microsoft.com/office/drawing/2014/main" val="1532992841"/>
                  </a:ext>
                </a:extLst>
              </a:tr>
              <a:tr h="370840">
                <a:tc>
                  <a:txBody>
                    <a:bodyPr/>
                    <a:lstStyle/>
                    <a:p>
                      <a:r>
                        <a:rPr lang="en-GB" b="1" dirty="0"/>
                        <a:t>Average</a:t>
                      </a:r>
                    </a:p>
                  </a:txBody>
                  <a:tcPr/>
                </a:tc>
                <a:tc>
                  <a:txBody>
                    <a:bodyPr/>
                    <a:lstStyle/>
                    <a:p>
                      <a:pPr algn="r"/>
                      <a:r>
                        <a:rPr lang="en-GB" b="1" dirty="0"/>
                        <a:t>3.42</a:t>
                      </a:r>
                    </a:p>
                  </a:txBody>
                  <a:tcPr/>
                </a:tc>
                <a:extLst>
                  <a:ext uri="{0D108BD9-81ED-4DB2-BD59-A6C34878D82A}">
                    <a16:rowId xmlns:a16="http://schemas.microsoft.com/office/drawing/2014/main" val="116778590"/>
                  </a:ext>
                </a:extLst>
              </a:tr>
            </a:tbl>
          </a:graphicData>
        </a:graphic>
      </p:graphicFrame>
      <p:pic>
        <p:nvPicPr>
          <p:cNvPr id="9" name="Grafik 8">
            <a:extLst>
              <a:ext uri="{FF2B5EF4-FFF2-40B4-BE49-F238E27FC236}">
                <a16:creationId xmlns:a16="http://schemas.microsoft.com/office/drawing/2014/main" id="{B7D8A863-DEFE-AC91-4E8E-F5CE433F821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660604" y="1126464"/>
            <a:ext cx="2164965" cy="1747890"/>
          </a:xfrm>
          <a:prstGeom prst="rect">
            <a:avLst/>
          </a:prstGeom>
        </p:spPr>
      </p:pic>
      <p:graphicFrame>
        <p:nvGraphicFramePr>
          <p:cNvPr id="10" name="Tabelle 35">
            <a:extLst>
              <a:ext uri="{FF2B5EF4-FFF2-40B4-BE49-F238E27FC236}">
                <a16:creationId xmlns:a16="http://schemas.microsoft.com/office/drawing/2014/main" id="{374118E1-02B5-4671-1C16-C025AFCD60B0}"/>
              </a:ext>
            </a:extLst>
          </p:cNvPr>
          <p:cNvGraphicFramePr>
            <a:graphicFrameLocks noGrp="1"/>
          </p:cNvGraphicFramePr>
          <p:nvPr>
            <p:extLst>
              <p:ext uri="{D42A27DB-BD31-4B8C-83A1-F6EECF244321}">
                <p14:modId xmlns:p14="http://schemas.microsoft.com/office/powerpoint/2010/main" val="1295501535"/>
              </p:ext>
            </p:extLst>
          </p:nvPr>
        </p:nvGraphicFramePr>
        <p:xfrm>
          <a:off x="8183562" y="4717415"/>
          <a:ext cx="3600452" cy="741680"/>
        </p:xfrm>
        <a:graphic>
          <a:graphicData uri="http://schemas.openxmlformats.org/drawingml/2006/table">
            <a:tbl>
              <a:tblPr bandRow="1">
                <a:tableStyleId>{CA20E951-F767-40FB-8981-BDCADE0C3650}</a:tableStyleId>
              </a:tblPr>
              <a:tblGrid>
                <a:gridCol w="1800226">
                  <a:extLst>
                    <a:ext uri="{9D8B030D-6E8A-4147-A177-3AD203B41FA5}">
                      <a16:colId xmlns:a16="http://schemas.microsoft.com/office/drawing/2014/main" val="1580105327"/>
                    </a:ext>
                  </a:extLst>
                </a:gridCol>
                <a:gridCol w="1800226">
                  <a:extLst>
                    <a:ext uri="{9D8B030D-6E8A-4147-A177-3AD203B41FA5}">
                      <a16:colId xmlns:a16="http://schemas.microsoft.com/office/drawing/2014/main" val="1588316875"/>
                    </a:ext>
                  </a:extLst>
                </a:gridCol>
              </a:tblGrid>
              <a:tr h="370840">
                <a:tc>
                  <a:txBody>
                    <a:bodyPr/>
                    <a:lstStyle/>
                    <a:p>
                      <a:r>
                        <a:rPr lang="en-GB" dirty="0"/>
                        <a:t>Employees</a:t>
                      </a:r>
                    </a:p>
                  </a:txBody>
                  <a:tcPr/>
                </a:tc>
                <a:tc>
                  <a:txBody>
                    <a:bodyPr/>
                    <a:lstStyle/>
                    <a:p>
                      <a:pPr algn="r"/>
                      <a:r>
                        <a:rPr lang="en-GB" dirty="0"/>
                        <a:t>231</a:t>
                      </a:r>
                    </a:p>
                  </a:txBody>
                  <a:tcPr/>
                </a:tc>
                <a:extLst>
                  <a:ext uri="{0D108BD9-81ED-4DB2-BD59-A6C34878D82A}">
                    <a16:rowId xmlns:a16="http://schemas.microsoft.com/office/drawing/2014/main" val="4003967195"/>
                  </a:ext>
                </a:extLst>
              </a:tr>
              <a:tr h="370840">
                <a:tc>
                  <a:txBody>
                    <a:bodyPr/>
                    <a:lstStyle/>
                    <a:p>
                      <a:r>
                        <a:rPr lang="en-GB" dirty="0"/>
                        <a:t>FTE</a:t>
                      </a:r>
                    </a:p>
                  </a:txBody>
                  <a:tcPr/>
                </a:tc>
                <a:tc>
                  <a:txBody>
                    <a:bodyPr/>
                    <a:lstStyle/>
                    <a:p>
                      <a:pPr algn="r"/>
                      <a:r>
                        <a:rPr lang="en-GB" dirty="0"/>
                        <a:t>208</a:t>
                      </a:r>
                    </a:p>
                  </a:txBody>
                  <a:tcPr/>
                </a:tc>
                <a:extLst>
                  <a:ext uri="{0D108BD9-81ED-4DB2-BD59-A6C34878D82A}">
                    <a16:rowId xmlns:a16="http://schemas.microsoft.com/office/drawing/2014/main" val="1532992841"/>
                  </a:ext>
                </a:extLst>
              </a:tr>
            </a:tbl>
          </a:graphicData>
        </a:graphic>
      </p:graphicFrame>
      <p:pic>
        <p:nvPicPr>
          <p:cNvPr id="13" name="Grafik 12">
            <a:extLst>
              <a:ext uri="{FF2B5EF4-FFF2-40B4-BE49-F238E27FC236}">
                <a16:creationId xmlns:a16="http://schemas.microsoft.com/office/drawing/2014/main" id="{D57ADBAF-6F9E-0509-649D-99DAF658554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477735" y="1126464"/>
            <a:ext cx="1932192" cy="1876914"/>
          </a:xfrm>
          <a:prstGeom prst="rect">
            <a:avLst/>
          </a:prstGeom>
        </p:spPr>
      </p:pic>
    </p:spTree>
    <p:extLst>
      <p:ext uri="{BB962C8B-B14F-4D97-AF65-F5344CB8AC3E}">
        <p14:creationId xmlns:p14="http://schemas.microsoft.com/office/powerpoint/2010/main" val="1317113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C3830-C8A0-D052-17A5-DE73598C77D4}"/>
            </a:ext>
          </a:extLst>
        </p:cNvPr>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470D6900-50C6-E412-CD35-9020B54391D4}"/>
              </a:ext>
            </a:extLst>
          </p:cNvPr>
          <p:cNvGraphicFramePr>
            <a:graphicFrameLocks noChangeAspect="1"/>
          </p:cNvGraphicFramePr>
          <p:nvPr>
            <p:custDataLst>
              <p:tags r:id="rId1"/>
            </p:custDataLst>
            <p:extLst>
              <p:ext uri="{D42A27DB-BD31-4B8C-83A1-F6EECF244321}">
                <p14:modId xmlns:p14="http://schemas.microsoft.com/office/powerpoint/2010/main" val="33378009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15" imgH="416" progId="TCLayout.ActiveDocument.1">
                  <p:embed/>
                </p:oleObj>
              </mc:Choice>
              <mc:Fallback>
                <p:oleObj name="think-cell Folie" r:id="rId4" imgW="415" imgH="416" progId="TCLayout.ActiveDocument.1">
                  <p:embed/>
                  <p:pic>
                    <p:nvPicPr>
                      <p:cNvPr id="5" name="Objekt 4" hidden="1">
                        <a:extLst>
                          <a:ext uri="{FF2B5EF4-FFF2-40B4-BE49-F238E27FC236}">
                            <a16:creationId xmlns:a16="http://schemas.microsoft.com/office/drawing/2014/main" id="{470D6900-50C6-E412-CD35-9020B54391D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30D81A92-4DDF-D49A-77C0-50BAF900ADCF}"/>
              </a:ext>
            </a:extLst>
          </p:cNvPr>
          <p:cNvSpPr>
            <a:spLocks noGrp="1"/>
          </p:cNvSpPr>
          <p:nvPr>
            <p:ph type="ctrTitle"/>
          </p:nvPr>
        </p:nvSpPr>
        <p:spPr/>
        <p:txBody>
          <a:bodyPr vert="horz"/>
          <a:lstStyle/>
          <a:p>
            <a:r>
              <a:rPr lang="en-GB" dirty="0"/>
              <a:t>Current Situation</a:t>
            </a:r>
          </a:p>
        </p:txBody>
      </p:sp>
    </p:spTree>
    <p:extLst>
      <p:ext uri="{BB962C8B-B14F-4D97-AF65-F5344CB8AC3E}">
        <p14:creationId xmlns:p14="http://schemas.microsoft.com/office/powerpoint/2010/main" val="1159012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1A46D-0A80-5773-842F-3AFAED0FFF0E}"/>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990B6E61-CF94-3742-A895-12E5AF213E94}"/>
              </a:ext>
            </a:extLst>
          </p:cNvPr>
          <p:cNvGraphicFramePr>
            <a:graphicFrameLocks noChangeAspect="1"/>
          </p:cNvGraphicFramePr>
          <p:nvPr>
            <p:custDataLst>
              <p:tags r:id="rId1"/>
            </p:custDataLst>
            <p:extLst>
              <p:ext uri="{D42A27DB-BD31-4B8C-83A1-F6EECF244321}">
                <p14:modId xmlns:p14="http://schemas.microsoft.com/office/powerpoint/2010/main" val="8034343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53" imgH="353" progId="TCLayout.ActiveDocument.1">
                  <p:embed/>
                </p:oleObj>
              </mc:Choice>
              <mc:Fallback>
                <p:oleObj name="think-cell Folie" r:id="rId4" imgW="353" imgH="353" progId="TCLayout.ActiveDocument.1">
                  <p:embed/>
                  <p:pic>
                    <p:nvPicPr>
                      <p:cNvPr id="6" name="think-cell data - do not delete" hidden="1">
                        <a:extLst>
                          <a:ext uri="{FF2B5EF4-FFF2-40B4-BE49-F238E27FC236}">
                            <a16:creationId xmlns:a16="http://schemas.microsoft.com/office/drawing/2014/main" id="{990B6E61-CF94-3742-A895-12E5AF213E9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9348388D-C683-6D6D-594D-A40082409559}"/>
              </a:ext>
            </a:extLst>
          </p:cNvPr>
          <p:cNvSpPr>
            <a:spLocks noGrp="1"/>
          </p:cNvSpPr>
          <p:nvPr>
            <p:ph type="title"/>
          </p:nvPr>
        </p:nvSpPr>
        <p:spPr/>
        <p:txBody>
          <a:bodyPr vert="horz"/>
          <a:lstStyle/>
          <a:p>
            <a:r>
              <a:rPr lang="en-GB" dirty="0"/>
              <a:t>Assets</a:t>
            </a:r>
          </a:p>
        </p:txBody>
      </p:sp>
      <p:sp>
        <p:nvSpPr>
          <p:cNvPr id="3" name="Datumsplatzhalter 2">
            <a:extLst>
              <a:ext uri="{FF2B5EF4-FFF2-40B4-BE49-F238E27FC236}">
                <a16:creationId xmlns:a16="http://schemas.microsoft.com/office/drawing/2014/main" id="{26E0E55B-0D82-94A5-8368-E73C3F9D0440}"/>
              </a:ext>
            </a:extLst>
          </p:cNvPr>
          <p:cNvSpPr>
            <a:spLocks noGrp="1"/>
          </p:cNvSpPr>
          <p:nvPr>
            <p:ph type="dt" sz="half" idx="10"/>
          </p:nvPr>
        </p:nvSpPr>
        <p:spPr/>
        <p:txBody>
          <a:bodyPr/>
          <a:lstStyle/>
          <a:p>
            <a:r>
              <a:rPr lang="en-GB" dirty="0"/>
              <a:t>25.6.2024</a:t>
            </a:r>
          </a:p>
        </p:txBody>
      </p:sp>
      <p:sp>
        <p:nvSpPr>
          <p:cNvPr id="4" name="Fußzeilenplatzhalter 3">
            <a:extLst>
              <a:ext uri="{FF2B5EF4-FFF2-40B4-BE49-F238E27FC236}">
                <a16:creationId xmlns:a16="http://schemas.microsoft.com/office/drawing/2014/main" id="{887D37CF-449C-1E31-2237-4D52A0627D90}"/>
              </a:ext>
            </a:extLst>
          </p:cNvPr>
          <p:cNvSpPr>
            <a:spLocks noGrp="1"/>
          </p:cNvSpPr>
          <p:nvPr>
            <p:ph type="ftr" sz="quarter" idx="11"/>
          </p:nvPr>
        </p:nvSpPr>
        <p:spPr/>
        <p:txBody>
          <a:bodyPr/>
          <a:lstStyle/>
          <a:p>
            <a:r>
              <a:rPr lang="en-GB" dirty="0"/>
              <a:t>Sihltal Zürich Uetliberg Bahn SZU AG</a:t>
            </a:r>
          </a:p>
        </p:txBody>
      </p:sp>
      <p:sp>
        <p:nvSpPr>
          <p:cNvPr id="5" name="Foliennummernplatzhalter 4">
            <a:extLst>
              <a:ext uri="{FF2B5EF4-FFF2-40B4-BE49-F238E27FC236}">
                <a16:creationId xmlns:a16="http://schemas.microsoft.com/office/drawing/2014/main" id="{C396E001-45D6-357F-C667-4BC98E3A9FBB}"/>
              </a:ext>
            </a:extLst>
          </p:cNvPr>
          <p:cNvSpPr>
            <a:spLocks noGrp="1"/>
          </p:cNvSpPr>
          <p:nvPr>
            <p:ph type="sldNum" sz="quarter" idx="12"/>
          </p:nvPr>
        </p:nvSpPr>
        <p:spPr/>
        <p:txBody>
          <a:bodyPr/>
          <a:lstStyle/>
          <a:p>
            <a:r>
              <a:rPr lang="en-GB" dirty="0"/>
              <a:t>Page </a:t>
            </a:r>
            <a:fld id="{C278563A-4BCA-47CC-915E-56624F0B9DB0}" type="slidenum">
              <a:rPr lang="en-GB" smtClean="0"/>
              <a:pPr/>
              <a:t>7</a:t>
            </a:fld>
            <a:endParaRPr lang="en-GB" dirty="0"/>
          </a:p>
        </p:txBody>
      </p:sp>
      <p:sp>
        <p:nvSpPr>
          <p:cNvPr id="8" name="Inhaltsplatzhalter 7">
            <a:extLst>
              <a:ext uri="{FF2B5EF4-FFF2-40B4-BE49-F238E27FC236}">
                <a16:creationId xmlns:a16="http://schemas.microsoft.com/office/drawing/2014/main" id="{34F55D75-7D78-72CA-0DEB-A2BD7DEC1318}"/>
              </a:ext>
            </a:extLst>
          </p:cNvPr>
          <p:cNvSpPr>
            <a:spLocks noGrp="1"/>
          </p:cNvSpPr>
          <p:nvPr>
            <p:ph idx="15"/>
          </p:nvPr>
        </p:nvSpPr>
        <p:spPr>
          <a:xfrm>
            <a:off x="407987" y="3996000"/>
            <a:ext cx="3600449" cy="2204775"/>
          </a:xfrm>
        </p:spPr>
        <p:txBody>
          <a:bodyPr/>
          <a:lstStyle/>
          <a:p>
            <a:r>
              <a:rPr lang="en-GB" b="1" dirty="0"/>
              <a:t>Rolling Stock</a:t>
            </a:r>
          </a:p>
          <a:p>
            <a:r>
              <a:rPr lang="en-GB" dirty="0"/>
              <a:t>Separate system</a:t>
            </a:r>
          </a:p>
          <a:p>
            <a:r>
              <a:rPr lang="en-GB" dirty="0"/>
              <a:t>No connection for live announcements</a:t>
            </a:r>
          </a:p>
          <a:p>
            <a:r>
              <a:rPr lang="en-GB" dirty="0"/>
              <a:t>No short-term timetable updates</a:t>
            </a:r>
          </a:p>
        </p:txBody>
      </p:sp>
      <p:sp>
        <p:nvSpPr>
          <p:cNvPr id="9" name="Inhaltsplatzhalter 8">
            <a:extLst>
              <a:ext uri="{FF2B5EF4-FFF2-40B4-BE49-F238E27FC236}">
                <a16:creationId xmlns:a16="http://schemas.microsoft.com/office/drawing/2014/main" id="{E8B941AE-432C-5955-6F3E-64DD3FBA4220}"/>
              </a:ext>
            </a:extLst>
          </p:cNvPr>
          <p:cNvSpPr>
            <a:spLocks noGrp="1"/>
          </p:cNvSpPr>
          <p:nvPr>
            <p:ph idx="17"/>
          </p:nvPr>
        </p:nvSpPr>
        <p:spPr/>
        <p:txBody>
          <a:bodyPr/>
          <a:lstStyle/>
          <a:p>
            <a:r>
              <a:rPr lang="en-GB" b="1" dirty="0"/>
              <a:t>Mobile</a:t>
            </a:r>
            <a:endParaRPr lang="en-GB" dirty="0"/>
          </a:p>
          <a:p>
            <a:r>
              <a:rPr lang="en-GB" dirty="0"/>
              <a:t>Public transport apps</a:t>
            </a:r>
          </a:p>
          <a:p>
            <a:r>
              <a:rPr lang="en-GB" dirty="0"/>
              <a:t>Push-messages</a:t>
            </a:r>
          </a:p>
        </p:txBody>
      </p:sp>
      <p:sp>
        <p:nvSpPr>
          <p:cNvPr id="10" name="Inhaltsplatzhalter 9">
            <a:extLst>
              <a:ext uri="{FF2B5EF4-FFF2-40B4-BE49-F238E27FC236}">
                <a16:creationId xmlns:a16="http://schemas.microsoft.com/office/drawing/2014/main" id="{5C4F1E01-9653-9217-1A78-8FD64B5F20C8}"/>
              </a:ext>
            </a:extLst>
          </p:cNvPr>
          <p:cNvSpPr>
            <a:spLocks noGrp="1"/>
          </p:cNvSpPr>
          <p:nvPr>
            <p:ph idx="18"/>
          </p:nvPr>
        </p:nvSpPr>
        <p:spPr/>
        <p:txBody>
          <a:bodyPr/>
          <a:lstStyle/>
          <a:p>
            <a:r>
              <a:rPr lang="en-GB" b="1" dirty="0"/>
              <a:t>Station</a:t>
            </a:r>
          </a:p>
          <a:p>
            <a:r>
              <a:rPr lang="en-GB" dirty="0"/>
              <a:t>Few screens</a:t>
            </a:r>
          </a:p>
          <a:p>
            <a:r>
              <a:rPr lang="en-GB" dirty="0"/>
              <a:t>Outdated hardware</a:t>
            </a:r>
          </a:p>
          <a:p>
            <a:r>
              <a:rPr lang="en-GB" dirty="0"/>
              <a:t>Specified content</a:t>
            </a:r>
          </a:p>
        </p:txBody>
      </p:sp>
      <p:pic>
        <p:nvPicPr>
          <p:cNvPr id="20" name="Bildplatzhalter 19">
            <a:extLst>
              <a:ext uri="{FF2B5EF4-FFF2-40B4-BE49-F238E27FC236}">
                <a16:creationId xmlns:a16="http://schemas.microsoft.com/office/drawing/2014/main" id="{90BA654B-E451-8704-F097-EAD377DBDD20}"/>
              </a:ext>
            </a:extLst>
          </p:cNvPr>
          <p:cNvPicPr>
            <a:picLocks noGrp="1" noChangeAspect="1"/>
          </p:cNvPicPr>
          <p:nvPr>
            <p:ph type="pic" sz="quarter" idx="16"/>
          </p:nvPr>
        </p:nvPicPr>
        <p:blipFill>
          <a:blip r:embed="rId6">
            <a:extLst>
              <a:ext uri="{28A0092B-C50C-407E-A947-70E740481C1C}">
                <a14:useLocalDpi xmlns:a14="http://schemas.microsoft.com/office/drawing/2010/main" val="0"/>
              </a:ext>
            </a:extLst>
          </a:blip>
          <a:srcRect t="4077" b="4077"/>
          <a:stretch/>
        </p:blipFill>
        <p:spPr/>
      </p:pic>
      <p:pic>
        <p:nvPicPr>
          <p:cNvPr id="22" name="Bildplatzhalter 21">
            <a:extLst>
              <a:ext uri="{FF2B5EF4-FFF2-40B4-BE49-F238E27FC236}">
                <a16:creationId xmlns:a16="http://schemas.microsoft.com/office/drawing/2014/main" id="{7E3D906F-3C21-44C5-D6E2-73A61454041B}"/>
              </a:ext>
            </a:extLst>
          </p:cNvPr>
          <p:cNvPicPr>
            <a:picLocks noGrp="1" noChangeAspect="1"/>
          </p:cNvPicPr>
          <p:nvPr>
            <p:ph type="pic" sz="quarter" idx="19"/>
          </p:nvPr>
        </p:nvPicPr>
        <p:blipFill>
          <a:blip r:embed="rId7">
            <a:extLst>
              <a:ext uri="{28A0092B-C50C-407E-A947-70E740481C1C}">
                <a14:useLocalDpi xmlns:a14="http://schemas.microsoft.com/office/drawing/2010/main" val="0"/>
              </a:ext>
            </a:extLst>
          </a:blip>
          <a:srcRect t="4077" b="4077"/>
          <a:stretch/>
        </p:blipFill>
        <p:spPr/>
      </p:pic>
      <p:pic>
        <p:nvPicPr>
          <p:cNvPr id="24" name="Bildplatzhalter 23">
            <a:extLst>
              <a:ext uri="{FF2B5EF4-FFF2-40B4-BE49-F238E27FC236}">
                <a16:creationId xmlns:a16="http://schemas.microsoft.com/office/drawing/2014/main" id="{DAFC1AD5-22F5-24B7-B4FA-861D38AF54E9}"/>
              </a:ext>
            </a:extLst>
          </p:cNvPr>
          <p:cNvPicPr>
            <a:picLocks noGrp="1" noChangeAspect="1"/>
          </p:cNvPicPr>
          <p:nvPr>
            <p:ph type="pic" sz="quarter" idx="20"/>
          </p:nvPr>
        </p:nvPicPr>
        <p:blipFill>
          <a:blip r:embed="rId8">
            <a:extLst>
              <a:ext uri="{28A0092B-C50C-407E-A947-70E740481C1C}">
                <a14:useLocalDpi xmlns:a14="http://schemas.microsoft.com/office/drawing/2010/main" val="0"/>
              </a:ext>
            </a:extLst>
          </a:blip>
          <a:srcRect t="3890" b="3890"/>
          <a:stretch/>
        </p:blipFill>
        <p:spPr/>
      </p:pic>
    </p:spTree>
    <p:extLst>
      <p:ext uri="{BB962C8B-B14F-4D97-AF65-F5344CB8AC3E}">
        <p14:creationId xmlns:p14="http://schemas.microsoft.com/office/powerpoint/2010/main" val="3176565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E01DA-833C-8BDA-EBC2-766DC65A37D2}"/>
            </a:ext>
          </a:extLst>
        </p:cNvPr>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272F4B93-CB02-E75C-2E41-EAD10C680828}"/>
              </a:ext>
            </a:extLst>
          </p:cNvPr>
          <p:cNvGraphicFramePr>
            <a:graphicFrameLocks noChangeAspect="1"/>
          </p:cNvGraphicFramePr>
          <p:nvPr>
            <p:custDataLst>
              <p:tags r:id="rId1"/>
            </p:custDataLst>
            <p:extLst>
              <p:ext uri="{D42A27DB-BD31-4B8C-83A1-F6EECF244321}">
                <p14:modId xmlns:p14="http://schemas.microsoft.com/office/powerpoint/2010/main" val="28679636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15" imgH="416" progId="TCLayout.ActiveDocument.1">
                  <p:embed/>
                </p:oleObj>
              </mc:Choice>
              <mc:Fallback>
                <p:oleObj name="think-cell Folie" r:id="rId4" imgW="415" imgH="416" progId="TCLayout.ActiveDocument.1">
                  <p:embed/>
                  <p:pic>
                    <p:nvPicPr>
                      <p:cNvPr id="5" name="Objekt 4" hidden="1">
                        <a:extLst>
                          <a:ext uri="{FF2B5EF4-FFF2-40B4-BE49-F238E27FC236}">
                            <a16:creationId xmlns:a16="http://schemas.microsoft.com/office/drawing/2014/main" id="{272F4B93-CB02-E75C-2E41-EAD10C68082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4A13C6AD-6526-2A52-D651-397DAE0875C0}"/>
              </a:ext>
            </a:extLst>
          </p:cNvPr>
          <p:cNvSpPr>
            <a:spLocks noGrp="1"/>
          </p:cNvSpPr>
          <p:nvPr>
            <p:ph type="ctrTitle"/>
          </p:nvPr>
        </p:nvSpPr>
        <p:spPr/>
        <p:txBody>
          <a:bodyPr vert="horz"/>
          <a:lstStyle/>
          <a:p>
            <a:r>
              <a:rPr lang="en-GB" dirty="0"/>
              <a:t>Challenges</a:t>
            </a:r>
          </a:p>
        </p:txBody>
      </p:sp>
    </p:spTree>
    <p:extLst>
      <p:ext uri="{BB962C8B-B14F-4D97-AF65-F5344CB8AC3E}">
        <p14:creationId xmlns:p14="http://schemas.microsoft.com/office/powerpoint/2010/main" val="33012244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122941C9-7DF8-32FF-7AC3-40B6685ACD17}"/>
              </a:ext>
            </a:extLst>
          </p:cNvPr>
          <p:cNvGraphicFramePr>
            <a:graphicFrameLocks noChangeAspect="1"/>
          </p:cNvGraphicFramePr>
          <p:nvPr>
            <p:custDataLst>
              <p:tags r:id="rId1"/>
            </p:custDataLst>
            <p:extLst>
              <p:ext uri="{D42A27DB-BD31-4B8C-83A1-F6EECF244321}">
                <p14:modId xmlns:p14="http://schemas.microsoft.com/office/powerpoint/2010/main" val="20423238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53" imgH="353" progId="TCLayout.ActiveDocument.1">
                  <p:embed/>
                </p:oleObj>
              </mc:Choice>
              <mc:Fallback>
                <p:oleObj name="think-cell Folie" r:id="rId4" imgW="353" imgH="353" progId="TCLayout.ActiveDocument.1">
                  <p:embed/>
                  <p:pic>
                    <p:nvPicPr>
                      <p:cNvPr id="8" name="think-cell data - do not delete" hidden="1">
                        <a:extLst>
                          <a:ext uri="{FF2B5EF4-FFF2-40B4-BE49-F238E27FC236}">
                            <a16:creationId xmlns:a16="http://schemas.microsoft.com/office/drawing/2014/main" id="{122941C9-7DF8-32FF-7AC3-40B6685ACD1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BE705B94-CF81-26F6-5B6B-3CE8EEB81093}"/>
              </a:ext>
            </a:extLst>
          </p:cNvPr>
          <p:cNvSpPr>
            <a:spLocks noGrp="1"/>
          </p:cNvSpPr>
          <p:nvPr>
            <p:ph type="title"/>
          </p:nvPr>
        </p:nvSpPr>
        <p:spPr/>
        <p:txBody>
          <a:bodyPr vert="horz"/>
          <a:lstStyle/>
          <a:p>
            <a:r>
              <a:rPr lang="en-GB" sz="3200" dirty="0"/>
              <a:t>Instant &amp; Seamless</a:t>
            </a:r>
            <a:endParaRPr lang="en-GB" dirty="0"/>
          </a:p>
        </p:txBody>
      </p:sp>
      <p:sp>
        <p:nvSpPr>
          <p:cNvPr id="3" name="Datumsplatzhalter 2">
            <a:extLst>
              <a:ext uri="{FF2B5EF4-FFF2-40B4-BE49-F238E27FC236}">
                <a16:creationId xmlns:a16="http://schemas.microsoft.com/office/drawing/2014/main" id="{E69ED01A-372F-6052-C21A-76B56777A5C1}"/>
              </a:ext>
            </a:extLst>
          </p:cNvPr>
          <p:cNvSpPr>
            <a:spLocks noGrp="1"/>
          </p:cNvSpPr>
          <p:nvPr>
            <p:ph type="dt" sz="half" idx="10"/>
          </p:nvPr>
        </p:nvSpPr>
        <p:spPr/>
        <p:txBody>
          <a:bodyPr/>
          <a:lstStyle/>
          <a:p>
            <a:r>
              <a:rPr lang="en-GB" dirty="0"/>
              <a:t>25.6.2024</a:t>
            </a:r>
          </a:p>
        </p:txBody>
      </p:sp>
      <p:sp>
        <p:nvSpPr>
          <p:cNvPr id="4" name="Fußzeilenplatzhalter 3">
            <a:extLst>
              <a:ext uri="{FF2B5EF4-FFF2-40B4-BE49-F238E27FC236}">
                <a16:creationId xmlns:a16="http://schemas.microsoft.com/office/drawing/2014/main" id="{6BDA8DFE-F352-3271-65E0-E5197162006A}"/>
              </a:ext>
            </a:extLst>
          </p:cNvPr>
          <p:cNvSpPr>
            <a:spLocks noGrp="1"/>
          </p:cNvSpPr>
          <p:nvPr>
            <p:ph type="ftr" sz="quarter" idx="11"/>
          </p:nvPr>
        </p:nvSpPr>
        <p:spPr/>
        <p:txBody>
          <a:bodyPr/>
          <a:lstStyle/>
          <a:p>
            <a:r>
              <a:rPr lang="en-GB" dirty="0"/>
              <a:t>Sihltal Zürich Uetliberg Bahn SZU AG</a:t>
            </a:r>
          </a:p>
        </p:txBody>
      </p:sp>
      <p:sp>
        <p:nvSpPr>
          <p:cNvPr id="5" name="Foliennummernplatzhalter 4">
            <a:extLst>
              <a:ext uri="{FF2B5EF4-FFF2-40B4-BE49-F238E27FC236}">
                <a16:creationId xmlns:a16="http://schemas.microsoft.com/office/drawing/2014/main" id="{E91F0E16-D73B-8D11-0717-7B6240B99B3A}"/>
              </a:ext>
            </a:extLst>
          </p:cNvPr>
          <p:cNvSpPr>
            <a:spLocks noGrp="1"/>
          </p:cNvSpPr>
          <p:nvPr>
            <p:ph type="sldNum" sz="quarter" idx="12"/>
          </p:nvPr>
        </p:nvSpPr>
        <p:spPr/>
        <p:txBody>
          <a:bodyPr/>
          <a:lstStyle/>
          <a:p>
            <a:r>
              <a:rPr lang="en-GB" dirty="0"/>
              <a:t>Page </a:t>
            </a:r>
            <a:fld id="{C278563A-4BCA-47CC-915E-56624F0B9DB0}" type="slidenum">
              <a:rPr lang="en-GB" smtClean="0"/>
              <a:pPr/>
              <a:t>9</a:t>
            </a:fld>
            <a:endParaRPr lang="en-GB" dirty="0"/>
          </a:p>
        </p:txBody>
      </p:sp>
      <p:sp>
        <p:nvSpPr>
          <p:cNvPr id="7" name="Inhaltsplatzhalter 6">
            <a:extLst>
              <a:ext uri="{FF2B5EF4-FFF2-40B4-BE49-F238E27FC236}">
                <a16:creationId xmlns:a16="http://schemas.microsoft.com/office/drawing/2014/main" id="{4B60FE5F-7BE2-DE7D-D747-52127C8F96C7}"/>
              </a:ext>
            </a:extLst>
          </p:cNvPr>
          <p:cNvSpPr>
            <a:spLocks noGrp="1"/>
          </p:cNvSpPr>
          <p:nvPr>
            <p:ph idx="13"/>
          </p:nvPr>
        </p:nvSpPr>
        <p:spPr/>
        <p:txBody>
          <a:bodyPr/>
          <a:lstStyle/>
          <a:p>
            <a:pPr marL="285750" indent="-285750">
              <a:spcAft>
                <a:spcPts val="1800"/>
              </a:spcAft>
              <a:buFont typeface="Arial" panose="020B0604020202020204" pitchFamily="34" charset="0"/>
              <a:buChar char="•"/>
            </a:pPr>
            <a:r>
              <a:rPr lang="en-GB" dirty="0"/>
              <a:t>Realtime communication</a:t>
            </a:r>
          </a:p>
          <a:p>
            <a:pPr marL="285750" indent="-285750">
              <a:spcAft>
                <a:spcPts val="1800"/>
              </a:spcAft>
              <a:buFont typeface="Arial" panose="020B0604020202020204" pitchFamily="34" charset="0"/>
              <a:buChar char="•"/>
            </a:pPr>
            <a:r>
              <a:rPr lang="en-GB" dirty="0"/>
              <a:t>Know what to communicate, before you have to</a:t>
            </a:r>
          </a:p>
          <a:p>
            <a:pPr marL="285750" indent="-285750">
              <a:spcAft>
                <a:spcPts val="1800"/>
              </a:spcAft>
              <a:buFont typeface="Arial" panose="020B0604020202020204" pitchFamily="34" charset="0"/>
              <a:buChar char="•"/>
            </a:pPr>
            <a:r>
              <a:rPr lang="en-GB" dirty="0"/>
              <a:t>Guidance</a:t>
            </a:r>
          </a:p>
          <a:p>
            <a:pPr marL="285750" indent="-285750">
              <a:buFont typeface="Arial" panose="020B0604020202020204" pitchFamily="34" charset="0"/>
              <a:buChar char="•"/>
            </a:pPr>
            <a:endParaRPr lang="en-GB" dirty="0"/>
          </a:p>
        </p:txBody>
      </p:sp>
      <p:pic>
        <p:nvPicPr>
          <p:cNvPr id="10" name="Grafik 9">
            <a:extLst>
              <a:ext uri="{FF2B5EF4-FFF2-40B4-BE49-F238E27FC236}">
                <a16:creationId xmlns:a16="http://schemas.microsoft.com/office/drawing/2014/main" id="{5131D215-E2F9-705B-B0B2-9EAFB856D6D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026039" y="3551274"/>
            <a:ext cx="2397974" cy="2397974"/>
          </a:xfrm>
          <a:prstGeom prst="rect">
            <a:avLst/>
          </a:prstGeom>
        </p:spPr>
      </p:pic>
    </p:spTree>
    <p:extLst>
      <p:ext uri="{BB962C8B-B14F-4D97-AF65-F5344CB8AC3E}">
        <p14:creationId xmlns:p14="http://schemas.microsoft.com/office/powerpoint/2010/main" val="648480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4D5EE846-6826-10F2-64D9-FF91968553D0}"/>
              </a:ext>
            </a:extLst>
          </p:cNvPr>
          <p:cNvGraphicFramePr>
            <a:graphicFrameLocks noChangeAspect="1"/>
          </p:cNvGraphicFramePr>
          <p:nvPr>
            <p:custDataLst>
              <p:tags r:id="rId1"/>
            </p:custDataLst>
            <p:extLst>
              <p:ext uri="{D42A27DB-BD31-4B8C-83A1-F6EECF244321}">
                <p14:modId xmlns:p14="http://schemas.microsoft.com/office/powerpoint/2010/main" val="35826716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53" imgH="353" progId="TCLayout.ActiveDocument.1">
                  <p:embed/>
                </p:oleObj>
              </mc:Choice>
              <mc:Fallback>
                <p:oleObj name="think-cell Folie" r:id="rId4" imgW="353" imgH="353" progId="TCLayout.ActiveDocument.1">
                  <p:embed/>
                  <p:pic>
                    <p:nvPicPr>
                      <p:cNvPr id="8" name="think-cell data - do not delete" hidden="1">
                        <a:extLst>
                          <a:ext uri="{FF2B5EF4-FFF2-40B4-BE49-F238E27FC236}">
                            <a16:creationId xmlns:a16="http://schemas.microsoft.com/office/drawing/2014/main" id="{4D5EE846-6826-10F2-64D9-FF91968553D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8C5696AB-407D-C71C-6DE8-7F9F84AE9950}"/>
              </a:ext>
            </a:extLst>
          </p:cNvPr>
          <p:cNvSpPr>
            <a:spLocks noGrp="1"/>
          </p:cNvSpPr>
          <p:nvPr>
            <p:ph type="title"/>
          </p:nvPr>
        </p:nvSpPr>
        <p:spPr/>
        <p:txBody>
          <a:bodyPr vert="horz"/>
          <a:lstStyle/>
          <a:p>
            <a:r>
              <a:rPr lang="en-GB" sz="3200" dirty="0"/>
              <a:t>Accessible &amp; Consistent</a:t>
            </a:r>
            <a:endParaRPr lang="en-GB" dirty="0"/>
          </a:p>
        </p:txBody>
      </p:sp>
      <p:sp>
        <p:nvSpPr>
          <p:cNvPr id="3" name="Datumsplatzhalter 2">
            <a:extLst>
              <a:ext uri="{FF2B5EF4-FFF2-40B4-BE49-F238E27FC236}">
                <a16:creationId xmlns:a16="http://schemas.microsoft.com/office/drawing/2014/main" id="{EBE7C760-DF92-1B61-7045-11EDD099971C}"/>
              </a:ext>
            </a:extLst>
          </p:cNvPr>
          <p:cNvSpPr>
            <a:spLocks noGrp="1"/>
          </p:cNvSpPr>
          <p:nvPr>
            <p:ph type="dt" sz="half" idx="10"/>
          </p:nvPr>
        </p:nvSpPr>
        <p:spPr/>
        <p:txBody>
          <a:bodyPr/>
          <a:lstStyle/>
          <a:p>
            <a:r>
              <a:rPr lang="en-GB" dirty="0"/>
              <a:t>25.6.2024</a:t>
            </a:r>
          </a:p>
        </p:txBody>
      </p:sp>
      <p:sp>
        <p:nvSpPr>
          <p:cNvPr id="4" name="Fußzeilenplatzhalter 3">
            <a:extLst>
              <a:ext uri="{FF2B5EF4-FFF2-40B4-BE49-F238E27FC236}">
                <a16:creationId xmlns:a16="http://schemas.microsoft.com/office/drawing/2014/main" id="{A999442E-1FF8-EAE2-8AE3-248A892950B3}"/>
              </a:ext>
            </a:extLst>
          </p:cNvPr>
          <p:cNvSpPr>
            <a:spLocks noGrp="1"/>
          </p:cNvSpPr>
          <p:nvPr>
            <p:ph type="ftr" sz="quarter" idx="11"/>
          </p:nvPr>
        </p:nvSpPr>
        <p:spPr/>
        <p:txBody>
          <a:bodyPr/>
          <a:lstStyle/>
          <a:p>
            <a:r>
              <a:rPr lang="en-GB" dirty="0"/>
              <a:t>Sihltal Zürich Uetliberg Bahn SZU AG</a:t>
            </a:r>
          </a:p>
        </p:txBody>
      </p:sp>
      <p:sp>
        <p:nvSpPr>
          <p:cNvPr id="5" name="Foliennummernplatzhalter 4">
            <a:extLst>
              <a:ext uri="{FF2B5EF4-FFF2-40B4-BE49-F238E27FC236}">
                <a16:creationId xmlns:a16="http://schemas.microsoft.com/office/drawing/2014/main" id="{682C2A38-883F-76A2-9054-3EF64B54F773}"/>
              </a:ext>
            </a:extLst>
          </p:cNvPr>
          <p:cNvSpPr>
            <a:spLocks noGrp="1"/>
          </p:cNvSpPr>
          <p:nvPr>
            <p:ph type="sldNum" sz="quarter" idx="12"/>
          </p:nvPr>
        </p:nvSpPr>
        <p:spPr/>
        <p:txBody>
          <a:bodyPr/>
          <a:lstStyle/>
          <a:p>
            <a:r>
              <a:rPr lang="en-GB" dirty="0"/>
              <a:t>Page </a:t>
            </a:r>
            <a:fld id="{C278563A-4BCA-47CC-915E-56624F0B9DB0}" type="slidenum">
              <a:rPr lang="en-GB" smtClean="0"/>
              <a:pPr/>
              <a:t>10</a:t>
            </a:fld>
            <a:endParaRPr lang="en-GB" dirty="0"/>
          </a:p>
        </p:txBody>
      </p:sp>
      <p:sp>
        <p:nvSpPr>
          <p:cNvPr id="7" name="Inhaltsplatzhalter 6">
            <a:extLst>
              <a:ext uri="{FF2B5EF4-FFF2-40B4-BE49-F238E27FC236}">
                <a16:creationId xmlns:a16="http://schemas.microsoft.com/office/drawing/2014/main" id="{CB0FB6C6-F5CF-9932-C19D-22FDD68A1905}"/>
              </a:ext>
            </a:extLst>
          </p:cNvPr>
          <p:cNvSpPr>
            <a:spLocks noGrp="1"/>
          </p:cNvSpPr>
          <p:nvPr>
            <p:ph idx="13"/>
          </p:nvPr>
        </p:nvSpPr>
        <p:spPr/>
        <p:txBody>
          <a:bodyPr/>
          <a:lstStyle/>
          <a:p>
            <a:pPr marL="285750" indent="-285750">
              <a:spcAft>
                <a:spcPts val="1800"/>
              </a:spcAft>
              <a:buFont typeface="Arial" panose="020B0604020202020204" pitchFamily="34" charset="0"/>
              <a:buChar char="•"/>
            </a:pPr>
            <a:r>
              <a:rPr lang="en-GB" dirty="0"/>
              <a:t>Language</a:t>
            </a:r>
          </a:p>
          <a:p>
            <a:pPr marL="285750" indent="-285750">
              <a:spcAft>
                <a:spcPts val="1800"/>
              </a:spcAft>
              <a:buFont typeface="Arial" panose="020B0604020202020204" pitchFamily="34" charset="0"/>
              <a:buChar char="•"/>
            </a:pPr>
            <a:r>
              <a:rPr lang="en-GB" dirty="0"/>
              <a:t>Visualization and content</a:t>
            </a:r>
          </a:p>
          <a:p>
            <a:pPr marL="285750" indent="-285750">
              <a:spcAft>
                <a:spcPts val="1800"/>
              </a:spcAft>
              <a:buFont typeface="Arial" panose="020B0604020202020204" pitchFamily="34" charset="0"/>
              <a:buChar char="•"/>
            </a:pPr>
            <a:r>
              <a:rPr lang="en-GB" dirty="0"/>
              <a:t>Consistent across entire public transport</a:t>
            </a:r>
          </a:p>
          <a:p>
            <a:pPr marL="285750" indent="-285750">
              <a:buFont typeface="Arial" panose="020B0604020202020204" pitchFamily="34" charset="0"/>
              <a:buChar char="•"/>
            </a:pPr>
            <a:endParaRPr lang="en-GB" dirty="0"/>
          </a:p>
        </p:txBody>
      </p:sp>
      <p:pic>
        <p:nvPicPr>
          <p:cNvPr id="11" name="Grafik 10">
            <a:extLst>
              <a:ext uri="{FF2B5EF4-FFF2-40B4-BE49-F238E27FC236}">
                <a16:creationId xmlns:a16="http://schemas.microsoft.com/office/drawing/2014/main" id="{0E9EC217-FE44-01F4-D102-2A55C797B70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026039" y="3551274"/>
            <a:ext cx="2397974" cy="2397974"/>
          </a:xfrm>
          <a:prstGeom prst="rect">
            <a:avLst/>
          </a:prstGeom>
        </p:spPr>
      </p:pic>
    </p:spTree>
    <p:extLst>
      <p:ext uri="{BB962C8B-B14F-4D97-AF65-F5344CB8AC3E}">
        <p14:creationId xmlns:p14="http://schemas.microsoft.com/office/powerpoint/2010/main" val="10193376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1837C-BA42-2AE6-DDDE-CE1941C88EA3}"/>
            </a:ext>
          </a:extLst>
        </p:cNvPr>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E5272784-0719-496C-0E95-E7EA1C79F635}"/>
              </a:ext>
            </a:extLst>
          </p:cNvPr>
          <p:cNvGraphicFramePr>
            <a:graphicFrameLocks noChangeAspect="1"/>
          </p:cNvGraphicFramePr>
          <p:nvPr>
            <p:custDataLst>
              <p:tags r:id="rId1"/>
            </p:custDataLst>
            <p:extLst>
              <p:ext uri="{D42A27DB-BD31-4B8C-83A1-F6EECF244321}">
                <p14:modId xmlns:p14="http://schemas.microsoft.com/office/powerpoint/2010/main" val="12533140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15" imgH="416" progId="TCLayout.ActiveDocument.1">
                  <p:embed/>
                </p:oleObj>
              </mc:Choice>
              <mc:Fallback>
                <p:oleObj name="think-cell Folie" r:id="rId4" imgW="415" imgH="416" progId="TCLayout.ActiveDocument.1">
                  <p:embed/>
                  <p:pic>
                    <p:nvPicPr>
                      <p:cNvPr id="5" name="Objekt 4" hidden="1">
                        <a:extLst>
                          <a:ext uri="{FF2B5EF4-FFF2-40B4-BE49-F238E27FC236}">
                            <a16:creationId xmlns:a16="http://schemas.microsoft.com/office/drawing/2014/main" id="{E5272784-0719-496C-0E95-E7EA1C79F63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A602A37C-9F65-F398-232C-3788342D64B7}"/>
              </a:ext>
            </a:extLst>
          </p:cNvPr>
          <p:cNvSpPr>
            <a:spLocks noGrp="1"/>
          </p:cNvSpPr>
          <p:nvPr>
            <p:ph type="ctrTitle"/>
          </p:nvPr>
        </p:nvSpPr>
        <p:spPr/>
        <p:txBody>
          <a:bodyPr vert="horz"/>
          <a:lstStyle/>
          <a:p>
            <a:r>
              <a:rPr lang="en-GB" dirty="0"/>
              <a:t>Future Strategy</a:t>
            </a:r>
          </a:p>
        </p:txBody>
      </p:sp>
    </p:spTree>
    <p:extLst>
      <p:ext uri="{BB962C8B-B14F-4D97-AF65-F5344CB8AC3E}">
        <p14:creationId xmlns:p14="http://schemas.microsoft.com/office/powerpoint/2010/main" val="22433014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4837F59D-BD25-795C-C428-64900DA47C55}"/>
              </a:ext>
            </a:extLst>
          </p:cNvPr>
          <p:cNvGraphicFramePr>
            <a:graphicFrameLocks noChangeAspect="1"/>
          </p:cNvGraphicFramePr>
          <p:nvPr>
            <p:custDataLst>
              <p:tags r:id="rId1"/>
            </p:custDataLst>
            <p:extLst>
              <p:ext uri="{D42A27DB-BD31-4B8C-83A1-F6EECF244321}">
                <p14:modId xmlns:p14="http://schemas.microsoft.com/office/powerpoint/2010/main" val="5530471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53" imgH="353" progId="TCLayout.ActiveDocument.1">
                  <p:embed/>
                </p:oleObj>
              </mc:Choice>
              <mc:Fallback>
                <p:oleObj name="think-cell Folie" r:id="rId4" imgW="353" imgH="353" progId="TCLayout.ActiveDocument.1">
                  <p:embed/>
                  <p:pic>
                    <p:nvPicPr>
                      <p:cNvPr id="9" name="think-cell data - do not delete" hidden="1">
                        <a:extLst>
                          <a:ext uri="{FF2B5EF4-FFF2-40B4-BE49-F238E27FC236}">
                            <a16:creationId xmlns:a16="http://schemas.microsoft.com/office/drawing/2014/main" id="{4837F59D-BD25-795C-C428-64900DA47C5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04145CDD-12B7-B46A-DD14-F55DDF2B2179}"/>
              </a:ext>
            </a:extLst>
          </p:cNvPr>
          <p:cNvSpPr>
            <a:spLocks noGrp="1"/>
          </p:cNvSpPr>
          <p:nvPr>
            <p:ph type="title"/>
          </p:nvPr>
        </p:nvSpPr>
        <p:spPr/>
        <p:txBody>
          <a:bodyPr vert="horz"/>
          <a:lstStyle/>
          <a:p>
            <a:r>
              <a:rPr lang="en-GB" dirty="0"/>
              <a:t>Focus on Customer Journey</a:t>
            </a:r>
          </a:p>
        </p:txBody>
      </p:sp>
      <p:sp>
        <p:nvSpPr>
          <p:cNvPr id="3" name="Datumsplatzhalter 2">
            <a:extLst>
              <a:ext uri="{FF2B5EF4-FFF2-40B4-BE49-F238E27FC236}">
                <a16:creationId xmlns:a16="http://schemas.microsoft.com/office/drawing/2014/main" id="{95D7DEF4-847D-FB0B-6B2B-DA2C88876E18}"/>
              </a:ext>
            </a:extLst>
          </p:cNvPr>
          <p:cNvSpPr>
            <a:spLocks noGrp="1"/>
          </p:cNvSpPr>
          <p:nvPr>
            <p:ph type="dt" sz="half" idx="10"/>
          </p:nvPr>
        </p:nvSpPr>
        <p:spPr/>
        <p:txBody>
          <a:bodyPr/>
          <a:lstStyle/>
          <a:p>
            <a:r>
              <a:rPr lang="en-GB" dirty="0"/>
              <a:t>25.6.2024</a:t>
            </a:r>
          </a:p>
        </p:txBody>
      </p:sp>
      <p:sp>
        <p:nvSpPr>
          <p:cNvPr id="4" name="Fußzeilenplatzhalter 3">
            <a:extLst>
              <a:ext uri="{FF2B5EF4-FFF2-40B4-BE49-F238E27FC236}">
                <a16:creationId xmlns:a16="http://schemas.microsoft.com/office/drawing/2014/main" id="{8D83A34D-B5BD-2383-43A0-3086997D21DE}"/>
              </a:ext>
            </a:extLst>
          </p:cNvPr>
          <p:cNvSpPr>
            <a:spLocks noGrp="1"/>
          </p:cNvSpPr>
          <p:nvPr>
            <p:ph type="ftr" sz="quarter" idx="11"/>
          </p:nvPr>
        </p:nvSpPr>
        <p:spPr/>
        <p:txBody>
          <a:bodyPr/>
          <a:lstStyle/>
          <a:p>
            <a:r>
              <a:rPr lang="en-GB" dirty="0"/>
              <a:t>Sihltal Zürich Uetliberg Bahn SZU AG</a:t>
            </a:r>
          </a:p>
        </p:txBody>
      </p:sp>
      <p:sp>
        <p:nvSpPr>
          <p:cNvPr id="5" name="Foliennummernplatzhalter 4">
            <a:extLst>
              <a:ext uri="{FF2B5EF4-FFF2-40B4-BE49-F238E27FC236}">
                <a16:creationId xmlns:a16="http://schemas.microsoft.com/office/drawing/2014/main" id="{E588FE4C-3FE2-9772-5DFD-B4CC48AA4FBA}"/>
              </a:ext>
            </a:extLst>
          </p:cNvPr>
          <p:cNvSpPr>
            <a:spLocks noGrp="1"/>
          </p:cNvSpPr>
          <p:nvPr>
            <p:ph type="sldNum" sz="quarter" idx="12"/>
          </p:nvPr>
        </p:nvSpPr>
        <p:spPr/>
        <p:txBody>
          <a:bodyPr/>
          <a:lstStyle/>
          <a:p>
            <a:r>
              <a:rPr lang="en-GB" dirty="0"/>
              <a:t>Page </a:t>
            </a:r>
            <a:fld id="{C278563A-4BCA-47CC-915E-56624F0B9DB0}" type="slidenum">
              <a:rPr lang="en-GB" smtClean="0"/>
              <a:pPr/>
              <a:t>12</a:t>
            </a:fld>
            <a:endParaRPr lang="en-GB" dirty="0"/>
          </a:p>
        </p:txBody>
      </p:sp>
      <p:sp>
        <p:nvSpPr>
          <p:cNvPr id="6" name="Untertitel 5">
            <a:extLst>
              <a:ext uri="{FF2B5EF4-FFF2-40B4-BE49-F238E27FC236}">
                <a16:creationId xmlns:a16="http://schemas.microsoft.com/office/drawing/2014/main" id="{2EB396F6-24BC-DA8E-7A42-441A54EBD982}"/>
              </a:ext>
            </a:extLst>
          </p:cNvPr>
          <p:cNvSpPr>
            <a:spLocks noGrp="1"/>
          </p:cNvSpPr>
          <p:nvPr>
            <p:ph type="subTitle" idx="1"/>
          </p:nvPr>
        </p:nvSpPr>
        <p:spPr/>
        <p:txBody>
          <a:bodyPr/>
          <a:lstStyle/>
          <a:p>
            <a:r>
              <a:rPr lang="en-GB" dirty="0"/>
              <a:t>What are the Customer’s needs</a:t>
            </a:r>
          </a:p>
        </p:txBody>
      </p:sp>
      <p:sp>
        <p:nvSpPr>
          <p:cNvPr id="7" name="Inhaltsplatzhalter 6">
            <a:extLst>
              <a:ext uri="{FF2B5EF4-FFF2-40B4-BE49-F238E27FC236}">
                <a16:creationId xmlns:a16="http://schemas.microsoft.com/office/drawing/2014/main" id="{97E31AD0-5AF5-5A01-6DB7-E222C7758C8D}"/>
              </a:ext>
            </a:extLst>
          </p:cNvPr>
          <p:cNvSpPr>
            <a:spLocks noGrp="1"/>
          </p:cNvSpPr>
          <p:nvPr>
            <p:ph idx="13"/>
          </p:nvPr>
        </p:nvSpPr>
        <p:spPr/>
        <p:txBody>
          <a:bodyPr/>
          <a:lstStyle/>
          <a:p>
            <a:pPr marL="285750" indent="-285750">
              <a:buFont typeface="Arial" panose="020B0604020202020204" pitchFamily="34" charset="0"/>
              <a:buChar char="•"/>
            </a:pPr>
            <a:r>
              <a:rPr lang="en-GB" dirty="0"/>
              <a:t>Where do customers first get in contact with SZU?</a:t>
            </a:r>
          </a:p>
          <a:p>
            <a:pPr lvl="3" indent="0">
              <a:spcAft>
                <a:spcPts val="1800"/>
              </a:spcAft>
              <a:buNone/>
            </a:pPr>
            <a:r>
              <a:rPr lang="en-GB" dirty="0">
                <a:sym typeface="Wingdings" panose="05000000000000000000" pitchFamily="2" charset="2"/>
              </a:rPr>
              <a:t></a:t>
            </a:r>
            <a:r>
              <a:rPr lang="en-GB" dirty="0"/>
              <a:t> Anywhere via app, websites, customer-/travel centre</a:t>
            </a:r>
          </a:p>
          <a:p>
            <a:pPr marL="285750" indent="-285750">
              <a:buFont typeface="Arial" panose="020B0604020202020204" pitchFamily="34" charset="0"/>
              <a:buChar char="•"/>
            </a:pPr>
            <a:r>
              <a:rPr lang="en-GB" dirty="0"/>
              <a:t>What do customers want to know when they are at our stations?</a:t>
            </a:r>
          </a:p>
          <a:p>
            <a:pPr lvl="3" indent="0">
              <a:spcAft>
                <a:spcPts val="1800"/>
              </a:spcAft>
              <a:buNone/>
            </a:pPr>
            <a:r>
              <a:rPr lang="en-GB" dirty="0">
                <a:sym typeface="Wingdings" panose="05000000000000000000" pitchFamily="2" charset="2"/>
              </a:rPr>
              <a:t></a:t>
            </a:r>
            <a:r>
              <a:rPr lang="en-GB" dirty="0"/>
              <a:t> Which platform, delayed or on time, where is my car?</a:t>
            </a:r>
          </a:p>
          <a:p>
            <a:pPr marL="285750" indent="-285750">
              <a:buFont typeface="Arial" panose="020B0604020202020204" pitchFamily="34" charset="0"/>
              <a:buChar char="•"/>
            </a:pPr>
            <a:r>
              <a:rPr lang="en-GB" dirty="0"/>
              <a:t>What do customers want to know while travelling with us?</a:t>
            </a:r>
          </a:p>
          <a:p>
            <a:pPr lvl="3" indent="0">
              <a:spcAft>
                <a:spcPts val="1800"/>
              </a:spcAft>
              <a:buNone/>
            </a:pPr>
            <a:r>
              <a:rPr lang="en-GB" dirty="0">
                <a:sym typeface="Wingdings" panose="05000000000000000000" pitchFamily="2" charset="2"/>
              </a:rPr>
              <a:t></a:t>
            </a:r>
            <a:r>
              <a:rPr lang="en-GB" dirty="0"/>
              <a:t> When do I have to get off, delayed or on time, where am I at the moment?</a:t>
            </a:r>
          </a:p>
          <a:p>
            <a:pPr marL="285750" indent="-285750">
              <a:buFont typeface="Arial" panose="020B0604020202020204" pitchFamily="34" charset="0"/>
              <a:buChar char="•"/>
            </a:pPr>
            <a:r>
              <a:rPr lang="en-GB" dirty="0"/>
              <a:t>What do customers want to know when getting off the train?</a:t>
            </a:r>
          </a:p>
          <a:p>
            <a:pPr lvl="3" indent="0">
              <a:spcAft>
                <a:spcPts val="1800"/>
              </a:spcAft>
              <a:buNone/>
            </a:pPr>
            <a:r>
              <a:rPr lang="en-GB" dirty="0">
                <a:sym typeface="Wingdings" panose="05000000000000000000" pitchFamily="2" charset="2"/>
              </a:rPr>
              <a:t></a:t>
            </a:r>
            <a:r>
              <a:rPr lang="en-GB" dirty="0"/>
              <a:t> Which side do I have to get off, where do I need to go?</a:t>
            </a:r>
          </a:p>
        </p:txBody>
      </p:sp>
    </p:spTree>
    <p:extLst>
      <p:ext uri="{BB962C8B-B14F-4D97-AF65-F5344CB8AC3E}">
        <p14:creationId xmlns:p14="http://schemas.microsoft.com/office/powerpoint/2010/main" val="1688785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741E671C-8A91-CF2E-A438-27E0BA60895B}"/>
              </a:ext>
            </a:extLst>
          </p:cNvPr>
          <p:cNvGraphicFramePr>
            <a:graphicFrameLocks noChangeAspect="1"/>
          </p:cNvGraphicFramePr>
          <p:nvPr>
            <p:custDataLst>
              <p:tags r:id="rId1"/>
            </p:custDataLst>
            <p:extLst>
              <p:ext uri="{D42A27DB-BD31-4B8C-83A1-F6EECF244321}">
                <p14:modId xmlns:p14="http://schemas.microsoft.com/office/powerpoint/2010/main" val="42545269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53" imgH="353" progId="TCLayout.ActiveDocument.1">
                  <p:embed/>
                </p:oleObj>
              </mc:Choice>
              <mc:Fallback>
                <p:oleObj name="think-cell Folie" r:id="rId4" imgW="353" imgH="353" progId="TCLayout.ActiveDocument.1">
                  <p:embed/>
                  <p:pic>
                    <p:nvPicPr>
                      <p:cNvPr id="9" name="think-cell data - do not delete" hidden="1">
                        <a:extLst>
                          <a:ext uri="{FF2B5EF4-FFF2-40B4-BE49-F238E27FC236}">
                            <a16:creationId xmlns:a16="http://schemas.microsoft.com/office/drawing/2014/main" id="{741E671C-8A91-CF2E-A438-27E0BA60895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CCEA2C06-5527-BAD6-1814-ECDCFDEBB5CE}"/>
              </a:ext>
            </a:extLst>
          </p:cNvPr>
          <p:cNvSpPr>
            <a:spLocks noGrp="1"/>
          </p:cNvSpPr>
          <p:nvPr>
            <p:ph type="title"/>
          </p:nvPr>
        </p:nvSpPr>
        <p:spPr/>
        <p:txBody>
          <a:bodyPr vert="horz"/>
          <a:lstStyle/>
          <a:p>
            <a:r>
              <a:rPr lang="en-GB" dirty="0"/>
              <a:t>Focus on Workflows</a:t>
            </a:r>
          </a:p>
        </p:txBody>
      </p:sp>
      <p:sp>
        <p:nvSpPr>
          <p:cNvPr id="3" name="Datumsplatzhalter 2">
            <a:extLst>
              <a:ext uri="{FF2B5EF4-FFF2-40B4-BE49-F238E27FC236}">
                <a16:creationId xmlns:a16="http://schemas.microsoft.com/office/drawing/2014/main" id="{4E540E7A-24F6-4374-2354-284E8CCCB845}"/>
              </a:ext>
            </a:extLst>
          </p:cNvPr>
          <p:cNvSpPr>
            <a:spLocks noGrp="1"/>
          </p:cNvSpPr>
          <p:nvPr>
            <p:ph type="dt" sz="half" idx="10"/>
          </p:nvPr>
        </p:nvSpPr>
        <p:spPr/>
        <p:txBody>
          <a:bodyPr/>
          <a:lstStyle/>
          <a:p>
            <a:r>
              <a:rPr lang="en-GB" dirty="0"/>
              <a:t>25.6.2024</a:t>
            </a:r>
          </a:p>
        </p:txBody>
      </p:sp>
      <p:sp>
        <p:nvSpPr>
          <p:cNvPr id="4" name="Fußzeilenplatzhalter 3">
            <a:extLst>
              <a:ext uri="{FF2B5EF4-FFF2-40B4-BE49-F238E27FC236}">
                <a16:creationId xmlns:a16="http://schemas.microsoft.com/office/drawing/2014/main" id="{78A5AB7E-BE98-B38C-3989-9F1339364780}"/>
              </a:ext>
            </a:extLst>
          </p:cNvPr>
          <p:cNvSpPr>
            <a:spLocks noGrp="1"/>
          </p:cNvSpPr>
          <p:nvPr>
            <p:ph type="ftr" sz="quarter" idx="11"/>
          </p:nvPr>
        </p:nvSpPr>
        <p:spPr/>
        <p:txBody>
          <a:bodyPr/>
          <a:lstStyle/>
          <a:p>
            <a:r>
              <a:rPr lang="en-GB" dirty="0"/>
              <a:t>Sihltal Zürich Uetliberg Bahn SZU AG</a:t>
            </a:r>
          </a:p>
        </p:txBody>
      </p:sp>
      <p:sp>
        <p:nvSpPr>
          <p:cNvPr id="5" name="Foliennummernplatzhalter 4">
            <a:extLst>
              <a:ext uri="{FF2B5EF4-FFF2-40B4-BE49-F238E27FC236}">
                <a16:creationId xmlns:a16="http://schemas.microsoft.com/office/drawing/2014/main" id="{1BD82F24-952E-94E2-DA2F-603CE2C38A22}"/>
              </a:ext>
            </a:extLst>
          </p:cNvPr>
          <p:cNvSpPr>
            <a:spLocks noGrp="1"/>
          </p:cNvSpPr>
          <p:nvPr>
            <p:ph type="sldNum" sz="quarter" idx="12"/>
          </p:nvPr>
        </p:nvSpPr>
        <p:spPr/>
        <p:txBody>
          <a:bodyPr/>
          <a:lstStyle/>
          <a:p>
            <a:r>
              <a:rPr lang="en-GB" dirty="0"/>
              <a:t>Page </a:t>
            </a:r>
            <a:fld id="{C278563A-4BCA-47CC-915E-56624F0B9DB0}" type="slidenum">
              <a:rPr lang="en-GB" smtClean="0"/>
              <a:pPr/>
              <a:t>13</a:t>
            </a:fld>
            <a:endParaRPr lang="en-GB" dirty="0"/>
          </a:p>
        </p:txBody>
      </p:sp>
      <p:sp>
        <p:nvSpPr>
          <p:cNvPr id="6" name="Untertitel 5">
            <a:extLst>
              <a:ext uri="{FF2B5EF4-FFF2-40B4-BE49-F238E27FC236}">
                <a16:creationId xmlns:a16="http://schemas.microsoft.com/office/drawing/2014/main" id="{8003421B-B9AD-BD02-C1DB-F955B179C8D6}"/>
              </a:ext>
            </a:extLst>
          </p:cNvPr>
          <p:cNvSpPr>
            <a:spLocks noGrp="1"/>
          </p:cNvSpPr>
          <p:nvPr>
            <p:ph type="subTitle" idx="1"/>
          </p:nvPr>
        </p:nvSpPr>
        <p:spPr/>
        <p:txBody>
          <a:bodyPr/>
          <a:lstStyle/>
          <a:p>
            <a:r>
              <a:rPr lang="en-US" dirty="0"/>
              <a:t>How we should adjust our Workflows, Processes and Systems</a:t>
            </a:r>
            <a:endParaRPr lang="en-GB" dirty="0"/>
          </a:p>
        </p:txBody>
      </p:sp>
      <p:sp>
        <p:nvSpPr>
          <p:cNvPr id="7" name="Inhaltsplatzhalter 6">
            <a:extLst>
              <a:ext uri="{FF2B5EF4-FFF2-40B4-BE49-F238E27FC236}">
                <a16:creationId xmlns:a16="http://schemas.microsoft.com/office/drawing/2014/main" id="{DCDA770C-F0D1-BFE1-01DE-AA738F16F135}"/>
              </a:ext>
            </a:extLst>
          </p:cNvPr>
          <p:cNvSpPr>
            <a:spLocks noGrp="1"/>
          </p:cNvSpPr>
          <p:nvPr>
            <p:ph idx="13"/>
          </p:nvPr>
        </p:nvSpPr>
        <p:spPr/>
        <p:txBody>
          <a:bodyPr/>
          <a:lstStyle/>
          <a:p>
            <a:pPr marL="285750" indent="-285750">
              <a:spcAft>
                <a:spcPts val="1800"/>
              </a:spcAft>
              <a:buFont typeface="Arial" panose="020B0604020202020204" pitchFamily="34" charset="0"/>
              <a:buChar char="•"/>
            </a:pPr>
            <a:r>
              <a:rPr lang="en-GB" dirty="0"/>
              <a:t>1 input system to distribute information = seamless, consistent, accessible</a:t>
            </a:r>
          </a:p>
          <a:p>
            <a:pPr marL="285750" indent="-285750">
              <a:spcAft>
                <a:spcPts val="1800"/>
              </a:spcAft>
              <a:buFont typeface="Arial" panose="020B0604020202020204" pitchFamily="34" charset="0"/>
              <a:buChar char="•"/>
            </a:pPr>
            <a:r>
              <a:rPr lang="en-GB" dirty="0"/>
              <a:t>1 user interface to work with = instant, seamless, consistent</a:t>
            </a:r>
          </a:p>
          <a:p>
            <a:pPr marL="285750" indent="-285750">
              <a:spcAft>
                <a:spcPts val="1800"/>
              </a:spcAft>
              <a:buFont typeface="Arial" panose="020B0604020202020204" pitchFamily="34" charset="0"/>
              <a:buChar char="•"/>
            </a:pPr>
            <a:r>
              <a:rPr lang="en-GB" dirty="0"/>
              <a:t>Pre-prepared information concepts = instant, consistent</a:t>
            </a:r>
          </a:p>
          <a:p>
            <a:pPr marL="285750" indent="-285750">
              <a:spcAft>
                <a:spcPts val="1800"/>
              </a:spcAft>
              <a:buFont typeface="Arial" panose="020B0604020202020204" pitchFamily="34" charset="0"/>
              <a:buChar char="•"/>
            </a:pPr>
            <a:r>
              <a:rPr lang="en-GB" dirty="0"/>
              <a:t>Standardised equipment of the stations = seamless, accessible, consistent</a:t>
            </a:r>
          </a:p>
          <a:p>
            <a:pPr marL="285750" indent="-285750">
              <a:spcAft>
                <a:spcPts val="1800"/>
              </a:spcAft>
              <a:buFont typeface="Arial" panose="020B0604020202020204" pitchFamily="34" charset="0"/>
              <a:buChar char="•"/>
            </a:pPr>
            <a:r>
              <a:rPr lang="en-GB" dirty="0"/>
              <a:t>Standardised equipment of the rolling stock = seamless, accessible, consistent</a:t>
            </a:r>
          </a:p>
        </p:txBody>
      </p:sp>
    </p:spTree>
    <p:extLst>
      <p:ext uri="{BB962C8B-B14F-4D97-AF65-F5344CB8AC3E}">
        <p14:creationId xmlns:p14="http://schemas.microsoft.com/office/powerpoint/2010/main" val="10090173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BFA81852-0808-2AE8-BD8A-8C16032545DE}"/>
              </a:ext>
            </a:extLst>
          </p:cNvPr>
          <p:cNvGraphicFramePr>
            <a:graphicFrameLocks noChangeAspect="1"/>
          </p:cNvGraphicFramePr>
          <p:nvPr>
            <p:custDataLst>
              <p:tags r:id="rId1"/>
            </p:custDataLst>
            <p:extLst>
              <p:ext uri="{D42A27DB-BD31-4B8C-83A1-F6EECF244321}">
                <p14:modId xmlns:p14="http://schemas.microsoft.com/office/powerpoint/2010/main" val="16101444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53" imgH="353" progId="TCLayout.ActiveDocument.1">
                  <p:embed/>
                </p:oleObj>
              </mc:Choice>
              <mc:Fallback>
                <p:oleObj name="think-cell Folie" r:id="rId4" imgW="353" imgH="353" progId="TCLayout.ActiveDocument.1">
                  <p:embed/>
                  <p:pic>
                    <p:nvPicPr>
                      <p:cNvPr id="9" name="think-cell data - do not delete" hidden="1">
                        <a:extLst>
                          <a:ext uri="{FF2B5EF4-FFF2-40B4-BE49-F238E27FC236}">
                            <a16:creationId xmlns:a16="http://schemas.microsoft.com/office/drawing/2014/main" id="{BFA81852-0808-2AE8-BD8A-8C16032545D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C7DE297D-6E4F-E65A-E31B-151512656EF8}"/>
              </a:ext>
            </a:extLst>
          </p:cNvPr>
          <p:cNvSpPr>
            <a:spLocks noGrp="1"/>
          </p:cNvSpPr>
          <p:nvPr>
            <p:ph type="title"/>
          </p:nvPr>
        </p:nvSpPr>
        <p:spPr/>
        <p:txBody>
          <a:bodyPr vert="horz"/>
          <a:lstStyle/>
          <a:p>
            <a:r>
              <a:rPr lang="en-GB" dirty="0"/>
              <a:t>Focus on Mobile</a:t>
            </a:r>
          </a:p>
        </p:txBody>
      </p:sp>
      <p:sp>
        <p:nvSpPr>
          <p:cNvPr id="3" name="Datumsplatzhalter 2">
            <a:extLst>
              <a:ext uri="{FF2B5EF4-FFF2-40B4-BE49-F238E27FC236}">
                <a16:creationId xmlns:a16="http://schemas.microsoft.com/office/drawing/2014/main" id="{2E366763-A2BB-EFA5-2558-FF72614E1823}"/>
              </a:ext>
            </a:extLst>
          </p:cNvPr>
          <p:cNvSpPr>
            <a:spLocks noGrp="1"/>
          </p:cNvSpPr>
          <p:nvPr>
            <p:ph type="dt" sz="half" idx="10"/>
          </p:nvPr>
        </p:nvSpPr>
        <p:spPr/>
        <p:txBody>
          <a:bodyPr/>
          <a:lstStyle/>
          <a:p>
            <a:r>
              <a:rPr lang="en-GB" dirty="0"/>
              <a:t>25.6.2024</a:t>
            </a:r>
          </a:p>
        </p:txBody>
      </p:sp>
      <p:sp>
        <p:nvSpPr>
          <p:cNvPr id="4" name="Fußzeilenplatzhalter 3">
            <a:extLst>
              <a:ext uri="{FF2B5EF4-FFF2-40B4-BE49-F238E27FC236}">
                <a16:creationId xmlns:a16="http://schemas.microsoft.com/office/drawing/2014/main" id="{6FFCFD60-B754-79A3-3E92-93C0D6CF862B}"/>
              </a:ext>
            </a:extLst>
          </p:cNvPr>
          <p:cNvSpPr>
            <a:spLocks noGrp="1"/>
          </p:cNvSpPr>
          <p:nvPr>
            <p:ph type="ftr" sz="quarter" idx="11"/>
          </p:nvPr>
        </p:nvSpPr>
        <p:spPr/>
        <p:txBody>
          <a:bodyPr/>
          <a:lstStyle/>
          <a:p>
            <a:r>
              <a:rPr lang="en-GB" dirty="0"/>
              <a:t>Sihltal Zürich Uetliberg Bahn SZU AG</a:t>
            </a:r>
          </a:p>
        </p:txBody>
      </p:sp>
      <p:sp>
        <p:nvSpPr>
          <p:cNvPr id="5" name="Foliennummernplatzhalter 4">
            <a:extLst>
              <a:ext uri="{FF2B5EF4-FFF2-40B4-BE49-F238E27FC236}">
                <a16:creationId xmlns:a16="http://schemas.microsoft.com/office/drawing/2014/main" id="{A77E698E-04A0-EA68-F05E-E6880F0F6D48}"/>
              </a:ext>
            </a:extLst>
          </p:cNvPr>
          <p:cNvSpPr>
            <a:spLocks noGrp="1"/>
          </p:cNvSpPr>
          <p:nvPr>
            <p:ph type="sldNum" sz="quarter" idx="12"/>
          </p:nvPr>
        </p:nvSpPr>
        <p:spPr/>
        <p:txBody>
          <a:bodyPr/>
          <a:lstStyle/>
          <a:p>
            <a:r>
              <a:rPr lang="en-GB" dirty="0"/>
              <a:t>Page </a:t>
            </a:r>
            <a:fld id="{C278563A-4BCA-47CC-915E-56624F0B9DB0}" type="slidenum">
              <a:rPr lang="en-GB" smtClean="0"/>
              <a:pPr/>
              <a:t>14</a:t>
            </a:fld>
            <a:endParaRPr lang="en-GB" dirty="0"/>
          </a:p>
        </p:txBody>
      </p:sp>
      <p:sp>
        <p:nvSpPr>
          <p:cNvPr id="6" name="Untertitel 5">
            <a:extLst>
              <a:ext uri="{FF2B5EF4-FFF2-40B4-BE49-F238E27FC236}">
                <a16:creationId xmlns:a16="http://schemas.microsoft.com/office/drawing/2014/main" id="{22FD3696-1B09-C5D9-8A56-B7985AFE4E36}"/>
              </a:ext>
            </a:extLst>
          </p:cNvPr>
          <p:cNvSpPr>
            <a:spLocks noGrp="1"/>
          </p:cNvSpPr>
          <p:nvPr>
            <p:ph type="subTitle" idx="1"/>
          </p:nvPr>
        </p:nvSpPr>
        <p:spPr/>
        <p:txBody>
          <a:bodyPr/>
          <a:lstStyle/>
          <a:p>
            <a:r>
              <a:rPr lang="en-GB" dirty="0"/>
              <a:t>How to support Mobile Channels with stationary Customer Information</a:t>
            </a:r>
          </a:p>
          <a:p>
            <a:endParaRPr lang="en-GB" dirty="0"/>
          </a:p>
        </p:txBody>
      </p:sp>
      <p:sp>
        <p:nvSpPr>
          <p:cNvPr id="7" name="Inhaltsplatzhalter 6">
            <a:extLst>
              <a:ext uri="{FF2B5EF4-FFF2-40B4-BE49-F238E27FC236}">
                <a16:creationId xmlns:a16="http://schemas.microsoft.com/office/drawing/2014/main" id="{71164041-17FB-FB04-E072-5269A550A8FD}"/>
              </a:ext>
            </a:extLst>
          </p:cNvPr>
          <p:cNvSpPr>
            <a:spLocks noGrp="1"/>
          </p:cNvSpPr>
          <p:nvPr>
            <p:ph idx="13"/>
          </p:nvPr>
        </p:nvSpPr>
        <p:spPr/>
        <p:txBody>
          <a:bodyPr/>
          <a:lstStyle/>
          <a:p>
            <a:pPr marL="285750" indent="-285750">
              <a:spcAft>
                <a:spcPts val="1800"/>
              </a:spcAft>
              <a:buFont typeface="Arial" panose="020B0604020202020204" pitchFamily="34" charset="0"/>
              <a:buChar char="•"/>
            </a:pPr>
            <a:r>
              <a:rPr lang="en-GB" dirty="0"/>
              <a:t>Public transport focused site maps</a:t>
            </a:r>
          </a:p>
          <a:p>
            <a:pPr marL="285750" indent="-285750">
              <a:spcAft>
                <a:spcPts val="1800"/>
              </a:spcAft>
              <a:buFont typeface="Arial" panose="020B0604020202020204" pitchFamily="34" charset="0"/>
              <a:buChar char="•"/>
            </a:pPr>
            <a:r>
              <a:rPr lang="en-GB" dirty="0"/>
              <a:t>Location on platform in relation to train, substitute transport</a:t>
            </a:r>
          </a:p>
          <a:p>
            <a:pPr marL="285750" indent="-285750">
              <a:spcAft>
                <a:spcPts val="1800"/>
              </a:spcAft>
              <a:buFont typeface="Arial" panose="020B0604020202020204" pitchFamily="34" charset="0"/>
              <a:buChar char="•"/>
            </a:pPr>
            <a:r>
              <a:rPr lang="en-GB" dirty="0"/>
              <a:t>QR-codes on screens for substitute routes, disruption overview</a:t>
            </a: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8511666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1A46D-0A80-5773-842F-3AFAED0FFF0E}"/>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A48D5ED3-9678-E002-A6A3-64ECEAEA3B3E}"/>
              </a:ext>
            </a:extLst>
          </p:cNvPr>
          <p:cNvGraphicFramePr>
            <a:graphicFrameLocks noChangeAspect="1"/>
          </p:cNvGraphicFramePr>
          <p:nvPr>
            <p:custDataLst>
              <p:tags r:id="rId1"/>
            </p:custDataLst>
            <p:extLst>
              <p:ext uri="{D42A27DB-BD31-4B8C-83A1-F6EECF244321}">
                <p14:modId xmlns:p14="http://schemas.microsoft.com/office/powerpoint/2010/main" val="38614370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53" imgH="353" progId="TCLayout.ActiveDocument.1">
                  <p:embed/>
                </p:oleObj>
              </mc:Choice>
              <mc:Fallback>
                <p:oleObj name="think-cell Folie" r:id="rId4" imgW="353" imgH="353" progId="TCLayout.ActiveDocument.1">
                  <p:embed/>
                  <p:pic>
                    <p:nvPicPr>
                      <p:cNvPr id="6" name="think-cell data - do not delete" hidden="1">
                        <a:extLst>
                          <a:ext uri="{FF2B5EF4-FFF2-40B4-BE49-F238E27FC236}">
                            <a16:creationId xmlns:a16="http://schemas.microsoft.com/office/drawing/2014/main" id="{A48D5ED3-9678-E002-A6A3-64ECEAEA3B3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9348388D-C683-6D6D-594D-A40082409559}"/>
              </a:ext>
            </a:extLst>
          </p:cNvPr>
          <p:cNvSpPr>
            <a:spLocks noGrp="1"/>
          </p:cNvSpPr>
          <p:nvPr>
            <p:ph type="title"/>
          </p:nvPr>
        </p:nvSpPr>
        <p:spPr/>
        <p:txBody>
          <a:bodyPr vert="horz"/>
          <a:lstStyle/>
          <a:p>
            <a:r>
              <a:rPr lang="en-GB" dirty="0"/>
              <a:t>Assets</a:t>
            </a:r>
          </a:p>
        </p:txBody>
      </p:sp>
      <p:sp>
        <p:nvSpPr>
          <p:cNvPr id="3" name="Datumsplatzhalter 2">
            <a:extLst>
              <a:ext uri="{FF2B5EF4-FFF2-40B4-BE49-F238E27FC236}">
                <a16:creationId xmlns:a16="http://schemas.microsoft.com/office/drawing/2014/main" id="{26E0E55B-0D82-94A5-8368-E73C3F9D0440}"/>
              </a:ext>
            </a:extLst>
          </p:cNvPr>
          <p:cNvSpPr>
            <a:spLocks noGrp="1"/>
          </p:cNvSpPr>
          <p:nvPr>
            <p:ph type="dt" sz="half" idx="10"/>
          </p:nvPr>
        </p:nvSpPr>
        <p:spPr/>
        <p:txBody>
          <a:bodyPr/>
          <a:lstStyle/>
          <a:p>
            <a:r>
              <a:rPr lang="en-GB" dirty="0"/>
              <a:t>25.6.2024</a:t>
            </a:r>
          </a:p>
        </p:txBody>
      </p:sp>
      <p:sp>
        <p:nvSpPr>
          <p:cNvPr id="4" name="Fußzeilenplatzhalter 3">
            <a:extLst>
              <a:ext uri="{FF2B5EF4-FFF2-40B4-BE49-F238E27FC236}">
                <a16:creationId xmlns:a16="http://schemas.microsoft.com/office/drawing/2014/main" id="{887D37CF-449C-1E31-2237-4D52A0627D90}"/>
              </a:ext>
            </a:extLst>
          </p:cNvPr>
          <p:cNvSpPr>
            <a:spLocks noGrp="1"/>
          </p:cNvSpPr>
          <p:nvPr>
            <p:ph type="ftr" sz="quarter" idx="11"/>
          </p:nvPr>
        </p:nvSpPr>
        <p:spPr/>
        <p:txBody>
          <a:bodyPr/>
          <a:lstStyle/>
          <a:p>
            <a:r>
              <a:rPr lang="en-GB" dirty="0"/>
              <a:t>Sihltal Zürich Uetliberg Bahn SZU AG</a:t>
            </a:r>
          </a:p>
        </p:txBody>
      </p:sp>
      <p:sp>
        <p:nvSpPr>
          <p:cNvPr id="5" name="Foliennummernplatzhalter 4">
            <a:extLst>
              <a:ext uri="{FF2B5EF4-FFF2-40B4-BE49-F238E27FC236}">
                <a16:creationId xmlns:a16="http://schemas.microsoft.com/office/drawing/2014/main" id="{C396E001-45D6-357F-C667-4BC98E3A9FBB}"/>
              </a:ext>
            </a:extLst>
          </p:cNvPr>
          <p:cNvSpPr>
            <a:spLocks noGrp="1"/>
          </p:cNvSpPr>
          <p:nvPr>
            <p:ph type="sldNum" sz="quarter" idx="12"/>
          </p:nvPr>
        </p:nvSpPr>
        <p:spPr/>
        <p:txBody>
          <a:bodyPr/>
          <a:lstStyle/>
          <a:p>
            <a:r>
              <a:rPr lang="en-GB" dirty="0"/>
              <a:t>Page </a:t>
            </a:r>
            <a:fld id="{C278563A-4BCA-47CC-915E-56624F0B9DB0}" type="slidenum">
              <a:rPr lang="en-GB" smtClean="0"/>
              <a:pPr/>
              <a:t>15</a:t>
            </a:fld>
            <a:endParaRPr lang="en-GB" dirty="0"/>
          </a:p>
        </p:txBody>
      </p:sp>
      <p:sp>
        <p:nvSpPr>
          <p:cNvPr id="8" name="Inhaltsplatzhalter 7">
            <a:extLst>
              <a:ext uri="{FF2B5EF4-FFF2-40B4-BE49-F238E27FC236}">
                <a16:creationId xmlns:a16="http://schemas.microsoft.com/office/drawing/2014/main" id="{34F55D75-7D78-72CA-0DEB-A2BD7DEC1318}"/>
              </a:ext>
            </a:extLst>
          </p:cNvPr>
          <p:cNvSpPr>
            <a:spLocks noGrp="1"/>
          </p:cNvSpPr>
          <p:nvPr>
            <p:ph idx="15"/>
          </p:nvPr>
        </p:nvSpPr>
        <p:spPr/>
        <p:txBody>
          <a:bodyPr/>
          <a:lstStyle/>
          <a:p>
            <a:r>
              <a:rPr lang="en-GB" b="1" dirty="0"/>
              <a:t>Rolling Stock</a:t>
            </a:r>
          </a:p>
          <a:p>
            <a:r>
              <a:rPr lang="en-GB" dirty="0"/>
              <a:t>Integrated system</a:t>
            </a:r>
          </a:p>
          <a:p>
            <a:r>
              <a:rPr lang="en-GB" dirty="0"/>
              <a:t>Live announcements</a:t>
            </a:r>
          </a:p>
          <a:p>
            <a:r>
              <a:rPr lang="en-GB" dirty="0"/>
              <a:t>Realtime timetable updates</a:t>
            </a:r>
          </a:p>
        </p:txBody>
      </p:sp>
      <p:sp>
        <p:nvSpPr>
          <p:cNvPr id="9" name="Inhaltsplatzhalter 8">
            <a:extLst>
              <a:ext uri="{FF2B5EF4-FFF2-40B4-BE49-F238E27FC236}">
                <a16:creationId xmlns:a16="http://schemas.microsoft.com/office/drawing/2014/main" id="{E8B941AE-432C-5955-6F3E-64DD3FBA4220}"/>
              </a:ext>
            </a:extLst>
          </p:cNvPr>
          <p:cNvSpPr>
            <a:spLocks noGrp="1"/>
          </p:cNvSpPr>
          <p:nvPr>
            <p:ph idx="17"/>
          </p:nvPr>
        </p:nvSpPr>
        <p:spPr>
          <a:xfrm>
            <a:off x="4295774" y="3996000"/>
            <a:ext cx="3600451" cy="2404800"/>
          </a:xfrm>
        </p:spPr>
        <p:txBody>
          <a:bodyPr/>
          <a:lstStyle/>
          <a:p>
            <a:r>
              <a:rPr lang="en-GB" b="1" dirty="0"/>
              <a:t>Mobile</a:t>
            </a:r>
            <a:endParaRPr lang="en-GB" dirty="0"/>
          </a:p>
          <a:p>
            <a:r>
              <a:rPr lang="en-GB" dirty="0"/>
              <a:t>Public transport and</a:t>
            </a:r>
            <a:br>
              <a:rPr lang="en-GB" dirty="0"/>
            </a:br>
            <a:r>
              <a:rPr lang="en-GB" dirty="0"/>
              <a:t>non-public transport apps</a:t>
            </a:r>
          </a:p>
          <a:p>
            <a:r>
              <a:rPr lang="en-GB" dirty="0"/>
              <a:t>Websites</a:t>
            </a:r>
          </a:p>
          <a:p>
            <a:r>
              <a:rPr lang="en-GB" dirty="0"/>
              <a:t>Supported by stationary hardware</a:t>
            </a:r>
          </a:p>
        </p:txBody>
      </p:sp>
      <p:sp>
        <p:nvSpPr>
          <p:cNvPr id="10" name="Inhaltsplatzhalter 9">
            <a:extLst>
              <a:ext uri="{FF2B5EF4-FFF2-40B4-BE49-F238E27FC236}">
                <a16:creationId xmlns:a16="http://schemas.microsoft.com/office/drawing/2014/main" id="{5C4F1E01-9653-9217-1A78-8FD64B5F20C8}"/>
              </a:ext>
            </a:extLst>
          </p:cNvPr>
          <p:cNvSpPr>
            <a:spLocks noGrp="1"/>
          </p:cNvSpPr>
          <p:nvPr>
            <p:ph idx="18"/>
          </p:nvPr>
        </p:nvSpPr>
        <p:spPr/>
        <p:txBody>
          <a:bodyPr/>
          <a:lstStyle/>
          <a:p>
            <a:r>
              <a:rPr lang="en-GB" b="1" dirty="0"/>
              <a:t>Station</a:t>
            </a:r>
          </a:p>
          <a:p>
            <a:r>
              <a:rPr lang="en-GB" dirty="0"/>
              <a:t>Different sized and positioned screens</a:t>
            </a:r>
          </a:p>
          <a:p>
            <a:r>
              <a:rPr lang="en-GB" dirty="0"/>
              <a:t>Customer guidance</a:t>
            </a:r>
          </a:p>
          <a:p>
            <a:r>
              <a:rPr lang="en-GB" dirty="0"/>
              <a:t>Specified and customisable content</a:t>
            </a:r>
          </a:p>
        </p:txBody>
      </p:sp>
      <p:pic>
        <p:nvPicPr>
          <p:cNvPr id="20" name="Bildplatzhalter 19">
            <a:extLst>
              <a:ext uri="{FF2B5EF4-FFF2-40B4-BE49-F238E27FC236}">
                <a16:creationId xmlns:a16="http://schemas.microsoft.com/office/drawing/2014/main" id="{90BA654B-E451-8704-F097-EAD377DBDD20}"/>
              </a:ext>
            </a:extLst>
          </p:cNvPr>
          <p:cNvPicPr>
            <a:picLocks noGrp="1" noChangeAspect="1"/>
          </p:cNvPicPr>
          <p:nvPr>
            <p:ph type="pic" sz="quarter" idx="16"/>
          </p:nvPr>
        </p:nvPicPr>
        <p:blipFill>
          <a:blip r:embed="rId6">
            <a:extLst>
              <a:ext uri="{28A0092B-C50C-407E-A947-70E740481C1C}">
                <a14:useLocalDpi xmlns:a14="http://schemas.microsoft.com/office/drawing/2010/main" val="0"/>
              </a:ext>
            </a:extLst>
          </a:blip>
          <a:srcRect t="4077" b="4077"/>
          <a:stretch/>
        </p:blipFill>
        <p:spPr/>
      </p:pic>
      <p:pic>
        <p:nvPicPr>
          <p:cNvPr id="22" name="Bildplatzhalter 21">
            <a:extLst>
              <a:ext uri="{FF2B5EF4-FFF2-40B4-BE49-F238E27FC236}">
                <a16:creationId xmlns:a16="http://schemas.microsoft.com/office/drawing/2014/main" id="{7E3D906F-3C21-44C5-D6E2-73A61454041B}"/>
              </a:ext>
            </a:extLst>
          </p:cNvPr>
          <p:cNvPicPr>
            <a:picLocks noGrp="1" noChangeAspect="1"/>
          </p:cNvPicPr>
          <p:nvPr>
            <p:ph type="pic" sz="quarter" idx="19"/>
          </p:nvPr>
        </p:nvPicPr>
        <p:blipFill>
          <a:blip r:embed="rId7">
            <a:extLst>
              <a:ext uri="{28A0092B-C50C-407E-A947-70E740481C1C}">
                <a14:useLocalDpi xmlns:a14="http://schemas.microsoft.com/office/drawing/2010/main" val="0"/>
              </a:ext>
            </a:extLst>
          </a:blip>
          <a:srcRect t="4077" b="4077"/>
          <a:stretch/>
        </p:blipFill>
        <p:spPr/>
      </p:pic>
      <p:pic>
        <p:nvPicPr>
          <p:cNvPr id="24" name="Bildplatzhalter 23">
            <a:extLst>
              <a:ext uri="{FF2B5EF4-FFF2-40B4-BE49-F238E27FC236}">
                <a16:creationId xmlns:a16="http://schemas.microsoft.com/office/drawing/2014/main" id="{DAFC1AD5-22F5-24B7-B4FA-861D38AF54E9}"/>
              </a:ext>
            </a:extLst>
          </p:cNvPr>
          <p:cNvPicPr>
            <a:picLocks noGrp="1" noChangeAspect="1"/>
          </p:cNvPicPr>
          <p:nvPr>
            <p:ph type="pic" sz="quarter" idx="20"/>
          </p:nvPr>
        </p:nvPicPr>
        <p:blipFill>
          <a:blip r:embed="rId8">
            <a:extLst>
              <a:ext uri="{28A0092B-C50C-407E-A947-70E740481C1C}">
                <a14:useLocalDpi xmlns:a14="http://schemas.microsoft.com/office/drawing/2010/main" val="0"/>
              </a:ext>
            </a:extLst>
          </a:blip>
          <a:srcRect t="3890" b="3890"/>
          <a:stretch/>
        </p:blipFill>
        <p:spPr/>
      </p:pic>
    </p:spTree>
    <p:extLst>
      <p:ext uri="{BB962C8B-B14F-4D97-AF65-F5344CB8AC3E}">
        <p14:creationId xmlns:p14="http://schemas.microsoft.com/office/powerpoint/2010/main" val="27727744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1837C-BA42-2AE6-DDDE-CE1941C88EA3}"/>
            </a:ext>
          </a:extLst>
        </p:cNvPr>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E5272784-0719-496C-0E95-E7EA1C79F635}"/>
              </a:ext>
            </a:extLst>
          </p:cNvPr>
          <p:cNvGraphicFramePr>
            <a:graphicFrameLocks noChangeAspect="1"/>
          </p:cNvGraphicFramePr>
          <p:nvPr>
            <p:custDataLst>
              <p:tags r:id="rId1"/>
            </p:custDataLst>
            <p:extLst>
              <p:ext uri="{D42A27DB-BD31-4B8C-83A1-F6EECF244321}">
                <p14:modId xmlns:p14="http://schemas.microsoft.com/office/powerpoint/2010/main" val="12769363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15" imgH="416" progId="TCLayout.ActiveDocument.1">
                  <p:embed/>
                </p:oleObj>
              </mc:Choice>
              <mc:Fallback>
                <p:oleObj name="think-cell Folie" r:id="rId4" imgW="415" imgH="416" progId="TCLayout.ActiveDocument.1">
                  <p:embed/>
                  <p:pic>
                    <p:nvPicPr>
                      <p:cNvPr id="5" name="Objekt 4" hidden="1">
                        <a:extLst>
                          <a:ext uri="{FF2B5EF4-FFF2-40B4-BE49-F238E27FC236}">
                            <a16:creationId xmlns:a16="http://schemas.microsoft.com/office/drawing/2014/main" id="{E5272784-0719-496C-0E95-E7EA1C79F63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A602A37C-9F65-F398-232C-3788342D64B7}"/>
              </a:ext>
            </a:extLst>
          </p:cNvPr>
          <p:cNvSpPr>
            <a:spLocks noGrp="1"/>
          </p:cNvSpPr>
          <p:nvPr>
            <p:ph type="ctrTitle"/>
          </p:nvPr>
        </p:nvSpPr>
        <p:spPr/>
        <p:txBody>
          <a:bodyPr vert="horz"/>
          <a:lstStyle/>
          <a:p>
            <a:r>
              <a:rPr lang="en-GB" dirty="0"/>
              <a:t>Questions</a:t>
            </a:r>
          </a:p>
        </p:txBody>
      </p:sp>
    </p:spTree>
    <p:extLst>
      <p:ext uri="{BB962C8B-B14F-4D97-AF65-F5344CB8AC3E}">
        <p14:creationId xmlns:p14="http://schemas.microsoft.com/office/powerpoint/2010/main" val="236153536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SZU Vorlagen">
  <a:themeElements>
    <a:clrScheme name="SZU colors">
      <a:dk1>
        <a:srgbClr val="000000"/>
      </a:dk1>
      <a:lt1>
        <a:srgbClr val="FFFFFF"/>
      </a:lt1>
      <a:dk2>
        <a:srgbClr val="E62E24"/>
      </a:dk2>
      <a:lt2>
        <a:srgbClr val="FFFFFF"/>
      </a:lt2>
      <a:accent1>
        <a:srgbClr val="EF9F38"/>
      </a:accent1>
      <a:accent2>
        <a:srgbClr val="F9D08F"/>
      </a:accent2>
      <a:accent3>
        <a:srgbClr val="FFEBCC"/>
      </a:accent3>
      <a:accent4>
        <a:srgbClr val="837D78"/>
      </a:accent4>
      <a:accent5>
        <a:srgbClr val="B3ACA7"/>
      </a:accent5>
      <a:accent6>
        <a:srgbClr val="DCD3CB"/>
      </a:accent6>
      <a:hlink>
        <a:srgbClr val="000000"/>
      </a:hlink>
      <a:folHlink>
        <a:srgbClr val="000000"/>
      </a:folHlink>
    </a:clrScheme>
    <a:fontScheme name="SZU Fonts">
      <a:majorFont>
        <a:latin typeface="Untitled Serif"/>
        <a:ea typeface=""/>
        <a:cs typeface=""/>
      </a:majorFont>
      <a:minorFont>
        <a:latin typeface="Untitled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lnSpc>
            <a:spcPct val="120000"/>
          </a:lnSpc>
          <a:defRPr sz="1400" dirty="0" err="1" smtClean="0"/>
        </a:defPPr>
      </a:lstStyle>
    </a:txDef>
  </a:objectDefaults>
  <a:extraClrSchemeLst>
    <a:extraClrScheme>
      <a:clrScheme name="SZU colors">
        <a:dk1>
          <a:srgbClr val="000000"/>
        </a:dk1>
        <a:lt1>
          <a:srgbClr val="FFFFFF"/>
        </a:lt1>
        <a:dk2>
          <a:srgbClr val="E62E24"/>
        </a:dk2>
        <a:lt2>
          <a:srgbClr val="FFFFFF"/>
        </a:lt2>
        <a:accent1>
          <a:srgbClr val="EF9F38"/>
        </a:accent1>
        <a:accent2>
          <a:srgbClr val="F9D08F"/>
        </a:accent2>
        <a:accent3>
          <a:srgbClr val="FFEBCC"/>
        </a:accent3>
        <a:accent4>
          <a:srgbClr val="837D78"/>
        </a:accent4>
        <a:accent5>
          <a:srgbClr val="B3ACA7"/>
        </a:accent5>
        <a:accent6>
          <a:srgbClr val="DCD3CB"/>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custClrLst>
    <a:custClr name="Schwarz">
      <a:srgbClr val="000000"/>
    </a:custClr>
    <a:custClr name="Weiss">
      <a:srgbClr val="FFFFFF"/>
    </a:custClr>
    <a:custClr name="SZU rot">
      <a:srgbClr val="E62E24"/>
    </a:custClr>
    <a:custClr name="Weiss">
      <a:srgbClr val="FFFFFF"/>
    </a:custClr>
    <a:custClr name="SZU orange voll">
      <a:srgbClr val="EF9F38"/>
    </a:custClr>
    <a:custClr name="SZU orange mittel">
      <a:srgbClr val="F9D08F"/>
    </a:custClr>
    <a:custClr name="SZU orange hell">
      <a:srgbClr val="FFEBCC"/>
    </a:custClr>
    <a:custClr name="SZU grau voll">
      <a:srgbClr val="837D78"/>
    </a:custClr>
    <a:custClr name="SZU grau mittel">
      <a:srgbClr val="B3ACA7"/>
    </a:custClr>
    <a:custClr name="SZU grau hell">
      <a:srgbClr val="DCD3CB"/>
    </a:custClr>
    <a:custClr name="Weiss">
      <a:srgbClr val="FFFFFF"/>
    </a:custClr>
    <a:custClr name="Weiss">
      <a:srgbClr val="FFFFFF"/>
    </a:custClr>
    <a:custClr name="SZU rot 80%">
      <a:srgbClr val="EB5850"/>
    </a:custClr>
    <a:custClr name="Weiss">
      <a:srgbClr val="FFFFFF"/>
    </a:custClr>
    <a:custClr name="SZU orange voll 80%">
      <a:srgbClr val="F2B260"/>
    </a:custClr>
    <a:custClr name="SZU orange mittel 80%">
      <a:srgbClr val="FAD9A5"/>
    </a:custClr>
    <a:custClr name="SZU orange hell 80%">
      <a:srgbClr val="FFEFD6"/>
    </a:custClr>
    <a:custClr name="SZU grau voll 80%">
      <a:srgbClr val="9C9793"/>
    </a:custClr>
    <a:custClr name="SZU grau mittel 80%">
      <a:srgbClr val="C2BDB9"/>
    </a:custClr>
    <a:custClr name="SZU grau hell 80%">
      <a:srgbClr val="E3DCD5"/>
    </a:custClr>
    <a:custClr name="Weiss">
      <a:srgbClr val="FFFFFF"/>
    </a:custClr>
    <a:custClr name="Weiss">
      <a:srgbClr val="FFFFFF"/>
    </a:custClr>
    <a:custClr name="SZU rot 60%">
      <a:srgbClr val="F0827C"/>
    </a:custClr>
    <a:custClr name="Weiss">
      <a:srgbClr val="FFFFFF"/>
    </a:custClr>
    <a:custClr name="SZU orange voll 60%">
      <a:srgbClr val="F5C588"/>
    </a:custClr>
    <a:custClr name="SZU orange mittel 60%">
      <a:srgbClr val="FBE3BC"/>
    </a:custClr>
    <a:custClr name="SZU orange hell 60%">
      <a:srgbClr val="FFF3E0"/>
    </a:custClr>
    <a:custClr name="SZU grau voll 60%">
      <a:srgbClr val="B5B1AE"/>
    </a:custClr>
    <a:custClr name="SZU grau mittel 60%">
      <a:srgbClr val="D1CDCA"/>
    </a:custClr>
    <a:custClr name="SZU grau hell 60%">
      <a:srgbClr val="EAE5E0"/>
    </a:custClr>
    <a:custClr name="Weiss">
      <a:srgbClr val="FFFFFF"/>
    </a:custClr>
    <a:custClr name="Weiss">
      <a:srgbClr val="FFFFFF"/>
    </a:custClr>
    <a:custClr name="SZU rot 40%">
      <a:srgbClr val="F5ABA7"/>
    </a:custClr>
    <a:custClr name="Weiss">
      <a:srgbClr val="FFFFFF"/>
    </a:custClr>
    <a:custClr name="SZU orange voll 40%">
      <a:srgbClr val="F9D9AF"/>
    </a:custClr>
    <a:custClr name="SZU orange mittel 40%">
      <a:srgbClr val="FDECD2"/>
    </a:custClr>
    <a:custClr name="SZU orange hell 40%">
      <a:srgbClr val="FFF7EB"/>
    </a:custClr>
    <a:custClr name="SZU grau voll 40%">
      <a:srgbClr val="CDCBC9"/>
    </a:custClr>
    <a:custClr name="SZU grau mittel 40%">
      <a:srgbClr val="E1DEDC"/>
    </a:custClr>
    <a:custClr name="SZU grau hell 40%">
      <a:srgbClr val="F1EDEA"/>
    </a:custClr>
    <a:custClr name="Weiss">
      <a:srgbClr val="FFFFFF"/>
    </a:custClr>
    <a:custClr name="Weiss">
      <a:srgbClr val="FFFFFF"/>
    </a:custClr>
    <a:custClr name="SZU rot 20%">
      <a:srgbClr val="FAD5D3"/>
    </a:custClr>
    <a:custClr name="Weiss">
      <a:srgbClr val="FFFFFF"/>
    </a:custClr>
    <a:custClr name="SZU orange voll 20%">
      <a:srgbClr val="FCECD7"/>
    </a:custClr>
    <a:custClr name="SZU orange mittel 20%">
      <a:srgbClr val="FEF6E9"/>
    </a:custClr>
    <a:custClr name="SZU orange hell 20%">
      <a:srgbClr val="FFFBF5"/>
    </a:custClr>
    <a:custClr name="SZU grau voll 20%">
      <a:srgbClr val="E6E5E4"/>
    </a:custClr>
    <a:custClr name="SZU grau mittel 20%">
      <a:srgbClr val="F0EEED"/>
    </a:custClr>
    <a:custClr name="SZU grau hell 20%">
      <a:srgbClr val="F8F6F5"/>
    </a:custClr>
  </a:custClrLst>
  <a:extLst>
    <a:ext uri="{05A4C25C-085E-4340-85A3-A5531E510DB2}">
      <thm15:themeFamily xmlns:thm15="http://schemas.microsoft.com/office/thememl/2012/main" name="SZU_Praesentation_Vorlage.pptx" id="{DC11391E-112A-4CD7-BDF4-3374BC999EDE}" vid="{DA45D49E-9611-4A46-A57A-F5FD2D7EA429}"/>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4e013ef-d1d5-4dc2-ac33-1891c855ad30" xsi:nil="true"/>
    <lcf76f155ced4ddcb4097134ff3c332f xmlns="468cfa14-952f-45fa-ab88-89e998f97986">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ECF31A9F9503884C884AA217AFCD8D45" ma:contentTypeVersion="14" ma:contentTypeDescription="Ein neues Dokument erstellen." ma:contentTypeScope="" ma:versionID="8b95930864230c61c6abdd0fb7f33c3e">
  <xsd:schema xmlns:xsd="http://www.w3.org/2001/XMLSchema" xmlns:xs="http://www.w3.org/2001/XMLSchema" xmlns:p="http://schemas.microsoft.com/office/2006/metadata/properties" xmlns:ns2="468cfa14-952f-45fa-ab88-89e998f97986" xmlns:ns3="94e013ef-d1d5-4dc2-ac33-1891c855ad30" targetNamespace="http://schemas.microsoft.com/office/2006/metadata/properties" ma:root="true" ma:fieldsID="c340c6158bc6ed8d4544ac08379cc5db" ns2:_="" ns3:_="">
    <xsd:import namespace="468cfa14-952f-45fa-ab88-89e998f97986"/>
    <xsd:import namespace="94e013ef-d1d5-4dc2-ac33-1891c855ad3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ObjectDetectorVersion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8cfa14-952f-45fa-ab88-89e998f979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Bildmarkierungen" ma:readOnly="false" ma:fieldId="{5cf76f15-5ced-4ddc-b409-7134ff3c332f}" ma:taxonomyMulti="true" ma:sspId="d677554c-598b-4d97-9808-e37517f9a787"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4e013ef-d1d5-4dc2-ac33-1891c855ad30"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ec5f4ff4-9d9b-4e7e-b0ff-ce5f71a9795a}" ma:internalName="TaxCatchAll" ma:showField="CatchAllData" ma:web="94e013ef-d1d5-4dc2-ac33-1891c855ad30">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788EDCD-A626-4172-9DF5-0A5B6CB683CB}">
  <ds:schemaRefs>
    <ds:schemaRef ds:uri="http://schemas.microsoft.com/sharepoint/v3/contenttype/forms"/>
  </ds:schemaRefs>
</ds:datastoreItem>
</file>

<file path=customXml/itemProps2.xml><?xml version="1.0" encoding="utf-8"?>
<ds:datastoreItem xmlns:ds="http://schemas.openxmlformats.org/officeDocument/2006/customXml" ds:itemID="{2F994B06-574F-4CAE-92BA-D4E371EA6B91}">
  <ds:schemaRefs>
    <ds:schemaRef ds:uri="http://schemas.microsoft.com/office/2006/metadata/properties"/>
    <ds:schemaRef ds:uri="http://schemas.microsoft.com/office/infopath/2007/PartnerControls"/>
    <ds:schemaRef ds:uri="94e013ef-d1d5-4dc2-ac33-1891c855ad30"/>
    <ds:schemaRef ds:uri="468cfa14-952f-45fa-ab88-89e998f97986"/>
  </ds:schemaRefs>
</ds:datastoreItem>
</file>

<file path=customXml/itemProps3.xml><?xml version="1.0" encoding="utf-8"?>
<ds:datastoreItem xmlns:ds="http://schemas.openxmlformats.org/officeDocument/2006/customXml" ds:itemID="{F85E17A6-DC2F-4A63-B26B-350A41A1D3E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68cfa14-952f-45fa-ab88-89e998f97986"/>
    <ds:schemaRef ds:uri="94e013ef-d1d5-4dc2-ac33-1891c855ad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SZU_Praesentation_Vorlage</Template>
  <TotalTime>0</TotalTime>
  <Words>1381</Words>
  <Application>Microsoft Office PowerPoint</Application>
  <PresentationFormat>Breitbild</PresentationFormat>
  <Paragraphs>185</Paragraphs>
  <Slides>16</Slides>
  <Notes>16</Notes>
  <HiddenSlides>0</HiddenSlides>
  <MMClips>1</MMClips>
  <ScaleCrop>false</ScaleCrop>
  <HeadingPairs>
    <vt:vector size="8" baseType="variant">
      <vt:variant>
        <vt:lpstr>Verwendete Schriftarten</vt:lpstr>
      </vt:variant>
      <vt:variant>
        <vt:i4>5</vt:i4>
      </vt:variant>
      <vt:variant>
        <vt:lpstr>Design</vt:lpstr>
      </vt:variant>
      <vt:variant>
        <vt:i4>1</vt:i4>
      </vt:variant>
      <vt:variant>
        <vt:lpstr>Eingebettete OLE-Server</vt:lpstr>
      </vt:variant>
      <vt:variant>
        <vt:i4>1</vt:i4>
      </vt:variant>
      <vt:variant>
        <vt:lpstr>Folientitel</vt:lpstr>
      </vt:variant>
      <vt:variant>
        <vt:i4>16</vt:i4>
      </vt:variant>
    </vt:vector>
  </HeadingPairs>
  <TitlesOfParts>
    <vt:vector size="23" baseType="lpstr">
      <vt:lpstr>Arial</vt:lpstr>
      <vt:lpstr>Calibri</vt:lpstr>
      <vt:lpstr>Untitled Sans</vt:lpstr>
      <vt:lpstr>Untitled Serif</vt:lpstr>
      <vt:lpstr>Wingdings</vt:lpstr>
      <vt:lpstr>SZU Vorlagen</vt:lpstr>
      <vt:lpstr>think-cell Folie</vt:lpstr>
      <vt:lpstr>Revolutionising passenger experience with DiLoc:  Making information Instant, Seamless, Accessible, Consistent</vt:lpstr>
      <vt:lpstr>Agenda</vt:lpstr>
      <vt:lpstr>Introduction SZU</vt:lpstr>
      <vt:lpstr>Where to find us</vt:lpstr>
      <vt:lpstr>Facts &amp; Figures</vt:lpstr>
      <vt:lpstr>Current Situation</vt:lpstr>
      <vt:lpstr>Assets</vt:lpstr>
      <vt:lpstr>Challenges</vt:lpstr>
      <vt:lpstr>Instant &amp; Seamless</vt:lpstr>
      <vt:lpstr>Accessible &amp; Consistent</vt:lpstr>
      <vt:lpstr>Future Strategy</vt:lpstr>
      <vt:lpstr>Focus on Customer Journey</vt:lpstr>
      <vt:lpstr>Focus on Workflows</vt:lpstr>
      <vt:lpstr>Focus on Mobile</vt:lpstr>
      <vt:lpstr>Assets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Hier steht der Titel der Präsentation</dc:title>
  <dc:creator>Gähwiler Stefan</dc:creator>
  <cp:lastModifiedBy>Gähwiler Stefan</cp:lastModifiedBy>
  <cp:revision>3</cp:revision>
  <cp:lastPrinted>2022-05-18T07:56:50Z</cp:lastPrinted>
  <dcterms:created xsi:type="dcterms:W3CDTF">2024-03-15T15:12:54Z</dcterms:created>
  <dcterms:modified xsi:type="dcterms:W3CDTF">2024-06-24T15:10:29Z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0x010100ECF31A9F9503884C884AA217AFCD8D45</vt:lpwstr>
  </property>
  <property fmtid="{D5CDD505-2E9C-101B-9397-08002B2CF9AE}" pid="3" name="MediaServiceImageTags">
    <vt:lpwstr/>
  </property>
</Properties>
</file>